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namedSheetViews/namedSheetView1.xml" ContentType="application/vnd.ms-excel.namedsheetview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winchestercc.sharepoint.com/sites/Revenues/Business Rates/Freedom of Information requests/NNDR Datasets/2026 07/Redacted/"/>
    </mc:Choice>
  </mc:AlternateContent>
  <xr:revisionPtr revIDLastSave="496" documentId="11_661E151D96BA832E2AAE4AB4B97D9C2C88FDCD7A" xr6:coauthVersionLast="47" xr6:coauthVersionMax="47" xr10:uidLastSave="{5405F113-CC5A-46D5-A10D-7F39B1B5D025}"/>
  <bookViews>
    <workbookView xWindow="28680" yWindow="-120" windowWidth="29040" windowHeight="15720" xr2:uid="{00000000-000D-0000-FFFF-FFFF00000000}"/>
  </bookViews>
  <sheets>
    <sheet name="Report1" sheetId="1" r:id="rId1"/>
  </sheets>
  <definedNames>
    <definedName name="_xlnm._FilterDatabase" localSheetId="0" hidden="1">Report1!$A$1:$M$5262</definedName>
  </definedNames>
  <calcPr calcId="0"/>
</workbook>
</file>

<file path=xl/sharedStrings.xml><?xml version="1.0" encoding="utf-8"?>
<sst xmlns="http://schemas.openxmlformats.org/spreadsheetml/2006/main" count="32530" uniqueCount="16268">
  <si>
    <t>Parish Name</t>
  </si>
  <si>
    <t>Property Reference Number</t>
  </si>
  <si>
    <t>Property Start Date</t>
  </si>
  <si>
    <t>Liable party</t>
  </si>
  <si>
    <t>Total Liabality for 2026/27</t>
  </si>
  <si>
    <t>Full Property Address</t>
  </si>
  <si>
    <t>Contact Address</t>
  </si>
  <si>
    <t>Current Account Start date</t>
  </si>
  <si>
    <t>VOA Analysis Code Description</t>
  </si>
  <si>
    <t>RV</t>
  </si>
  <si>
    <t>Sparsholt</t>
  </si>
  <si>
    <t>NN07466443000003</t>
  </si>
  <si>
    <t>0 Manors 83 Ltd</t>
  </si>
  <si>
    <t>Lainston House Hotel, Stockbridge Road, Sparsholt, Winchester, Hampshire, SO21 2LT</t>
  </si>
  <si>
    <t>Lainston House, Stockbridge Road, Sparsholt, Winchester, Hampshire,  SO21 2LT</t>
  </si>
  <si>
    <t>Hotel and Premises</t>
  </si>
  <si>
    <t>Winchester Town</t>
  </si>
  <si>
    <t>NN09393443010004</t>
  </si>
  <si>
    <t>11th Winchester (Hyde &amp; Weeke) Scout Group</t>
  </si>
  <si>
    <t>The Log Cabin, Stockbridge Road, Winchester, Hampshire, SO22 6RP</t>
  </si>
  <si>
    <t>C/O Tim Andrews, 8 Stockers Avenue, Winchester,  SO22 5LB</t>
  </si>
  <si>
    <t>HALL AND PREMISES</t>
  </si>
  <si>
    <t>Durley</t>
  </si>
  <si>
    <t>NN0312659007000</t>
  </si>
  <si>
    <t>123 Insight Ltd</t>
  </si>
  <si>
    <t>10, Mill Court, The Sawmills, Durley, Southampton, SO32 2EJ</t>
  </si>
  <si>
    <t>C/O Finance Uk, Orderwise , Newton Court, Saxilby Enterprise Park , Skellingthorpe Road , Saxilby, Lincoln,  LN1 2LR</t>
  </si>
  <si>
    <t>OFFICES AND PREMISES</t>
  </si>
  <si>
    <t>Shedfield</t>
  </si>
  <si>
    <t>NN0685956300000</t>
  </si>
  <si>
    <t>1298 Limited</t>
  </si>
  <si>
    <t>The Cart House At Forest Farm, Winchester Road, Waltham Chase, Southampton, Hampshire, SO32 2LL</t>
  </si>
  <si>
    <t>Green Gable, Hill Pound, Swanmore, Southampton,  Hampshire,  SO32 2UN</t>
  </si>
  <si>
    <t>SELF CATERING HOLIDAY UNIT AND PREMISES</t>
  </si>
  <si>
    <t>NN09184123050001</t>
  </si>
  <si>
    <t>12th Winchester (Greenjackets) Boy Scout Group</t>
  </si>
  <si>
    <t>Scout Hut, Garbett Road, Winchester, Hampshire, SO23 0NY</t>
  </si>
  <si>
    <t>C/O Mrs K Parker, 63 Eastgate Street, Winchester, Hampshire,  SO23 8DZ</t>
  </si>
  <si>
    <t>NN0939288019003</t>
  </si>
  <si>
    <t>19 Ss Limited</t>
  </si>
  <si>
    <t>3rd Flr Front, 19, Southgate Street, Winchester, Hampshire, SO23 9EB</t>
  </si>
  <si>
    <t>19 Southgate Street, Winchester, Hampshire,  SO23 9EB</t>
  </si>
  <si>
    <t>NN0939288019221</t>
  </si>
  <si>
    <t>2nd Flr Front , 19 , Southgate Street, Winchester, Hampshire, SO23 9EB</t>
  </si>
  <si>
    <t>NN0939288019222</t>
  </si>
  <si>
    <t>2nd Flr Rear , 19 , Southgate Street, Winchester, Hampshire, SO23 9EB</t>
  </si>
  <si>
    <t>NN0939288019332</t>
  </si>
  <si>
    <t>3rd Flr Rear, 19 , Southgate Street, Winchester, Hampshire, SO23 9EB</t>
  </si>
  <si>
    <t>Bishops Waltham</t>
  </si>
  <si>
    <t>NN00806603300008</t>
  </si>
  <si>
    <t>1st Bishops Waltham Scout Group</t>
  </si>
  <si>
    <t>Scout Hut Recreation Ground, Hoe Road, Bishops Waltham, Southampton, Hampshire, SO32 1DS</t>
  </si>
  <si>
    <t>C/O Mr Ralph Bolton, Bw Scout Treasurer, 1 Morley Drive, Bishops Waltham, Hampshire,  SO32 1RX</t>
  </si>
  <si>
    <t>Denmead</t>
  </si>
  <si>
    <t>NN0282428300000</t>
  </si>
  <si>
    <t>1st Denmead Scout Group</t>
  </si>
  <si>
    <t>Scouts Hut, Tanners Lane, Denmead, Waterlooville, Hants, PO7 6JR</t>
  </si>
  <si>
    <t>N/A</t>
  </si>
  <si>
    <t>SCOUT HUT AND PREMISES</t>
  </si>
  <si>
    <t>Droxford</t>
  </si>
  <si>
    <t>NN0302568303002B</t>
  </si>
  <si>
    <t>1st Droxford Scout Group</t>
  </si>
  <si>
    <t>Scout Hut, Park Lane, Droxford, Southampton, SO32 1QR</t>
  </si>
  <si>
    <t>C/O Andrew Prescott, 1st Droxford Scout Group, Woodbrook, Lippen Lane, Warnford, Southampton,  SO32 3LE</t>
  </si>
  <si>
    <t>Corhampton</t>
  </si>
  <si>
    <t>NN02217893010F3</t>
  </si>
  <si>
    <t>1st Sea School Limited</t>
  </si>
  <si>
    <t>Unit F8 At Watton Farm, Watton Lane, Droxford, Southampton, Hampshire, SO32 3HA</t>
  </si>
  <si>
    <t>WORKSHOP AND PREMISES</t>
  </si>
  <si>
    <t>NN0685832300000</t>
  </si>
  <si>
    <t>1st Shedfield Boy Scout Group</t>
  </si>
  <si>
    <t>Shedfield Scout H Q, Recreation Ground, Upper Church Road, Shedfield, Southampton, Hampshire, SO32 2JB</t>
  </si>
  <si>
    <t>11 Beaucroft Road, Waltham Chase, Southampton, Hants,  SO32 2LZ</t>
  </si>
  <si>
    <t>NN0918384300001B</t>
  </si>
  <si>
    <t>1st Winchester Boy Scout Group</t>
  </si>
  <si>
    <t>1st Winchester Scout Group, Fleming Road, Winchester, Hampshire, SO22 6EE</t>
  </si>
  <si>
    <t>C/O Edwin Loverseed, 29 Teg Down Meads, Winchester, Hampshire,  SO22 5NF</t>
  </si>
  <si>
    <t>Colden Common</t>
  </si>
  <si>
    <t>NN017136430702B</t>
  </si>
  <si>
    <t>1to1 Group Limited</t>
  </si>
  <si>
    <t>Unit 2b, Morelands Court, Hensting Lane, Fishers Pond, Eastleigh, Hampshire, SO50 7HH</t>
  </si>
  <si>
    <t>Curdridge</t>
  </si>
  <si>
    <t>NN025201230300</t>
  </si>
  <si>
    <t>21 Six Investments Limited</t>
  </si>
  <si>
    <t>Pt Gnd Flr, The Barn At, Calcot Mount, Calcot Lane, Curdridge, Southampton, Hampshire, SO32 2BN</t>
  </si>
  <si>
    <t>First Floor, The Barn, Calcot Mount, Calcot Lane, Curdridge, Southampton, Hampshire,  SO32 2BN</t>
  </si>
  <si>
    <t>NN0252012308001</t>
  </si>
  <si>
    <t>1st Floor, The Barn, Calcot Mount, Calcot Lane, Curdridge, Southampton, Hampshire, SO32 2BN</t>
  </si>
  <si>
    <t>Micheldever</t>
  </si>
  <si>
    <t>NN0554532316000</t>
  </si>
  <si>
    <t>21st Century Global Logistics Ltd</t>
  </si>
  <si>
    <t>R/O Burcot Farm, East Stratton, Winchester, Hampshire, SO21 3DZ</t>
  </si>
  <si>
    <t>Unit 10 , Tower Industrial Estate, Tower Lane, Eastleigh,,  SO50 6NZ</t>
  </si>
  <si>
    <t>WAREHOUSE AND PREMISES</t>
  </si>
  <si>
    <t>New Alresford</t>
  </si>
  <si>
    <t>NN0574908022000B</t>
  </si>
  <si>
    <t>22 West Street Alresford Ltd</t>
  </si>
  <si>
    <t>22, West Street, Alresford, Hampshire, SO24 9AT</t>
  </si>
  <si>
    <t>SHOP AND PREMISES</t>
  </si>
  <si>
    <t>Compton</t>
  </si>
  <si>
    <t>NN0201652301002</t>
  </si>
  <si>
    <t>2 Start Limited</t>
  </si>
  <si>
    <t>Unit 2, Four Dells Farm, Poles Lane, Otterbourne, Winchester, Hants, SO21 2DY</t>
  </si>
  <si>
    <t>Warehouse and Premises</t>
  </si>
  <si>
    <t>NN0928888308000B</t>
  </si>
  <si>
    <t>2tees Afrocaribbean Foods Ltd</t>
  </si>
  <si>
    <t>Unit  H, Nickel Close, Winchester, Hampshire, SO23 7RJ</t>
  </si>
  <si>
    <t>NN0939566300067</t>
  </si>
  <si>
    <t>345 Technology Limited</t>
  </si>
  <si>
    <t>Units 6 And 7, Basepoint Business Centre, Winnall Valley Road, Winchester, Hants, SO23 0LD</t>
  </si>
  <si>
    <t>Units 7, 8 And 9, Basepoint Centre , Winnall Valley Road, Winchester, Hants,  SO23 0LD</t>
  </si>
  <si>
    <t>NN0939566300089</t>
  </si>
  <si>
    <t>Units 8 And 9, Basepoint Business Centre, 1, Winnall Valley Road, Winchester, Hants, SO23 0LD</t>
  </si>
  <si>
    <t>NN0939566300789</t>
  </si>
  <si>
    <t>Units 7, 8 And 9, Basepoint Centre , Winnall Valley Road, Winchester, Hants, SO23 0LD</t>
  </si>
  <si>
    <t>NN00805840020015</t>
  </si>
  <si>
    <t>365 Fitness Hh Ltd</t>
  </si>
  <si>
    <t>Tavcom House, Claylands Park, Claylands Road, Bishops Waltham, Southampton, Hampshire, SO32 1BH</t>
  </si>
  <si>
    <t>Kings Worthy</t>
  </si>
  <si>
    <t>NN05039643000009</t>
  </si>
  <si>
    <t>3rd Winchester (The Worthies) Scout Group</t>
  </si>
  <si>
    <t>Kings Worthy Scout Hut, Wesley Road, Kings Worthy, Winchester, Hampshire, SO23 7PX</t>
  </si>
  <si>
    <t>Fao Mark Grimes, 7 Castle Rise, Kings Worthy, Winchester,  SO23 7NX</t>
  </si>
  <si>
    <t>Hall and Premises</t>
  </si>
  <si>
    <t>NN06859563040005</t>
  </si>
  <si>
    <t>3 Stars Homes Limited</t>
  </si>
  <si>
    <t>The Country Inn, Winchester Road, Waltham Chase, Southampton, Hampshire, SO32 2LL</t>
  </si>
  <si>
    <t>RESTAURANT AND PREMISES</t>
  </si>
  <si>
    <t>Whiteley</t>
  </si>
  <si>
    <t>NN0887814200025</t>
  </si>
  <si>
    <t>3twenty Aviation Limited</t>
  </si>
  <si>
    <t>Office 25, Steel House, 4300 Parkway, Whiteley, Fareham, Hampshire, PO15 7FP</t>
  </si>
  <si>
    <t>NN0887814200028</t>
  </si>
  <si>
    <t>Office 28, Steel House, 4300 Parkway, Whiteley, Fareham, Hampshire, PO15 7FP</t>
  </si>
  <si>
    <t>NN09286120270007</t>
  </si>
  <si>
    <t>3 (Uk) Retail Ltd</t>
  </si>
  <si>
    <t>27, High Street, Winchester, Hampshire, SO23 9BL</t>
  </si>
  <si>
    <t>C/O Colliers, Po Box 4406, Interface Business Park, Swindon,  SN4 4RQ</t>
  </si>
  <si>
    <t>Shop and Premises</t>
  </si>
  <si>
    <t>NN0171428309015</t>
  </si>
  <si>
    <t>4 Ladgroup Ltd</t>
  </si>
  <si>
    <t>Storage Land At, Simba Farm, Portsmouth Road, Fishers Pond, Eastleigh, Hampshire, SO50 7HF</t>
  </si>
  <si>
    <t>LAND USED FOR STORAGE AND PREMISES</t>
  </si>
  <si>
    <t>NN09288243040006</t>
  </si>
  <si>
    <t>4th St Kitchen Ltd</t>
  </si>
  <si>
    <t>6, Middle Brook Street, Winchester, Hampshire, SO23 8BQ</t>
  </si>
  <si>
    <t>6 Middle Brook Street, Winchester, Hampshire,  SO23 8BQ</t>
  </si>
  <si>
    <t>CAFE AND PREMISES</t>
  </si>
  <si>
    <t>NN0191520350000A</t>
  </si>
  <si>
    <t>5th Winchester Compton &amp; Shawford Scout Group</t>
  </si>
  <si>
    <t>Scouts Hut, Martins Fields, Compton, Winchester, Hampshire, SO21 2AZ</t>
  </si>
  <si>
    <t xml:space="preserve">C/O Kimberley Trotman, 74 Old Kennels Lane, Winchester ,  SO22 4JT </t>
  </si>
  <si>
    <t>Hursley</t>
  </si>
  <si>
    <t>NN0424962330000</t>
  </si>
  <si>
    <t>7 T 7 Pm Ltd</t>
  </si>
  <si>
    <t>Unit 3, Pitt Down Barn, Farley Mount Road, Hursley, Winchester, Hampshire, SO21 2JE</t>
  </si>
  <si>
    <t>1 Park Close, Park Road, Winchester, Hampshire,  SO23 7BD</t>
  </si>
  <si>
    <t>STORE AND PREMISES</t>
  </si>
  <si>
    <t>NN09392803000003</t>
  </si>
  <si>
    <t>8th Winchester Scout Group</t>
  </si>
  <si>
    <t>Scout Hut, Somers Close, Winchester, Hampshire, SO22 4EJ</t>
  </si>
  <si>
    <t>C/O Simon Read - Treasurer, 11 Gordon Avenue, Winchester ,  SO23 0QE</t>
  </si>
  <si>
    <t>NN09394480090009</t>
  </si>
  <si>
    <t>9 Upper High Street Winchester Development Ltd</t>
  </si>
  <si>
    <t>9, Upper High Street, Winchester, Hampshire, SO23 8UT</t>
  </si>
  <si>
    <t>1st Floor, Anglo St James House, 39a Southgate Street, Winchester ,  SO23 9EH</t>
  </si>
  <si>
    <t>NN0928948010001</t>
  </si>
  <si>
    <t>A2 Dominion Housing Group Ltd</t>
  </si>
  <si>
    <t>10,, Parchment Street, Winchester, Hampshire, SO23 8AT</t>
  </si>
  <si>
    <t>Ctax Department, Po Box 1266, Uxbridge,  UB8 9NB</t>
  </si>
  <si>
    <t>NN0939332033000</t>
  </si>
  <si>
    <t>33,, Staple Gardens, Winchester, Hampshire, SO23 8SR</t>
  </si>
  <si>
    <t>NN093933203300P</t>
  </si>
  <si>
    <t>Car Parking For, 33, Staple Gardens, Winchester, Hampshire, SO23 8SR</t>
  </si>
  <si>
    <t>CAR PARKING SPACE AND PREMISES</t>
  </si>
  <si>
    <t>NN0939332021015</t>
  </si>
  <si>
    <t>A2 Winchester Ltd</t>
  </si>
  <si>
    <t>Office At Northgate Place, 21-22, Staple Gardens, Winchester, Hampshire, SO23 8SR</t>
  </si>
  <si>
    <t>Littleton &amp; Harestock</t>
  </si>
  <si>
    <t>NN05241800470002</t>
  </si>
  <si>
    <t>Aa Foodz Ltd</t>
  </si>
  <si>
    <t>47, Priors Dean Road, Winchester, Hampshire, SO22 6JN</t>
  </si>
  <si>
    <t>NN0252080346500</t>
  </si>
  <si>
    <t>Unit 1, Bridge Farm Industries, Botley Road, Curbridge, Southampton, SO30 2HB</t>
  </si>
  <si>
    <t>Unit 1, Bridge Farm Industries, Botley Road, Curbridge, Southampton,  SO30 2HB</t>
  </si>
  <si>
    <t>NN0252080346501</t>
  </si>
  <si>
    <t>Container (20ft) At , Bridge Farm Industries, Botley Road, Curbridge, Southampton, SO30 2HB</t>
  </si>
  <si>
    <t>Swanmore</t>
  </si>
  <si>
    <t>NN07667683100009</t>
  </si>
  <si>
    <t>Aaron (Uk) Limited</t>
  </si>
  <si>
    <t>Unit 10, Waltham Business Park, Brickyard Road, Swanmore, Southampton, Hampshire, SO32 2SA</t>
  </si>
  <si>
    <t>Workshop and Premises</t>
  </si>
  <si>
    <t>NN09286120400006</t>
  </si>
  <si>
    <t>Abbeyfield V.E. Limited</t>
  </si>
  <si>
    <t>40, High Street, Winchester, Hampshire, SO23 9BL</t>
  </si>
  <si>
    <t>C/O Gl Hearn Management Ltd, P O Box 1937, Southampton,  SO15 9NL</t>
  </si>
  <si>
    <t>NN0080584305000B</t>
  </si>
  <si>
    <t>Abbey Tyres (Bishops Waltam) Ltd</t>
  </si>
  <si>
    <t>Claylands House, Claylands Road, Bishops Waltham, Southampton, SO32 1BH</t>
  </si>
  <si>
    <t>Itchen Stoke</t>
  </si>
  <si>
    <t>NN0453428302000</t>
  </si>
  <si>
    <t>Abbotstone Wood Camping Ltd</t>
  </si>
  <si>
    <t>Abbotstone Wood Campsite, Basingstoke Road, Swarraton, Alresford, Hampshire, SO24 9TQ</t>
  </si>
  <si>
    <t>C/O John Allison, 174b London Road, East Grinstead,  RH19 9ES</t>
  </si>
  <si>
    <t>CAMPING SITE AND PREMISES</t>
  </si>
  <si>
    <t>NN0939556314007</t>
  </si>
  <si>
    <t>Abbotswood Properties Ltd</t>
  </si>
  <si>
    <t>1st Flr Offices, Meadham Plant Co Ltd, Winnall Valley Road, Winchester, Hampshire, SO23 8LU</t>
  </si>
  <si>
    <t>Ground Floor, 2 Winnall Valley Road, Winchester,  SO23 0LD</t>
  </si>
  <si>
    <t>Wonston</t>
  </si>
  <si>
    <t>NN0979808306000</t>
  </si>
  <si>
    <t>Abcroft Swallow Ltd</t>
  </si>
  <si>
    <t>Unit 6,, Upper Norton Farm, Sutton Scotney, Winchester, Hants, SO21 3QF</t>
  </si>
  <si>
    <t>NN0928756019000A</t>
  </si>
  <si>
    <t>19, Little Minster Street, Winchester, Hampshire, SO23 9HB</t>
  </si>
  <si>
    <t>NN02520083180001</t>
  </si>
  <si>
    <t>A &amp; B Hospitality Limited</t>
  </si>
  <si>
    <t>Horse &amp; Jockey, Botley Road, Curbridge, Southampton, Hants, SO30 2HB</t>
  </si>
  <si>
    <t>PUBLIC HOUSE AND PREMISES</t>
  </si>
  <si>
    <t>Twyford</t>
  </si>
  <si>
    <t>NN080708830303A</t>
  </si>
  <si>
    <t>Abj Minimix Limited</t>
  </si>
  <si>
    <t>Area 3a , Morestead Farm , Morestead Road, Morestead, Winchester, Hampshire, SO21 1JD</t>
  </si>
  <si>
    <t>Morestead Farm, Morestead, Winchester, Hampshire,  SO21 1JD</t>
  </si>
  <si>
    <t>NN0887814609000</t>
  </si>
  <si>
    <t>A B L Capital Investments Limited</t>
  </si>
  <si>
    <t>Part First Floor Left-Hand Side, Yarmouth House, 1300, Parkway, Whiteley, Fareham, Hampshire, PO15 7AE</t>
  </si>
  <si>
    <t>Yarmouth House, 1300 Parkway, Whiteley, Fareham,  Hampshire,  PO15 7AE</t>
  </si>
  <si>
    <t>NN0887814200048</t>
  </si>
  <si>
    <t>Abr Talent Limited</t>
  </si>
  <si>
    <t>Office 48, Steel House, 4300 Parkway, Whiteley, Fareham, Hampshire, PO15 7FP</t>
  </si>
  <si>
    <t>Office 48, Steel House, 4300 Parkway, Whiteley, Fareham, Hampshire,  PO15 7FP</t>
  </si>
  <si>
    <t>NN0887814601573</t>
  </si>
  <si>
    <t>Accelerator Limited</t>
  </si>
  <si>
    <t>Office A1 And A2  , 3700, Parkway, Whiteley, Fareham, Hampshire, PO15 7AW</t>
  </si>
  <si>
    <t>Suite A, First Floor, 3700 Parkway, Whiteley, Fareham, Hampshire,  PO15 7AW</t>
  </si>
  <si>
    <t>NN0887814601574</t>
  </si>
  <si>
    <t>Office A, 1st Flr, 3700, Parkway, Whiteley, Fareham, Hampshire, PO15 7AW</t>
  </si>
  <si>
    <t>NN08895950000D5</t>
  </si>
  <si>
    <t>Accessorize Stores Ltd</t>
  </si>
  <si>
    <t>Unit D5, Whiteley Shopping Centre, Whiteley Way, Whiteley, Fareham, Hants, PO15 7PD</t>
  </si>
  <si>
    <t>Yellow Building, 1 Nicholas Road, London,  W11 4AN</t>
  </si>
  <si>
    <t>NN0928612026000</t>
  </si>
  <si>
    <t>26,, High Street, Winchester, Hampshire, SO23 9BL</t>
  </si>
  <si>
    <t>NN00806323315A1</t>
  </si>
  <si>
    <t>Accountancy Innovations Limited</t>
  </si>
  <si>
    <t>Office 5a, Trinder House, Free Street, Bishops Waltham, Southampton, Hampshire, SO32 1EE</t>
  </si>
  <si>
    <t>Headbourne Worthy</t>
  </si>
  <si>
    <t>NN03930243030026</t>
  </si>
  <si>
    <t>Accutek Limited</t>
  </si>
  <si>
    <t>Unit B R/O Kings Worthy Foundry, London Road, Headbourne Worthy, Winchester, Hampshire, SO23 7QA</t>
  </si>
  <si>
    <t>Unit B1, The Foundry, London Road, Kings Worthy,   Winchester,   Hampshire,  SO23 7QA</t>
  </si>
  <si>
    <t>NN0252012307002</t>
  </si>
  <si>
    <t>Acol Cleaning &amp; Hygiene Ltd</t>
  </si>
  <si>
    <t>Grnd Flr And Pt 1st Flr, The Gables , Calcot Mount, Calcot Lane, Curdridge, Southampton, Hampshire, SO32 2BN</t>
  </si>
  <si>
    <t>NN0252012303004</t>
  </si>
  <si>
    <t>Acorns (Southern) Limited</t>
  </si>
  <si>
    <t>Gnd Flr Rear, The Barn, Calcot Mount, Calcot Lane, Curdridge, Southampton, Hampshire, SO32 2BN</t>
  </si>
  <si>
    <t>West Meon</t>
  </si>
  <si>
    <t>NN0857404331006A</t>
  </si>
  <si>
    <t>Acw Property Services Limited</t>
  </si>
  <si>
    <t>Unit 6, Brocklands Farm, Alton Road, West Meon, Petersfield, Hampshire, GU32 1JN</t>
  </si>
  <si>
    <t>NN09286680750003</t>
  </si>
  <si>
    <t>Adam Architecture Ltd</t>
  </si>
  <si>
    <t>Old Hyde House, 75, Hyde Street, Winchester, Hampshire, SO23 7DW</t>
  </si>
  <si>
    <t>Old Hyde House, 75 Hyde Street, Winchester, Hampshire,  SO23 7DW</t>
  </si>
  <si>
    <t>NN0928756020H38</t>
  </si>
  <si>
    <t>Adam Knibb Architects Ltd</t>
  </si>
  <si>
    <t>West Wing Lower Gnd Flr, Calpe House, St Thomas Street, Winchester, Hampshire, SO23 9HE</t>
  </si>
  <si>
    <t>West Wing Lower Gnd Flr, Calpe House, St Thomas Street, Winchester, Hampshire,  SO23 9HE</t>
  </si>
  <si>
    <t>NN0928676040106</t>
  </si>
  <si>
    <t>Adams Hendry Consulting Ltd</t>
  </si>
  <si>
    <t>Rear 1st Flr Sheridan House, 40-43,, Jewry Street, Winchester, Hampshire, SO23 8RY</t>
  </si>
  <si>
    <t>Rear 1st Flr Sheridan House, 40-43 Jewry Street, Winchester, Hampshire,  SO23 8RY</t>
  </si>
  <si>
    <t>NN0928676040109</t>
  </si>
  <si>
    <t>Car Parking For Rear 1st Flr Sheridan House, 40-43, Jewry Street, Winchester, Hampshire, SO23 8RY</t>
  </si>
  <si>
    <t>Wickham &amp; Knowle</t>
  </si>
  <si>
    <t>NN08776763380G3</t>
  </si>
  <si>
    <t>Adams Precision Hydraulics Ltd</t>
  </si>
  <si>
    <t>Unit G3, Knowle Village Business Park, Mayles Lane, Knowle, Fareham, Hants, PO17 5DY</t>
  </si>
  <si>
    <t>NN025202431718T</t>
  </si>
  <si>
    <t>Adfinishers Ltd</t>
  </si>
  <si>
    <t>Unit 18 Woodmans Farm, Curdridge Lane, Curdridge, Southampton, SO32 2BH</t>
  </si>
  <si>
    <t>NN0080664500101</t>
  </si>
  <si>
    <t>Ad Infinitum (Associates) Limited</t>
  </si>
  <si>
    <t>Post Office, High Street, Bishops Waltham, Southampton, Hampshire, SO32 1AA</t>
  </si>
  <si>
    <t>POST OFFICE AND PREMISES</t>
  </si>
  <si>
    <t>NN0252024317016</t>
  </si>
  <si>
    <t>Adlaser Profiles Ltd</t>
  </si>
  <si>
    <t>Unit 16, Woodmans Farm, Curdridge Lane, Curdridge, Southampton, SO32 2BH</t>
  </si>
  <si>
    <t>NN03025563100006</t>
  </si>
  <si>
    <t>Admiral Taverns (P2) Ltd</t>
  </si>
  <si>
    <t>White Horse Inn, South Hill, Droxford, Southampton, SO32 3PB</t>
  </si>
  <si>
    <t>Milton Gate, 60 Chiswell Street, London,  EC1Y 4AG</t>
  </si>
  <si>
    <t>Warnford</t>
  </si>
  <si>
    <t>NN0847304301000B</t>
  </si>
  <si>
    <t>George And Falcon, Alton Road, Warnford, Southampton, Hampshire, SO32 3LB</t>
  </si>
  <si>
    <t>Purchase Ledger Department, 4th Flr, Suite B   , Hq Building , 58 Nicholas Street , Chester ,  CH1 2NP</t>
  </si>
  <si>
    <t>NN0316043020001</t>
  </si>
  <si>
    <t>Ador Garage Doors Limited</t>
  </si>
  <si>
    <t xml:space="preserve">Unit 1, Saints Barn, Church Lane , Durley , Southampton , Hampshire , SO32 2SY </t>
  </si>
  <si>
    <t>NN0252024431019</t>
  </si>
  <si>
    <t>Adtree Care Limited</t>
  </si>
  <si>
    <t>Unit 19, Woodmans Farm, Curdridge Lane, Curdridge, Southampton, Hampshire, SO32 2BH</t>
  </si>
  <si>
    <t>Fao Mark Adams , Bosky Bourne, Clubhouse Lane, Waltham Chase, Southampton, Hampshire,  SO32 2NN</t>
  </si>
  <si>
    <t>NN080705632103B</t>
  </si>
  <si>
    <t>Advanced Expert Systems Ltd</t>
  </si>
  <si>
    <t>1st Flr Front, Brewery House, High Street, Twyford, Winchester, Hampshire, SO21 1RH</t>
  </si>
  <si>
    <t>NN01713883590004</t>
  </si>
  <si>
    <t>Advantage 2 Limited</t>
  </si>
  <si>
    <t>The Kings School, Fishers Court, Main Road, Colden Common, Winchester, Hampshire, SO50 7HG</t>
  </si>
  <si>
    <t>3 The Works, 55 Millbrook Road East , Southampton,  SO15 1HN</t>
  </si>
  <si>
    <t>OFFICES LABORATORY AND PREMISES</t>
  </si>
  <si>
    <t>NN0252024317017</t>
  </si>
  <si>
    <t>Adweld Fabrications Ltd</t>
  </si>
  <si>
    <t>Unit 17, Woodmans Farm, Curdridge Lane, Curdridge, Southampton, SO32 2BH</t>
  </si>
  <si>
    <t>Unit 17, Woodmans Farm, Curdridge Lane, Curdridge, Southampton,  SO32 2BH</t>
  </si>
  <si>
    <t>NN0928948071500</t>
  </si>
  <si>
    <t>Ael Properties (Southern) Limited</t>
  </si>
  <si>
    <t>Office 4 2nd Flr, 71, Parchment Street, Winchester, Hants, SO23 8AT</t>
  </si>
  <si>
    <t>Prospect Place, Moorside Road, Winchester, Hampshire,  SO23 7RX</t>
  </si>
  <si>
    <t>NN0887814601650</t>
  </si>
  <si>
    <t>African Adventures Ltd</t>
  </si>
  <si>
    <t>1648-1649, Parkway, Whiteley, Fareham, Hampshire, PO15 7AH</t>
  </si>
  <si>
    <t>NN07667603190011</t>
  </si>
  <si>
    <t>A G Axton &amp; Sons  (Wholesale) Ltd</t>
  </si>
  <si>
    <t>Hill Farm Produce Sales Ltd, Adj Hill Farm Orchards, Droxford Road, Swanmore, Southampton, Hampshire, SO32 2PY</t>
  </si>
  <si>
    <t>Hill Farm, Droxford Road, Swanmore,  SO32 2PY</t>
  </si>
  <si>
    <t>NN0766760319012</t>
  </si>
  <si>
    <t>New Barn, Adj Hill Farm Orchards, Droxford Road, Swanmore, Southampson, SO32 2PY</t>
  </si>
  <si>
    <t>NN0979848361003</t>
  </si>
  <si>
    <t>Ageless Health Limited</t>
  </si>
  <si>
    <t>1st Flr, The New Coach House, Taylors Yard, Sutton Scotney, Winchester, Hampshire, SO21 3XX</t>
  </si>
  <si>
    <t xml:space="preserve">The New Coach House, Taylors Yard , Sutton Scotney , Winchester ,  SO21 3XX </t>
  </si>
  <si>
    <t>NN05746520210015</t>
  </si>
  <si>
    <t>Age Uk</t>
  </si>
  <si>
    <t>Help The Aged, 21, Broad Street, Alresford, Hampshire, SO24 9AR</t>
  </si>
  <si>
    <t>Age Uk, Property Department, 7th Floor, One America Square, 17 Crosswall, London ,  EC3N 2LB</t>
  </si>
  <si>
    <t>NN093955630710B</t>
  </si>
  <si>
    <t>Agi Global Logistics (Stn) Limited</t>
  </si>
  <si>
    <t>Area C 1st Floor, Gabare House, Winnall Valley Road, Winchester, Hants, SO23 0LD</t>
  </si>
  <si>
    <t>NN088781440001C</t>
  </si>
  <si>
    <t>Agile Global Logistics Group Ltd</t>
  </si>
  <si>
    <t>Unit 1, The Belfry, 4400, Parkway, Whiteley, Fareham, Hants, PO15 7FJ</t>
  </si>
  <si>
    <t>1 The Belfry, 4400 Parkway, Whiteley, Fareham,  PO15 7FJ</t>
  </si>
  <si>
    <t>Offices and Premises</t>
  </si>
  <si>
    <t>NN05746520210053</t>
  </si>
  <si>
    <t>21, Broad Street, New Alresford, Winchester, Hampshire, SO24 9AR</t>
  </si>
  <si>
    <t>NN08777363600053</t>
  </si>
  <si>
    <t>A Good Yarn Limited</t>
  </si>
  <si>
    <t>5, Bay Tree Walk, The Square, Wickham, Fareham, Hampshire, PO17 5JQ</t>
  </si>
  <si>
    <t>NN0171428309011</t>
  </si>
  <si>
    <t>Ag Tyre Recycling Ltd</t>
  </si>
  <si>
    <t>Unit 1, Simba Farm, Portsmouth Road, Fishers Pond, Eastleigh, Hampshire, SO50 7HF</t>
  </si>
  <si>
    <t>Simba Farm, Portsmouth Road , Fishers Pond, Eastleigh, Hampshire,  SO50 7HF</t>
  </si>
  <si>
    <t>NN0887814601659</t>
  </si>
  <si>
    <t>Agventure Farms Limited (Liquidation)</t>
  </si>
  <si>
    <t>Vacant Pt 1st Flr  R H S , 1650, Parkway, Whiteley, Fareham, Hampshire, PO15 7AH</t>
  </si>
  <si>
    <t>Steven Glanvill And Neil Money , Cba Business Solutions Ltd, 126 New Walk,  Leicester, Leicestershire,  LE1 7JA</t>
  </si>
  <si>
    <t>Chilcomb</t>
  </si>
  <si>
    <t>NN0161204300002</t>
  </si>
  <si>
    <t>A H Denny Building Services Limited</t>
  </si>
  <si>
    <t>Unit 2, Magdalen Hill Farm, Fair Lane, Winchester, Hampshire, SO21 1HF</t>
  </si>
  <si>
    <t>12 Orchard Road, South Wonston , Winchester ,  SO21 3EX</t>
  </si>
  <si>
    <t>NN0161204300001</t>
  </si>
  <si>
    <t>A H Denny Building Services Ltd</t>
  </si>
  <si>
    <t>Unit 4, Magdalen Hill Farm, Fair Lane, Winchester, Hampshire, SO21 1HF</t>
  </si>
  <si>
    <t>NN09289480670211</t>
  </si>
  <si>
    <t>1 Stonemasons Court, R/O 67, Parchment Street, Winchester, Hampshire, SO23 8AT</t>
  </si>
  <si>
    <t>1 Stonemasons Court, R/O 67 Parchment Street, Winchester, Hampshire,  SO23 8AT</t>
  </si>
  <si>
    <t>NN0857404331A03</t>
  </si>
  <si>
    <t>Aireau Fittings Ltd</t>
  </si>
  <si>
    <t xml:space="preserve">Unit 3, Brocklands Farm, Alton Road, West Meon, Petersfield, Hampshire, GU32 1JN </t>
  </si>
  <si>
    <t>Milvus, The Street, Binsted, Alton,  GU34 4PB</t>
  </si>
  <si>
    <t>Cheriton</t>
  </si>
  <si>
    <t>NN01411483140004</t>
  </si>
  <si>
    <t>Airey Tuning Co Ltd</t>
  </si>
  <si>
    <t>Little Harnham, Harnham Hill, Cheriton, Winchester, Hampshire, SO24 0NT</t>
  </si>
  <si>
    <t>NN09286680820047</t>
  </si>
  <si>
    <t>Air Improve Ltd</t>
  </si>
  <si>
    <t>Unit 4, City Business Centre, 82, Hyde Street, Winchester, Hampshire, SO23 7TA</t>
  </si>
  <si>
    <t>NN09286680820206</t>
  </si>
  <si>
    <t>Unit 20, City Business Centre, 82, Hyde Street, Winchester, Hampshire, SO23 7TA</t>
  </si>
  <si>
    <t>Soberton</t>
  </si>
  <si>
    <t>NN0706116300600</t>
  </si>
  <si>
    <t>Airstrip Ltd</t>
  </si>
  <si>
    <t>Newmarket Building, Wallops Wood Farm, Sheardley Lane, Droxford, Southampton, SO32 3QY</t>
  </si>
  <si>
    <t>NN0423288001001</t>
  </si>
  <si>
    <t>Airwave</t>
  </si>
  <si>
    <t>Airwave (Ham071a) Su417270 , Nr Violet Hill , Hursley, Winchester, Hants, SO21 2JJ</t>
  </si>
  <si>
    <t xml:space="preserve">C/O Gva, Po Box 6079, Wolverhampton,  WV1 9RA </t>
  </si>
  <si>
    <t>COMMUNICATION STATION AND PREMISES</t>
  </si>
  <si>
    <t>NN092901630200A</t>
  </si>
  <si>
    <t>Airwave (Ham 107b), Hillier Garden Centre, Romsey Road, Winchester, Hampshire, SO22 5DL</t>
  </si>
  <si>
    <t>Bishops Sutton</t>
  </si>
  <si>
    <t>NN0070416999000</t>
  </si>
  <si>
    <t>Airwave Solutions Ltd</t>
  </si>
  <si>
    <t>Airwave (Ham092) Su594311, Western Court Farm, Whitehill Lane, Bishops Sutton, Alresford, Hants, SO24 0AA</t>
  </si>
  <si>
    <t>NN0141116999000</t>
  </si>
  <si>
    <t>Airwave Mm02 Mast, Lane End Down, Owslebury, Winchester, Hants, SO21 1JU</t>
  </si>
  <si>
    <t>NN0685824999010</t>
  </si>
  <si>
    <t>Airwave Site (Ham 136) Raglington Farm, Botley Road, Shedfield, Southampton, Hampshire, SO32 2HL</t>
  </si>
  <si>
    <t>South Wonston</t>
  </si>
  <si>
    <t>NN0736404999000</t>
  </si>
  <si>
    <t>Airwave (Ham081b), On Water Tower , At Christmas Hill, South Wonston, Winchester, Hants, SO21 3ET</t>
  </si>
  <si>
    <t>NN0534312300001</t>
  </si>
  <si>
    <t>Aito Sir John Moore Barracksfao: Budget Manager</t>
  </si>
  <si>
    <t>Sir John Moore Barracks, Andover Road North, Winchester, Hampshire, SO22 6NQ</t>
  </si>
  <si>
    <t>C/O Mr Keith Antcliffe, Business Rates Team, Gva Grimley Ltd, 3 Brindley Place, Birmingham,  B1 2JB</t>
  </si>
  <si>
    <t>BARRACKS</t>
  </si>
  <si>
    <t>Tichborne</t>
  </si>
  <si>
    <t>NN0796928300009</t>
  </si>
  <si>
    <t>A J Bloomfield Carpentry And Joinery Ltd</t>
  </si>
  <si>
    <t>Unit 8 , Vernal Farm, Tichborne, Alresford, Hampshire, SO24 0NA</t>
  </si>
  <si>
    <t xml:space="preserve">1 Garden Cottage, Tichbourne, Alresford, Hampshire ,  SO24 0NA </t>
  </si>
  <si>
    <t>NN0574708003005</t>
  </si>
  <si>
    <t>A J Buckley Asset Management</t>
  </si>
  <si>
    <t>1st Flr Front Lhs, 3, East Street, Alresford, Hampshire, SO24 9EE</t>
  </si>
  <si>
    <t>NN0574708003028</t>
  </si>
  <si>
    <t>Suite 8, 2nd Flr, 3, East Street, Alresford, Hampshire, SO24 9EE</t>
  </si>
  <si>
    <t>NN0080560330004</t>
  </si>
  <si>
    <t>A.J. Burton (Construction) Limited</t>
  </si>
  <si>
    <t>Storage Land And Office , Brooklands Farm, Botley Road, Bishops Waltham, Southampton, Hampshire, SO32 1DR</t>
  </si>
  <si>
    <t xml:space="preserve">Bracken, Wheatsheaf Enclosure, Liphook, Hampshire,  GU30 7EH </t>
  </si>
  <si>
    <t>NN00806563300005</t>
  </si>
  <si>
    <t>A J Gifts Ltd</t>
  </si>
  <si>
    <t>Studio 4, High Street, Bishops Waltham, Southampton, Hampshire, SO32 1AB</t>
  </si>
  <si>
    <t>Otterbourne</t>
  </si>
  <si>
    <t>NN064544430600B</t>
  </si>
  <si>
    <t>A J Russell &amp; Sons (Farms ) Ltd</t>
  </si>
  <si>
    <t>A J Russell &amp; Sons, The Coach House At Highbridge Farm, Highbridge Road, Highbridge, Eastleigh, Hampshire, SO50 6HN</t>
  </si>
  <si>
    <t>NN0161208350003</t>
  </si>
  <si>
    <t>A J Seale Ltd</t>
  </si>
  <si>
    <t>Unit 3, Manor Farm, Chilcomb Lane, Chilcomb, Winchester, Hants, SO21 1HR</t>
  </si>
  <si>
    <t>C/O Somborne Estate Farm Office, Little Somborne, Stockbridge , Hants ,  SO20 6QT</t>
  </si>
  <si>
    <t>NN0252008403012</t>
  </si>
  <si>
    <t>Unit 1a, Pinkmead Farm, Botley Road, Curbridge, Southampton, Hampshire, SO30 2HA</t>
  </si>
  <si>
    <t>5 Holmesland Drive, Botley, Southampton, Hampshire,  SO30 2SH</t>
  </si>
  <si>
    <t>NN0877692605002</t>
  </si>
  <si>
    <t>Albion Water Ltd</t>
  </si>
  <si>
    <t xml:space="preserve">Unit 1, Knowle Farm, Mayles Lane, Knowle, Fareham, PO17 5PN </t>
  </si>
  <si>
    <t>Clearwater House, Castlemills, Biddisham, Somerset,  BS26 2RE</t>
  </si>
  <si>
    <t>NN0939344318100</t>
  </si>
  <si>
    <t>Aldi Stores Ltd</t>
  </si>
  <si>
    <t>2, Burnett Close, Winchester, Hants, SO22 5JQ</t>
  </si>
  <si>
    <t>Aldi Stores Limited, National Property (Acquisitions &amp; Analytics), Holly Lane, Atherstone,  CV9 2SQ</t>
  </si>
  <si>
    <t>LARGE FOODSTORE AND PREMISES</t>
  </si>
  <si>
    <t>NN092861202800E</t>
  </si>
  <si>
    <t>Suite E 1st Flr 28a, High Street, Winchester, Hampshire, SO23 9BA</t>
  </si>
  <si>
    <t>NN0685824611000</t>
  </si>
  <si>
    <t>Alexander Mackenzie Construction Limited</t>
  </si>
  <si>
    <t>Unit 7a, Shedfield Equestrian Centre, Botley Road, Shedfield, Southampton, Hampshire, SO32 2HN</t>
  </si>
  <si>
    <t>Shedfield Country Stores, Shedfield Equestrian Centre, Botley Road, Shedfield, Southampton, Hampshire,  SO32 2HN</t>
  </si>
  <si>
    <t>BUSINESS UNIT AND PREMISES</t>
  </si>
  <si>
    <t>Southwick &amp; Widley</t>
  </si>
  <si>
    <t>NN07162883020009</t>
  </si>
  <si>
    <t>Alexander Vaughan Limited</t>
  </si>
  <si>
    <t>The Old School House, West Street, Southwick, Fareham, Hampshire, PO17 6EA</t>
  </si>
  <si>
    <t>Olivers Battery</t>
  </si>
  <si>
    <t>NN0635268092000A</t>
  </si>
  <si>
    <t>Alexandra Sports (Winchester) Limited</t>
  </si>
  <si>
    <t>92, Olivers Battery Road South, Olivers Battery , Winchester , Hampshire, SO22 4EZ</t>
  </si>
  <si>
    <t>NN0887814147169</t>
  </si>
  <si>
    <t>Office 1.69, First Floor, 4500, Parkway, Whiteley, Fareham, Hampshire, PO15 7AZ</t>
  </si>
  <si>
    <t>NN09393960310013</t>
  </si>
  <si>
    <t>Alexis Amor Ltd</t>
  </si>
  <si>
    <t>31a, The Square, Winchester, Hampshire, SO23 9EX</t>
  </si>
  <si>
    <t>NN0252024323009</t>
  </si>
  <si>
    <t>Unit 9, Furzecote Farm, Curdridge Lane, Curdridge, Southampton, SO32 2BJ</t>
  </si>
  <si>
    <t>20 Brook Road , Southampton ,  SO18 6BA</t>
  </si>
  <si>
    <t xml:space="preserve">LAND USED FOR STORAGE AND PREMISES </t>
  </si>
  <si>
    <t>NN0746652020000</t>
  </si>
  <si>
    <t>Alfred Homes Ltd</t>
  </si>
  <si>
    <t>The New Barn , Church Farm, Woodman Lane, Sparsholt, Winchester, Hampshire, SO21 2FR</t>
  </si>
  <si>
    <t>The New Barn, Church Farm, Woodman Lane, Sparsholt, Winchester ,  SO21 2FR</t>
  </si>
  <si>
    <t>NN0074283200004</t>
  </si>
  <si>
    <t>Alfresco Concepts (Uk) Limited</t>
  </si>
  <si>
    <t>Portacabin For Alfresco, Old Park Wood Industrial Estate, Old Park Road, Bishops Sutton, Alresford, Hampshire, SO24 0JG</t>
  </si>
  <si>
    <t>Alfresco Concepts (Uk) Ltd, Old Park Wood Industrial Estate, Old Park Road, Bishops Sutton, Alresford, Hampshire,  SO24 0JG</t>
  </si>
  <si>
    <t>NN0070428309000</t>
  </si>
  <si>
    <t>Alfresco Concepts (Uk) Ltd</t>
  </si>
  <si>
    <t>The Marquee, Old Park Wood Industrial Estate, Old Park Road, Bishops Sutton, Alresford, Hampshire, SO24 0JG</t>
  </si>
  <si>
    <t xml:space="preserve">25 St Thomas Street, Winchester,  SO23 9HJ </t>
  </si>
  <si>
    <t>NN00806643060005</t>
  </si>
  <si>
    <t>Alh Designs Ltd  T/A Ripples</t>
  </si>
  <si>
    <t>1, Houchin Street, Bishops Waltham, Southampton, SO32 1AR</t>
  </si>
  <si>
    <t>NN0252024010000</t>
  </si>
  <si>
    <t>Unit 10, Furzecote Farm, Curdridge Lane, Curdridge, Southampton, Hampshire, SO32 2BJ</t>
  </si>
  <si>
    <t>NN09180560010017</t>
  </si>
  <si>
    <t>Align Orthodontic Group Ltd</t>
  </si>
  <si>
    <t>1, Bridge Street, Winchester, Hampshire, SO23 9BH</t>
  </si>
  <si>
    <t>20 Haven Road, Canford Cliffs, Poole, Dorset,  BH13 7LP</t>
  </si>
  <si>
    <t>NN0645452338001</t>
  </si>
  <si>
    <t>Units 1 2 &amp; 3, Side Workshop, Main Road, Otterbourne, Winchester, Hampshire, SO21 2EE</t>
  </si>
  <si>
    <t>NN0201656373002</t>
  </si>
  <si>
    <t>2, Station Terrace, Shawford, Winchester, Hants, SO21 2BN</t>
  </si>
  <si>
    <t>NN0887814320505</t>
  </si>
  <si>
    <t>Alissa Healthcare Research Ltd</t>
  </si>
  <si>
    <t>Unit 5, Fulcrum 1, Solent Way, Whiteley, Fareham, Hants, PO15 7FE</t>
  </si>
  <si>
    <t>Unit 5, Fulcrum 1, Solent Way, Whiteley, Farham, Hants,  PO15 7FE</t>
  </si>
  <si>
    <t>NN0887814320560</t>
  </si>
  <si>
    <t>Unit 6a, Fulcrum 1, Solent Way, Whiteley, Fareham, Hants, PO15 7FE</t>
  </si>
  <si>
    <t>NN01411563050007</t>
  </si>
  <si>
    <t>All Grow Ltd</t>
  </si>
  <si>
    <t>The Post Office, School Road, Cheriton, Alresford, Hampshire, SO24 0PX</t>
  </si>
  <si>
    <t>80 Hinkler Road, Southampton,  SO19 6FT</t>
  </si>
  <si>
    <t>NN0887814004003</t>
  </si>
  <si>
    <t>Allied Developments Ltd</t>
  </si>
  <si>
    <t>Unit 3, Fulcrum 4, Solent Way, Whiteley, Fareham, Hants, PO15 7FT</t>
  </si>
  <si>
    <t>Suite N, Medina Chambers, Town Quay, Southampton, Hants,  SO14 2AQ</t>
  </si>
  <si>
    <t>NN0887814147168</t>
  </si>
  <si>
    <t>All Inclusive Network Limited</t>
  </si>
  <si>
    <t>Office 1.68, First Floor, 4500, Parkway, Whiteley, Fareham, Hampshire, PO15 7AZ</t>
  </si>
  <si>
    <t>C/O Rate Account Management, Colliers International , Po Box 4406, Interface Business Park, Swindon,  SN4 4RQ</t>
  </si>
  <si>
    <t>NN0928668082024</t>
  </si>
  <si>
    <t>Alloc8tor Limited</t>
  </si>
  <si>
    <t>Unit 24, City Business Centre, 82, Hyde Street, Winchester, Hampshire, SO23 7TA</t>
  </si>
  <si>
    <t>NN08776443450023</t>
  </si>
  <si>
    <t>All Time Grates Ltd</t>
  </si>
  <si>
    <t>All Time Grates Ltd, Fareham Road, Wickham, Fareham, Hampshire, PO17 5DE</t>
  </si>
  <si>
    <t>139 Station Road, Drayton , Portsmouth, Hampshire,  PO6 1PL</t>
  </si>
  <si>
    <t>NN09181803050005</t>
  </si>
  <si>
    <t>Alpha Mike Ltd</t>
  </si>
  <si>
    <t>Abbey Mill, Colebrook Street, Winchester, Hampshire, SO23 9LH</t>
  </si>
  <si>
    <t>NN0080568320003</t>
  </si>
  <si>
    <t>Alpine Building Developments Limited</t>
  </si>
  <si>
    <t>Office 3 1st Flr, Brook House, Brook Street, Bishops Waltham, Southampton, SO32 1GQ</t>
  </si>
  <si>
    <t>NN0080560345000</t>
  </si>
  <si>
    <t>Alpine Homes Limited</t>
  </si>
  <si>
    <t>Office At Three Oaks, Botley Road, Bishops Waltham, Southampton, Hampshire, SO32 1DR</t>
  </si>
  <si>
    <t>OFFICE AND PREMISES</t>
  </si>
  <si>
    <t>NN05746483090005</t>
  </si>
  <si>
    <t>Alresford And Cheriton Scout Group</t>
  </si>
  <si>
    <t>Hall, Bridge Road, Alresford, Hampshire, SO24 9ET</t>
  </si>
  <si>
    <t>Mrs Z Adams, Treasurer, Alresford, Hampshire,  SO24 9HT</t>
  </si>
  <si>
    <t>NN05747963310006</t>
  </si>
  <si>
    <t>Alresford Body Shop Limited</t>
  </si>
  <si>
    <t>Unit 3 Shelf House, New Farm Road, Alresford, Hampshire, SO24 9QE</t>
  </si>
  <si>
    <t>NN05748768100078</t>
  </si>
  <si>
    <t>Alresford Bowling Club</t>
  </si>
  <si>
    <t>Alresford Bowling Club, Sun Lane, Alresford, Hampshire, SO24 9LZ</t>
  </si>
  <si>
    <t>C/O Mr Carl Dore, Willowfield, Ladycroft, Alresford, Hampshire,  SO24 0QS</t>
  </si>
  <si>
    <t>BOWLING CLUB AND PREMISES</t>
  </si>
  <si>
    <t>NN05746520180002</t>
  </si>
  <si>
    <t>Alresford Builders Merchants Ltd</t>
  </si>
  <si>
    <t>18, Broad Street, Alresford, Hampshire, SO24 9AQ</t>
  </si>
  <si>
    <t>18 Broad Street, Alresford Hants,  SO24 9AQ</t>
  </si>
  <si>
    <t>NN05746520040019</t>
  </si>
  <si>
    <t>Alresford Building And Plumbing Ltd</t>
  </si>
  <si>
    <t>4a, Broad Street, Alresford, Hampshire, SO24 9AQ</t>
  </si>
  <si>
    <t>NN05748200040001</t>
  </si>
  <si>
    <t>Alresford Dental Care Ltd</t>
  </si>
  <si>
    <t>4, Pound Hill, Alresford, Hampshire, SO24 9BW</t>
  </si>
  <si>
    <t>Dr R Morgan &amp; Mr J Morgan, Mallards Close, Bourne Lane, Twyford, Winchester,  SO21 1NX</t>
  </si>
  <si>
    <t>SURGERY AND PREMISES</t>
  </si>
  <si>
    <t>NN08070523020009</t>
  </si>
  <si>
    <t>The Old Fire Station, Hazeley Road, Twyford, Winchester, Hampshire, SO21 1PT</t>
  </si>
  <si>
    <t>NN0574908300000A</t>
  </si>
  <si>
    <t>Alresford &amp; District Community Association</t>
  </si>
  <si>
    <t>Town Hall, West Street, Alresford, Hampshire, SO24 9AB</t>
  </si>
  <si>
    <t>C/O 7 West Street, Alresford, Hants,  SO24 9AG</t>
  </si>
  <si>
    <t>NN0574652011000</t>
  </si>
  <si>
    <t>Alresford Estates Ltd</t>
  </si>
  <si>
    <t>11, Broad Street, Alresford, Hampshire, SO24 9AR</t>
  </si>
  <si>
    <t>C/O Hellards, 11 Broad Street, Alresford, Hampshire,  SO24 9AR</t>
  </si>
  <si>
    <t>NN0574796333000A</t>
  </si>
  <si>
    <t>Alresford Motor Services Ltd</t>
  </si>
  <si>
    <t>Unit 5 Shelf House, New Farm Road, Alresford, Hampshire, SO24 9QE</t>
  </si>
  <si>
    <t>FACTORY AND PREMISES</t>
  </si>
  <si>
    <t>NN0574872317111</t>
  </si>
  <si>
    <t>Alresford Studios Ltd</t>
  </si>
  <si>
    <t>First Floor, Station Mill, Station Road, Alresford, Hants, SO24 9JQ</t>
  </si>
  <si>
    <t>GYM AND PREMISES</t>
  </si>
  <si>
    <t>NN0574912601003</t>
  </si>
  <si>
    <t>Alresford Tennis Club</t>
  </si>
  <si>
    <t>Pavilion And Tennis Courts, Arlebury Park, The Avenue, Alresford, Hampshire, SO24 9EP</t>
  </si>
  <si>
    <t>C/O Ms Emilie Mott (Secretary), 18 Hasted Drive, Alresford, Hampshire,  SO24 9PX</t>
  </si>
  <si>
    <t>TENNIS CLUB AND PREMISES</t>
  </si>
  <si>
    <t>NN0574912601002</t>
  </si>
  <si>
    <t>Alresford Town Council</t>
  </si>
  <si>
    <t>Town Council Office At, Arlebury Park Club, The Avenue, Alresford, Hants, SO24 9ER</t>
  </si>
  <si>
    <t>The Town Clerk, New Alresford Town Council, The Avenue, Alresford,  SO24 9EP</t>
  </si>
  <si>
    <t>NN0574872317333</t>
  </si>
  <si>
    <t>Alresford Yoga Loft Ltd</t>
  </si>
  <si>
    <t>Third Floor, Station Mill, Station Road, Alresford, Hants, SO24 9JQ</t>
  </si>
  <si>
    <t>Station Mill, Station Road, Alresford, Hants,  SO24 9JQ</t>
  </si>
  <si>
    <t>Hambledon</t>
  </si>
  <si>
    <t>NN0372824305000</t>
  </si>
  <si>
    <t>Alsoils + Ltd</t>
  </si>
  <si>
    <t>Alsoils Ltd The Lambing Yard, Church Lane, Hambledon, Waterlooville, Hampshire, PO7 4RT</t>
  </si>
  <si>
    <t>8 Spur Road, Cosham, Portsmouth, Hampshire,  PO6 3EB</t>
  </si>
  <si>
    <t>SECONDARY AGGREGATE PROCESSING PLANT &amp; PREMISES</t>
  </si>
  <si>
    <t>NN0503940307000</t>
  </si>
  <si>
    <t>Studio At Sunnyside Villa, Mount Pleasant, Kings Worthy, Winchester, Hampshire, SO23 7QU</t>
  </si>
  <si>
    <t>FITNESS STUDIO &amp; PREMISES</t>
  </si>
  <si>
    <t>NN05545043071045</t>
  </si>
  <si>
    <t>Ambassador Of London Ltd</t>
  </si>
  <si>
    <t>Unit 4 , The Calvert Centre, Rownest Wood Lane, Woodmancott, Winchester, Hampshire, SO21 3BN</t>
  </si>
  <si>
    <t>NN0706116300005</t>
  </si>
  <si>
    <t>Ambassador Projects Ltd</t>
  </si>
  <si>
    <t>The Old Mill, Wallops Wood Farm, Sheardley Lane, Droxford, Southampton, Hants, SO32 3QY</t>
  </si>
  <si>
    <t>NN08878146016508</t>
  </si>
  <si>
    <t>Ambassador Regency Ltd</t>
  </si>
  <si>
    <t>Gnd Flr Left, 1650, Parkway, Whiteley, Fareham, Hampshire, PO15 7AH</t>
  </si>
  <si>
    <t>C/O Brodies Llp, 90 Bartholomew Close, London,  EC1A 7BN</t>
  </si>
  <si>
    <t>NN05747481050007</t>
  </si>
  <si>
    <t>Am Berry Commercial Limited</t>
  </si>
  <si>
    <t>Cricketers Arms, Jacklyns Lane, Alresford, Hampshire, SO24 9LW</t>
  </si>
  <si>
    <t>NN0939566300044</t>
  </si>
  <si>
    <t>Amberwolf Ltd</t>
  </si>
  <si>
    <t>Unit 44, Basepoint Business Centre, 1, Winnall Valley Road, Winchester, Hants, SO23 0LD</t>
  </si>
  <si>
    <t>NN0685824000001</t>
  </si>
  <si>
    <t>Ambush Activities Ltd</t>
  </si>
  <si>
    <t>Ambush At, Raglington Farm , Botley Road, Shedfield, Southampton, Hampshire, SO32 2HL</t>
  </si>
  <si>
    <t>30 Peters Road, Locks Heath, Southampton,  SO31 6EQ</t>
  </si>
  <si>
    <t xml:space="preserve">WARGAMES SITE AND PREMISES </t>
  </si>
  <si>
    <t>NN08777363140037</t>
  </si>
  <si>
    <t>Gnd Flr Knights Chambers, The Square, Wickham, Fareham, Hampshire, PO17 5JW</t>
  </si>
  <si>
    <t>NN008056034204B</t>
  </si>
  <si>
    <t>Amey Lg Ltd</t>
  </si>
  <si>
    <t>Amey Office Block, Botley Road, Bishops Waltham, Southampton, SO32 1DR</t>
  </si>
  <si>
    <t>Property Rates, Room 0.02 Castle Avenue, The Castle, Winchester, Hampshire,  SO23 8UL</t>
  </si>
  <si>
    <t>NN008056034204C</t>
  </si>
  <si>
    <t>Amey Storage Land, Botley Road, Bishops Waltham, Southampton, SO32 1DR</t>
  </si>
  <si>
    <t>LAND USED FOR STOAGE AND PREMISES</t>
  </si>
  <si>
    <t>NN05545603000CC</t>
  </si>
  <si>
    <t>Storage Depot East At Micheldever Depot, Stockbridge Road, Micheldever, Winchester, Hants, SO21 3AP</t>
  </si>
  <si>
    <t>NN0887812402001</t>
  </si>
  <si>
    <t>Amigo Wraps Limited</t>
  </si>
  <si>
    <t>Unit 2, Concorde Park, Concorde Way, Segensworth, Fareham, Hampshire, PO15 5FG</t>
  </si>
  <si>
    <t>NN0282364301001</t>
  </si>
  <si>
    <t>The Stables At Martins Corner Farm, Martins Corner, Hambledon, Waterlooville, Hampshire, PO7 4RA</t>
  </si>
  <si>
    <t>Martins Corner Farm, Martins Corner, Hambledon, Waterlooville, Hampshire,  PO7 4RA</t>
  </si>
  <si>
    <t>STABLES</t>
  </si>
  <si>
    <t>NN0080632331030</t>
  </si>
  <si>
    <t>Amodisc Ltd</t>
  </si>
  <si>
    <t>Office 3, Trinder House, Free Street, Bishops Waltham, Southampton, Hampshire, SO32 1EE</t>
  </si>
  <si>
    <t>NN0252012303000</t>
  </si>
  <si>
    <t>Amplevine Executive Pension Scheme</t>
  </si>
  <si>
    <t>Land Adjacent Calcot, Calcot Lane, Curdridge, Southampton, SO32 2BN</t>
  </si>
  <si>
    <t xml:space="preserve">Southcott Homes Ltd , The Barn , Calcot Mount Business Park, Calcot Lane, Curdridge, Southampton,  SO32 2BN </t>
  </si>
  <si>
    <t>STABLES AND PREMISES</t>
  </si>
  <si>
    <t>NN09290560580008</t>
  </si>
  <si>
    <t>Amplifon Ltd</t>
  </si>
  <si>
    <t>58, St Georges Street, Winchester, Hampshire, SO23 8AH</t>
  </si>
  <si>
    <t>Logistics Dept, Ultratone, Styal Road, Manchester,  M22 5WY</t>
  </si>
  <si>
    <t>NN0201652301080</t>
  </si>
  <si>
    <t>Anchor Pipework Ltd</t>
  </si>
  <si>
    <t>Suite 1, Unit 8 Four Dells Farm, Poles Lane, Otterbourne, Winchester, Hants, SO21 2DY</t>
  </si>
  <si>
    <t>Suite 1, Unit 8 Four Dells Farm, Poles Lane, Otterbourne, Winchester, Hants,  SO21 2DY</t>
  </si>
  <si>
    <t>NN0524204042000</t>
  </si>
  <si>
    <t>Anchor Trust</t>
  </si>
  <si>
    <t>42, Woodgreen Road, Harestock, Winchester, Hampshire, SO22 6LH</t>
  </si>
  <si>
    <t>Anchor Homes, 2 Godwin Street, Bradford,  BD1 2ST</t>
  </si>
  <si>
    <t>NN0423280403000</t>
  </si>
  <si>
    <t>And Objects Limited</t>
  </si>
  <si>
    <t>Storage Unit 3, Standon Barn, Main Road, Hursley, Winchester, Hampshire, SO21 2JH</t>
  </si>
  <si>
    <t>First Floor, Chelsea Reach, 79-89 Lots Road, London,  SW10 0RN</t>
  </si>
  <si>
    <t>NN09395563050003</t>
  </si>
  <si>
    <t>Andover M.O.T. &amp; Servicing Limited</t>
  </si>
  <si>
    <t>Owslebury Crankshafts, Winnall Valley Road, Winchester, Hampshire, SO23 0LD</t>
  </si>
  <si>
    <t>Broadway Garage, The Broadway , Suffolk Road , Andover , Hampshire,  SP10 2JF</t>
  </si>
  <si>
    <t>NN08777363570002</t>
  </si>
  <si>
    <t>Andrew &amp; Andrew Solicitors Ltd</t>
  </si>
  <si>
    <t>11, The Square, Wickham, Fareham, Hampshire, PO17 5JQ</t>
  </si>
  <si>
    <t xml:space="preserve">Andrew &amp; Andrew Solicitors Ltd, 114 Kingston Crescent, Portsmouth,  PO2 8 AL </t>
  </si>
  <si>
    <t>NN0453424314001</t>
  </si>
  <si>
    <t>Andrew Smith &amp; Son (Winchester Auction Rooms) Ltd</t>
  </si>
  <si>
    <t>The Auction Room,  Manor Farm, Alresford Road, Itchen Stoke, Alresford, Hants, SO24 0QT</t>
  </si>
  <si>
    <t>NN0574796324401</t>
  </si>
  <si>
    <t>Unit 1, The Old Wood Yard, Prospect Road, Alresford, Hants, SO24 9QF</t>
  </si>
  <si>
    <t>NN0918320350005</t>
  </si>
  <si>
    <t>Anduff Car Wash Ltd</t>
  </si>
  <si>
    <t>Arc Car Wash At Tesco,, Easton Lane, Winchester, Hampshire, SO23 7RS</t>
  </si>
  <si>
    <t>35-37 Amersham Hill, High Wycombe, Bucks,  HP13 6NU</t>
  </si>
  <si>
    <t>CAR WASH &amp; PREMISES</t>
  </si>
  <si>
    <t>NN0807070315111</t>
  </si>
  <si>
    <t>Unit 1 , 1st Floor, Twyford Post Office, High Street, Twyford, Winchester, Hampshire, SO21 1NH</t>
  </si>
  <si>
    <t>NN0887814200064</t>
  </si>
  <si>
    <t>Andy Miles Ltd</t>
  </si>
  <si>
    <t>Office 64, Steel House, 4300 Parkway, Whiteley, Fareham, Hampshire, PO15 7FP</t>
  </si>
  <si>
    <t>20-22 Wenlock Road, London ,  N1 7GU</t>
  </si>
  <si>
    <t>NN05749080110008</t>
  </si>
  <si>
    <t>11, West Street, Alresford, Hampshire, SO24 9AB</t>
  </si>
  <si>
    <t>The Swan Hotel, 11 West Street, Alresford, Hants,  SO24 9AD</t>
  </si>
  <si>
    <t>NN0282296403042</t>
  </si>
  <si>
    <t>Anglepoise Limited</t>
  </si>
  <si>
    <t>Gnd Flr Office 2, Birch House, Parklands Business Park, Forest Road, Denmead, Waterlooville, Hampshire, PO7 6XP</t>
  </si>
  <si>
    <t>NN0423248501012</t>
  </si>
  <si>
    <t>12, The Green , South Winchester Golf Club, Romsey Road, Pitt, Winchester, Hants, SO22 5SW</t>
  </si>
  <si>
    <t xml:space="preserve">33 Maitland Close, Greenwich High Road, London ,  SE10 8UF </t>
  </si>
  <si>
    <t>NN0423248501017</t>
  </si>
  <si>
    <t>17, The Green, South Winchester Golf Club, Romsey Road, Pitt, Winchester, Hampshire, SO22 5SW</t>
  </si>
  <si>
    <t>NN0574796327032</t>
  </si>
  <si>
    <t>Unit 3, Wessenden Business Centre, Prospect Road, Alresford, Hampshire, SO24 9QF</t>
  </si>
  <si>
    <t>Woodlark Barn, Bighton, Alresford, Hampshire,  SO24 9RE</t>
  </si>
  <si>
    <t>NN02822843040007</t>
  </si>
  <si>
    <t>Sewage Disposal Works, Ervills Road, Worlds End Hambledon, Waterlooville, Hampshire, PO7 6QW</t>
  </si>
  <si>
    <t>The Chairmakers Arms, Forest Road, Worlds End, Hambledon, Waterlooville,  PO7 4QX</t>
  </si>
  <si>
    <t>SEWAGE TREATMENT WORKS AND PREMISES</t>
  </si>
  <si>
    <t>NN0282296324000A</t>
  </si>
  <si>
    <t>The Chairmakers Arms, Forest Road, Worlds End, Hambledon, Waterlooville, PO7 4QX</t>
  </si>
  <si>
    <t>NN0877700034001</t>
  </si>
  <si>
    <t>Salon Rear Of  34, School Road, Wickham, Fareham, Hampshire, PO17 5AA</t>
  </si>
  <si>
    <t>HAIRDRESSING SALON AND PREMISES</t>
  </si>
  <si>
    <t>NN0252024317113</t>
  </si>
  <si>
    <t>Unit 13, Woodmans Farm, Curdridge Lane, Curdridge, Southampton, SO32 2BH</t>
  </si>
  <si>
    <t>9 Vine Gardens, Winchester Road, Bishops Waltham, Southampton,  SO32 1PR</t>
  </si>
  <si>
    <t>NN0928948079005</t>
  </si>
  <si>
    <t>Antique Fine Jewellery Ltd T/A Donna Laine Fine Jewellery</t>
  </si>
  <si>
    <t>79a, Parchment Street, Winchester, Hampshire, SO23 8AT</t>
  </si>
  <si>
    <t>NN0080816301000</t>
  </si>
  <si>
    <t>Garage , Newtown Farm House, Tangier Lane, Bishops Waltham , Southampton , Hampshire , SO32 1BU</t>
  </si>
  <si>
    <t>Newtown Farm House, Tangier Lane, Bishops Waltham, Southampton, Hampshire,  SO32 1BU</t>
  </si>
  <si>
    <t>CAR SALES SITE AND PREMISES</t>
  </si>
  <si>
    <t>NN030285031401B</t>
  </si>
  <si>
    <t>Anya Bridal Couture Ltd</t>
  </si>
  <si>
    <t>The Michelmersh Barn, St Clairs Farm, Wickham Road, Droxford, Southampton, Hants, SO32 3PW</t>
  </si>
  <si>
    <t>NN0080664309000B</t>
  </si>
  <si>
    <t>Any Fish Limited</t>
  </si>
  <si>
    <t>2, Merlin Mews, Houchin Street, Bishops Waltham, Southampton, Hampshire, SO32 1AX</t>
  </si>
  <si>
    <t>NN0920361000000</t>
  </si>
  <si>
    <t>A Peagreen Company Ltd</t>
  </si>
  <si>
    <t>Hampshire House, 10, St Clement Street, Winchester, Hampshire, SO23 9HH</t>
  </si>
  <si>
    <t>Hampshire House, St Clement Street, Winchester, Hants,  SO23 9DR</t>
  </si>
  <si>
    <t>NN0706016301000</t>
  </si>
  <si>
    <t>Apecs Ltd</t>
  </si>
  <si>
    <t>Headstone Farm Stud, Cams Hill Lane, Hambledon, Waterlooville, Hants, PO7 4RQ</t>
  </si>
  <si>
    <t>High Ridge Farm, Chalk Hill, Soberton, Southampton, Hampshire,  SO32 3PH</t>
  </si>
  <si>
    <t>STUD FARM AND PREMISES</t>
  </si>
  <si>
    <t>NN092886431104A</t>
  </si>
  <si>
    <t>Apem Components Ltd</t>
  </si>
  <si>
    <t>Unit A, Warehouse, Moorside Road, Winchester, Hants, SO23 7RX</t>
  </si>
  <si>
    <t>Drakes Drive, Long Cremdon, Bucks,  HP18 9BA</t>
  </si>
  <si>
    <t>WAREHOUSE, WORKSHOP AND PREMISES</t>
  </si>
  <si>
    <t>NN09286760170003</t>
  </si>
  <si>
    <t>A-Plan Holdings</t>
  </si>
  <si>
    <t>17, Jewry Street, Winchester, Hampshire, SO23 8RZ</t>
  </si>
  <si>
    <t>2 Des Roches Square, Witney, Oxfordshire,  OX28 4LE</t>
  </si>
  <si>
    <t>NN09290560640001</t>
  </si>
  <si>
    <t>Apollo Nail Winchester Ltd</t>
  </si>
  <si>
    <t>64, St Georges Street, Winchester, Hampshire, SO23 8AH</t>
  </si>
  <si>
    <t>NAIL SALON AND PREMISES</t>
  </si>
  <si>
    <t>NN0807070315009</t>
  </si>
  <si>
    <t>The Little Kitchen Bean And Bar, Twyford Post Office, High Street, Twyford, Winchester, Hampshire, SO21 1NH</t>
  </si>
  <si>
    <t>Post Office, High Street, Twyford, Winchester, Hampshire,  SO21 1NH</t>
  </si>
  <si>
    <t>NN0887814004009</t>
  </si>
  <si>
    <t>Aqua Platinum Projects Ltd</t>
  </si>
  <si>
    <t>Unit 9, Fulcrum 4, Solent Way, Whiteley, Fareham, Hants, PO15 7FT</t>
  </si>
  <si>
    <t>Unit 9, Fulcrum 4, Solent Way, Whiteley, Fareham, Hants,  PO15 7FT</t>
  </si>
  <si>
    <t>NN0372840300001</t>
  </si>
  <si>
    <t>Aqueous Pools Limited T/A Polypool</t>
  </si>
  <si>
    <t>Lhs Of Building 1, Glidden Lane, Hambledon, Waterlooville, Hampshire, PO7 4SD</t>
  </si>
  <si>
    <t>NN06859563080002</t>
  </si>
  <si>
    <t>Arb Mechanical Engineering Limited</t>
  </si>
  <si>
    <t>Arb House, Lower Chase Road, Waltham Chase, Southampton, Hampshire, SO32 2LH</t>
  </si>
  <si>
    <t>Arb House, Lower Chase Road, Waltham Chase, Southampton, Hampshire,  SO32 2LH</t>
  </si>
  <si>
    <t>Boarhunt</t>
  </si>
  <si>
    <t>NN01009363300017</t>
  </si>
  <si>
    <t>Ar (Boarhunt) Limited</t>
  </si>
  <si>
    <t>Boarhunt Garage, Southwick Road, North Boarhunt, Fareham, Hampshire, PO17 6DJ</t>
  </si>
  <si>
    <t>25 Barnes Wallis Road, Fareham, Hampshire,  PO15 5TT</t>
  </si>
  <si>
    <t>NN0574708003031</t>
  </si>
  <si>
    <t>Arcadia Legal Limited</t>
  </si>
  <si>
    <t>Suite 1 Gnd Flr, 3, East Street, Alresford, Hampshire, SO24 9EE</t>
  </si>
  <si>
    <t>12-13 Bowdens Farm, Hambridge, Langport, Somerset,  TA10 0BP</t>
  </si>
  <si>
    <t>NN0574708003032</t>
  </si>
  <si>
    <t>Suite 2 Gnd Flr, 3, East Street, Alresford, Hampshire, SO24 9EE</t>
  </si>
  <si>
    <t>NN09286760380007</t>
  </si>
  <si>
    <t>Arcana (Winchester) Ltd</t>
  </si>
  <si>
    <t>38, Jewry Street, Winchester, Hampshire, SO23 8RY</t>
  </si>
  <si>
    <t>3 Colonel Crabbe Mews, Bassett, Southampton, Hampshire,  SO16 3PW</t>
  </si>
  <si>
    <t>NN0928676046011</t>
  </si>
  <si>
    <t>Architecture Plb Limited</t>
  </si>
  <si>
    <t xml:space="preserve">1st Flr, Sunley House , 46, Jewry Street, Winchester, Hampshire, SO23 8RY </t>
  </si>
  <si>
    <t>NN0574810555190</t>
  </si>
  <si>
    <t>Archstone Lifestyle Homes Ltd</t>
  </si>
  <si>
    <t>Estate Managers Office, Orchard Dean, Alresford, SO24 9DE</t>
  </si>
  <si>
    <t>Broadleaf Management Services, Manor View Offices, The Cross, Burley, Hants,  BH24 2AB</t>
  </si>
  <si>
    <t>NN08878283070128</t>
  </si>
  <si>
    <t>Ardent Hire Solutions Limited</t>
  </si>
  <si>
    <t>Unit A2, Pegham Industrial Park, Laveys Lane, Titchfield, Fareham, Hants, PO15 6SD</t>
  </si>
  <si>
    <t>Great North Road, Chawston, Bedford, Bedfordshire,  NK44 3BE</t>
  </si>
  <si>
    <t>NN0928756020C38</t>
  </si>
  <si>
    <t>Ar Design Studio Ltd</t>
  </si>
  <si>
    <t>1st Flr East Calpe House, 20, Little Minster Street, Winchester, Hampshire, SO23 9HB</t>
  </si>
  <si>
    <t>NN028241640114B</t>
  </si>
  <si>
    <t>Area36 Fabrications Ltd</t>
  </si>
  <si>
    <t>Unit, 16, Furzehill Farm, Sheepwash Lane, Denmead, Waterlooville, Hampshire, PO7 6TU</t>
  </si>
  <si>
    <t>21 Morris Close, Wych Lane, Gosport,  PO13 0SS</t>
  </si>
  <si>
    <t>Badger Farm</t>
  </si>
  <si>
    <t>NN0020008370001</t>
  </si>
  <si>
    <t>Argos Distributors Ltd</t>
  </si>
  <si>
    <t>Argos At Sainsburys Supermarket, Badger Farm Road, Winchester, Hants, SO22 4QB</t>
  </si>
  <si>
    <t>Cbre, Mailpoint Cbre00001, Mpn2, Magna Park North, Lutterworth,  LE17 4XR</t>
  </si>
  <si>
    <t>NN0928668083207</t>
  </si>
  <si>
    <t>Arlan Group Limited</t>
  </si>
  <si>
    <t>58,, Marston Gate, Winchester, Hampshire, SO23 7DS</t>
  </si>
  <si>
    <t>Coombe Folly, The Grove, Thatcham, Berkshire,  RG18 4NL</t>
  </si>
  <si>
    <t>SERVICED ACCOMMODATION AND PREMISES</t>
  </si>
  <si>
    <t>NN05748284060006</t>
  </si>
  <si>
    <t>Arle Industries Limited (Dissolved)</t>
  </si>
  <si>
    <t>Unit 6, Prospect Business Park, Prospect Road, Alresford, Hampshire, SO24 9UH</t>
  </si>
  <si>
    <t>NN0201652301001</t>
  </si>
  <si>
    <t>Armortek Ltd</t>
  </si>
  <si>
    <t>Unit 1, Four Dells Farm, Poles Lane, Otterbourne, Winchester, Hampshire, SO21 2DY</t>
  </si>
  <si>
    <t>NN0736436013014B</t>
  </si>
  <si>
    <t>Army Welfare Services</t>
  </si>
  <si>
    <t>13-14, Connaught Road, Worthy Down, Winchester, Hampshire, SO21 2QP</t>
  </si>
  <si>
    <t>NN0423248501019</t>
  </si>
  <si>
    <t>Arnc Investments Ltd</t>
  </si>
  <si>
    <t>19, The Green, South Winchester Golf Club, Pitt, Winchester, Hampshire, SO22 5SW</t>
  </si>
  <si>
    <t>NN0161204501002</t>
  </si>
  <si>
    <t>Arqiva Limited</t>
  </si>
  <si>
    <t>Morn Hill Teleport, Telegraph Way, Winchester, Hampshire, SO21 1HX</t>
  </si>
  <si>
    <t>Crawley</t>
  </si>
  <si>
    <t>NN0231932228056</t>
  </si>
  <si>
    <t xml:space="preserve">Arqiva Ltd, Crawley Court, Peach Hill Lane, Crawley, Winchester, Hampshire, SO21 2QA </t>
  </si>
  <si>
    <t>NN0231932338001</t>
  </si>
  <si>
    <t xml:space="preserve">Arqiva Fibre Optic Telecoms Network In Hants Incl Crawley Court, Peach Hill Lane, Crawley, Winchester, Hampshire, SO21 2QA </t>
  </si>
  <si>
    <t xml:space="preserve">TELECOMMUNICATIONS FIBRE OPTIC NETWORK </t>
  </si>
  <si>
    <t>NN0231932338003A</t>
  </si>
  <si>
    <t>Arqiva Services Ltd</t>
  </si>
  <si>
    <t>Roof Top (6068) At Crawley Court, Crawley Court, Crawley, Winchester, Hampshire, SO21 2QA</t>
  </si>
  <si>
    <t>Owslebury</t>
  </si>
  <si>
    <t>NN0665640999000</t>
  </si>
  <si>
    <t>One2one Site, Marwell Zoo, Colden Common, Winchester, Hampshire, SO21 1JH</t>
  </si>
  <si>
    <t>NN0685852309000A</t>
  </si>
  <si>
    <t>Transmitter Mast (1494517), R/O Yew Tree Cottages, Curdridge Lane, Waltham Chase, Southampton, SO32 2LQ</t>
  </si>
  <si>
    <t>NN071627599900A</t>
  </si>
  <si>
    <t>Transmitter Mast (68048) Fort Southwick Md, James Callaghan Drive, Portsmouth, Hants, PO17 6AR</t>
  </si>
  <si>
    <t>NN0503888014001</t>
  </si>
  <si>
    <t>Ars Traders Limited T/A Springvale Stores</t>
  </si>
  <si>
    <t>14-16,, Fraser Road, Kings Worthy, Winchester, Hampshire, SO23 7PJ</t>
  </si>
  <si>
    <t>POST OFFICE &amp; PREMISES</t>
  </si>
  <si>
    <t>NN0939556305180</t>
  </si>
  <si>
    <t>Art-K Winchester Ltd</t>
  </si>
  <si>
    <t>Unit 3 Scylla Business Park , Winnall Valley Road, Winchester, Hampshire, SO23 0LD</t>
  </si>
  <si>
    <t>Conifers, The Warren, Ashtead, Surrey,  KT21 2RX</t>
  </si>
  <si>
    <t>NN0080692321000</t>
  </si>
  <si>
    <t>A. R. Vehicle Solutions Ltd</t>
  </si>
  <si>
    <t>1, Quarry Business Park, Lower Lane, Bishops Waltham, Southampton, Hampshire, SO32 1AS</t>
  </si>
  <si>
    <t>NN008063233124F</t>
  </si>
  <si>
    <t>Arvina Limited</t>
  </si>
  <si>
    <t>Unit 4a (Front Gnd Flr), Trinder House , Free Street, Bishops Waltham, Southampton, Hampshire, SO32 1EE</t>
  </si>
  <si>
    <t>NN01009363070002</t>
  </si>
  <si>
    <t>Ar (Wickham) Limited</t>
  </si>
  <si>
    <t>Royale Parks Ltd, Southwick Road, North Boarhunt, Fareham, Hampshire, PO17 6JN</t>
  </si>
  <si>
    <t xml:space="preserve">Ar (Wickham) Limited , Southwick Road, North Boarhunt , Hampshire ,  PO17 6JN </t>
  </si>
  <si>
    <t>WAREHOUSE, OFFICE AND PREMISES</t>
  </si>
  <si>
    <t>NN0887814147163</t>
  </si>
  <si>
    <t>Ascenti Physio Limited</t>
  </si>
  <si>
    <t>Office 1.63, First Floor, 4500, Parkway, Whiteley, Fareham, Hampshire, PO15 7AZ</t>
  </si>
  <si>
    <t>NN0939566300002</t>
  </si>
  <si>
    <t>Unit 2, Basepoint Business Centre , 1, Winnall Valley Road, Winchester, Hants, SO23 0LD</t>
  </si>
  <si>
    <t>Carnac House, Cams Hall Estate, Fareham ,  PO16 8UZ</t>
  </si>
  <si>
    <t>NN0887814147231</t>
  </si>
  <si>
    <t>Office 2.31, Second Floor, 4500, Parkway, Whiteley, Fareham, Hampshire, PO15 7AZ</t>
  </si>
  <si>
    <t>NN09392883000016</t>
  </si>
  <si>
    <t>Ash Threading &amp; Beauty Studio Ltd</t>
  </si>
  <si>
    <t>1, Black Swan Buildings, Southgate Street, Winchester, Hampshire, SO23 9DT</t>
  </si>
  <si>
    <t>1 Black Swan Buildings, Southgate Street, Winchester, Hampshire,  SO23 9DT</t>
  </si>
  <si>
    <t>BEAUTY SALON AND PREMISES</t>
  </si>
  <si>
    <t>NN0939444051000</t>
  </si>
  <si>
    <t>Asian Food Hall Limited</t>
  </si>
  <si>
    <t>51, Upper Brook Street, Winchester, Hampshire, SO23 8DG</t>
  </si>
  <si>
    <t>NN0171388310049</t>
  </si>
  <si>
    <t>Asisters Limited</t>
  </si>
  <si>
    <t>49 &amp; 53, Main Road, Colden Common, Winchester, Hampshire, SO21 1RP</t>
  </si>
  <si>
    <t>NN0080632331040</t>
  </si>
  <si>
    <t>Aspen Resources Limited</t>
  </si>
  <si>
    <t>Office 4 , Trinder House, Free Street, Bishops Waltham, Southampton, Hampshire, SO32 1EE</t>
  </si>
  <si>
    <t>OFFICES  AND PREMISES</t>
  </si>
  <si>
    <t>NN0917980040000</t>
  </si>
  <si>
    <t>Asset Management Financial Advisers Ltd</t>
  </si>
  <si>
    <t>Chesil Mews House, Milland Road, Winchester, Hampshire, SO23 0QA</t>
  </si>
  <si>
    <t>Asset Management Financial Advisers Ltd, Gaters Mill, Mansbridge Road, Southampton, Hampshire,  SO18 3HW</t>
  </si>
  <si>
    <t>NN0080568311000B</t>
  </si>
  <si>
    <t>Asset Management Ltd</t>
  </si>
  <si>
    <t>Aspen House, Brook Street, Bishops Waltham, Southampton, Hampshire, SO32 1AX</t>
  </si>
  <si>
    <t>NN0928612081140</t>
  </si>
  <si>
    <t>Assore International Holdings Ltd</t>
  </si>
  <si>
    <t>4,, Walcote Place, High Street, Winchester, Hampshire, SO23 9AP</t>
  </si>
  <si>
    <t>4, Walcote Place, High Street, Winchester, Hampshire,  SO23 9AP</t>
  </si>
  <si>
    <t>NN0928612081141</t>
  </si>
  <si>
    <t>Parking Spaces For 4, Walcote Place, High Street, Winchester, Hampshire, SO23 9AP</t>
  </si>
  <si>
    <t>NN0929048006001</t>
  </si>
  <si>
    <t>Assor Ltd</t>
  </si>
  <si>
    <t>6, St Cross Road, Winchester, Hampshire, SO23 9HX</t>
  </si>
  <si>
    <t>41 South View Gardens, Andover, Hampshire,  SP10 2AG</t>
  </si>
  <si>
    <t>NN0929048006002</t>
  </si>
  <si>
    <t>6a, St Cross Road, Winchester, Hampshire, SO23 9HX</t>
  </si>
  <si>
    <t>NN0929048006003</t>
  </si>
  <si>
    <t>Bst, 6, St Cross Road, Winchester, Hampshire, SO23 9HX</t>
  </si>
  <si>
    <t>NN0252008002000</t>
  </si>
  <si>
    <t>As Time Goes By Ltd</t>
  </si>
  <si>
    <t>Unit 2, Maple Farm, Botley Road, Curdridge, Southampton, SO32 2DU</t>
  </si>
  <si>
    <t>Sunningdale, Hampton Hill, Swanmore, Southampton, Hampshire,  SO32 2QN</t>
  </si>
  <si>
    <t>NN0887812406701</t>
  </si>
  <si>
    <t>Astor International Limited</t>
  </si>
  <si>
    <t>Units 6 &amp; 7 Concorde Park , Concorde Way, Segensworth, Fareham, Hampshire, PO15 5FG</t>
  </si>
  <si>
    <t>NN01612083100004</t>
  </si>
  <si>
    <t>Ate (G3 Trg 2) Army Hq Land Command</t>
  </si>
  <si>
    <t>Chilcomb Range, Chilcomb, Winchester, Hampshire, SO21 1HU</t>
  </si>
  <si>
    <t>Mod , C/O Mr Paul Holden , Business Rates Team, Avison Young Uk, 3 Brindley Place , Birmingham,  B1 2JB</t>
  </si>
  <si>
    <t>RANGE</t>
  </si>
  <si>
    <t>NN0887814205354</t>
  </si>
  <si>
    <t>Ateme Uk Limited</t>
  </si>
  <si>
    <t>Offices 53 And 54, Steel House, 4300, Parkway, Whiteley, Fareham, Hampshire, PO15 7FP</t>
  </si>
  <si>
    <t>Office 53 And Office 54, Steel House, 4300 Parkway, Whiteley, Fareham, Hampshire,  PO15 7FP</t>
  </si>
  <si>
    <t>NN087770433100B</t>
  </si>
  <si>
    <t>Athena Aesthetics Skin Care Clinic Limited</t>
  </si>
  <si>
    <t>Sandison Pay Limited, The Barn, Southwick Road, Wickham, Fareham, Hampshire, PO17 6HX</t>
  </si>
  <si>
    <t>B2 The Barn, Beechleigh, Southwick Road, Wickham, Fareham,  PO17 6HX</t>
  </si>
  <si>
    <t>NN0716236315004</t>
  </si>
  <si>
    <t>Augur Global Limited</t>
  </si>
  <si>
    <t>Southwick Farm Barn (East),, High Street, Southwick, Fareham, Hampshire, PO17 6EF</t>
  </si>
  <si>
    <t>NN0928948005000B</t>
  </si>
  <si>
    <t>Aura Jewellery Ltd</t>
  </si>
  <si>
    <t>5, Parchment Street, Winchester, Hampshire, SO23 8AT</t>
  </si>
  <si>
    <t>5 Parchment Street, Winchester, Hampshire ,  SO23 8AT</t>
  </si>
  <si>
    <t>NN0887814016467</t>
  </si>
  <si>
    <t>Autism Hampshire</t>
  </si>
  <si>
    <t>1646 - 1647, Parkway, Whiteley, Fareham, Hampshire, PO15 7AH</t>
  </si>
  <si>
    <t>1648-1649 Parkway, Whiteley, Fareham, Hampshire,  PO15 7AH</t>
  </si>
  <si>
    <t>NN0887814147218</t>
  </si>
  <si>
    <t>Auto Innovations (Southampton) Ltd</t>
  </si>
  <si>
    <t>Office 2.18, Second Floor, 4500, Parkway, Whiteley, Fareham, Hampshire, PO15 7AZ</t>
  </si>
  <si>
    <t>Rate Account Management, C/O Colliers, Po Box 4406, Interface Business Park, Swindon,  SN4 4RQ</t>
  </si>
  <si>
    <t>NN09289603120005</t>
  </si>
  <si>
    <t>Aventa Properties Limited</t>
  </si>
  <si>
    <t>Holiday Let At Meed, Park Road, Winchester, Hampshire, SO23 7BE</t>
  </si>
  <si>
    <t>Sylvatica, Park Road, Winchester, Hants,  SO23 7BE</t>
  </si>
  <si>
    <t>NN0685824305124</t>
  </si>
  <si>
    <t>Aviex Limited</t>
  </si>
  <si>
    <t>Unit 24 , Shedfield Equestrian, Botley Road, Shedfield, Southampton, Hampshire, SO32 2HN</t>
  </si>
  <si>
    <t>COMMERCIAL UNIT AND PREMISES</t>
  </si>
  <si>
    <t>Itchen Valley</t>
  </si>
  <si>
    <t>NN0463572309001T</t>
  </si>
  <si>
    <t>Avington Park Estates Ltd</t>
  </si>
  <si>
    <t>Stillwaters House, Avington Lane, Winchester, Hants, SO21 1FS</t>
  </si>
  <si>
    <t>Nici Hotels Limited, Harbour House, 1 Town Quay, Southampton,  SO14 2AQ</t>
  </si>
  <si>
    <t>NN0080664500007</t>
  </si>
  <si>
    <t>Away On Business Ltd</t>
  </si>
  <si>
    <t>7 The Old Post Office, Houchin Street, Bishops Waltham, Southampton, SO32 1NX</t>
  </si>
  <si>
    <t>1 Diamond Villas, Main Road, Colden Common, Winchester,   Hampshire,  SO21 1RY</t>
  </si>
  <si>
    <t>NN0171420024007</t>
  </si>
  <si>
    <t>24, Piping Green, Colden Common, Winchester, Hampshire, SO21 1TU</t>
  </si>
  <si>
    <t>NN0174160060006</t>
  </si>
  <si>
    <t>6,, Piping Close, Colden Common, Winchester, Hampshire, SO21 1UP</t>
  </si>
  <si>
    <t>NN0706116300201</t>
  </si>
  <si>
    <t>Awck Projects Ltd</t>
  </si>
  <si>
    <t>Office 1 Hamble Building, Wallops Wood Farm, Sheardley Lane, Droxford, Southampton, Hants, SO32 3QY</t>
  </si>
  <si>
    <t xml:space="preserve">OFFICES AND PREMISES </t>
  </si>
  <si>
    <t>NN0887814147140</t>
  </si>
  <si>
    <t>Axis Architecture Limited</t>
  </si>
  <si>
    <t>Office 1.40, First Floor, 4500, Parkway, Whiteley, Fareham, Hampshire, PO15 7AZ</t>
  </si>
  <si>
    <t>NN0706144007013</t>
  </si>
  <si>
    <t>Axtell Automotive Associates Ltd</t>
  </si>
  <si>
    <t>Units 1 And 8 -10, Meon Valley Garage, Droxford Road, Wickham, Fareham, Hants, PO17 5AY</t>
  </si>
  <si>
    <t>T/A Destination Triumph, Meon Valley Garage, Droxford Road, Wickham,  Fareham,  PO17 5AY</t>
  </si>
  <si>
    <t>CAR SHOWROOM AND PREMISES</t>
  </si>
  <si>
    <t>NN0706144307001</t>
  </si>
  <si>
    <t>Unit 2, Meon Valley Garage, Droxford Road, Wickham, Fareham, Hants, PO17 5AY</t>
  </si>
  <si>
    <t>NN0917948010011</t>
  </si>
  <si>
    <t>Azets Holdings Limited</t>
  </si>
  <si>
    <t>Gnd Flr Athenia House, 10-14, Andover Road, Winchester, Hants, SO23 7BS</t>
  </si>
  <si>
    <t>2nd Floor Regis House, 45 King William Street, London,  EC4R 9AN</t>
  </si>
  <si>
    <t>NN0917948010012</t>
  </si>
  <si>
    <t>1st Flr Athenia House, 10-14, Andover Road, Winchester, Hants, SO23 7BS</t>
  </si>
  <si>
    <t>NN0887814890400</t>
  </si>
  <si>
    <t>Aztec Financial Services (Uk) Ltd</t>
  </si>
  <si>
    <t>Gnd Flr Forum 4, Parkway, Whiteley , Fareham, Hampshire , PO15 7AD</t>
  </si>
  <si>
    <t>Gnd Flr Forum 4, Parkway, Whiteley , Fareham, Hampshire ,  PO15 7AD</t>
  </si>
  <si>
    <t>NN0928612057000A</t>
  </si>
  <si>
    <t>Azzurri Central Limited</t>
  </si>
  <si>
    <t>57, High Street, Winchester, Hampshire, SO23 9BY</t>
  </si>
  <si>
    <t>C/O Newmark  Gerald Eve Llp, 35 Kings Hill Avenue, West Malling, Kent,  ME19 4DN</t>
  </si>
  <si>
    <t>restaurant and premises</t>
  </si>
  <si>
    <t>NN09286121010002</t>
  </si>
  <si>
    <t>101, High Street, Winchester, Hampshire, SO23 9AH</t>
  </si>
  <si>
    <t>NN0887814200015</t>
  </si>
  <si>
    <t>Baam Spedition Limited</t>
  </si>
  <si>
    <t>Office 15, Steel House, 4300 Parkway, Whiteley, Fareham, Hampshire, PO15 7FP</t>
  </si>
  <si>
    <t>NN0887814604200</t>
  </si>
  <si>
    <t>Babcock Corporate Services Limited</t>
  </si>
  <si>
    <t>Second Floor, 3000b, Parkway, Whiteley, Fareham, Hampshire, PO15 7JY</t>
  </si>
  <si>
    <t>NN00200083020004</t>
  </si>
  <si>
    <t>Badger Farm &amp; Olivers Battery Community Association</t>
  </si>
  <si>
    <t>Badger Farm Community Centre, Meadow Way, Winchester, Hampshire, SO22 4QB</t>
  </si>
  <si>
    <t>Badger Farm Community Centre, Badger Farm Road, Winchester, Hants,  SO22 4QB</t>
  </si>
  <si>
    <t>COMMUNITY CENTRE AND PREMISES</t>
  </si>
  <si>
    <t>NN08895950000K2</t>
  </si>
  <si>
    <t>Baja Mexicali Ltd</t>
  </si>
  <si>
    <t>Unit K2, Whiteley Shopping Centre, Whiteley Way, Whiteley, Fareham, Hants, PO15 7PD</t>
  </si>
  <si>
    <t>9 Eldon Street, Southsea, Portsmouth, Hampshire,  PO5 4BS</t>
  </si>
  <si>
    <t>NN092886431802A</t>
  </si>
  <si>
    <t>Bake It Foods Limited</t>
  </si>
  <si>
    <t>Unit 1, Moorside Business Park, Moorside Road, Winchester, Hampshire, SO23 7RX</t>
  </si>
  <si>
    <t>NN09286120220008</t>
  </si>
  <si>
    <t>Bakers Arms 2019 Limited</t>
  </si>
  <si>
    <t>Bakers Arms, 22, High Street, Winchester, Hampshire, SO23 9JX</t>
  </si>
  <si>
    <t>C/O Harris Lamb Ltd, 4th Floor, 4 Brindleyplace, Birmingham,  B1 2LG</t>
  </si>
  <si>
    <t>NN0929056500002</t>
  </si>
  <si>
    <t>Bakhaty Properties Ltd</t>
  </si>
  <si>
    <t>2nd Flr, St Georges Chamber, St Georges Street, Winchester, Hants, SO23 8AJ</t>
  </si>
  <si>
    <t>St Anns, Links Road, Winchester, Hampshire,  SO22 5HP</t>
  </si>
  <si>
    <t>NN09392880320003</t>
  </si>
  <si>
    <t>32, Southgate Street, Winchester, Hampshire, SO32 9EH</t>
  </si>
  <si>
    <t>NN0918148013001</t>
  </si>
  <si>
    <t>Bakhaty Property Ltd</t>
  </si>
  <si>
    <t>Gnd Flr Left At, 13, City Road, Winchester, Hampshire, SO23 8SD</t>
  </si>
  <si>
    <t>St Anns, Links Road, Winchester, Hants,  SO22 5HP</t>
  </si>
  <si>
    <t>NN05545043071026</t>
  </si>
  <si>
    <t>Balanced Nature Limited</t>
  </si>
  <si>
    <t>Unit 2, The Calvert Centre, Rownest Wood Lane, Woodmancott, Winchester, Hampshire, SO21 3BN</t>
  </si>
  <si>
    <t>Unit 2, The Calvert Centre, Rownest Wood Lane, Woodmancott, Winchester, Hampshire,  SO21 3BN</t>
  </si>
  <si>
    <t>NN0252080331002</t>
  </si>
  <si>
    <t>Balance Systems Limited</t>
  </si>
  <si>
    <t>Unit 2, Long Barn, Wangfield Lane, Curdridge , Southampton , Hampshire , SO32 2DA</t>
  </si>
  <si>
    <t>NN0252080331004</t>
  </si>
  <si>
    <t>Unit 4, Long Barn , Wangfield Lane, Curdridge , Southampton , Hampshire , SO32 2DA</t>
  </si>
  <si>
    <t>NN025208033103C</t>
  </si>
  <si>
    <t>Units 3a And 3b, Long Barn, Wangfield Lane, Curdridge , Southampton , Hampshire , SO32 2DA</t>
  </si>
  <si>
    <t>NN09286760160001</t>
  </si>
  <si>
    <t>Bangkok Bistro Winchester Ltd</t>
  </si>
  <si>
    <t>16, Jewry Street, Winchester, Hampshire, SO23 8RZ</t>
  </si>
  <si>
    <t>16 Jewry Street, Winchester, Hampshire,  SO23 8RZ</t>
  </si>
  <si>
    <t>NN0554548336003</t>
  </si>
  <si>
    <t>Bantam Boats Limited</t>
  </si>
  <si>
    <t>Unit 3, Northbrook Farm, Northbrook, Micheldever, Winchester, Hampshire, SO21 3AJ</t>
  </si>
  <si>
    <t>Unit 3 , Northbrook Farm, Micheldever , Hampshire ,  SO21 3AJ</t>
  </si>
  <si>
    <t>NN09288240031093</t>
  </si>
  <si>
    <t>9-10, Kings Walk, Winchester, Hampshire, SO23 8AF</t>
  </si>
  <si>
    <t>NN0887814200034</t>
  </si>
  <si>
    <t>Barclay &amp; Mathieson Limited</t>
  </si>
  <si>
    <t>Office 34, Steel House, 4300 Parkway, Whiteley, Fareham, Hampshire, PO15 7FP</t>
  </si>
  <si>
    <t>Office 34, Steel House, 4300 Parkway, Whiteley, Fareham, Hampshire,  PO15 7FP</t>
  </si>
  <si>
    <t>NN09286760500004</t>
  </si>
  <si>
    <t>Barclays Bank Uk Plc</t>
  </si>
  <si>
    <t>50, Jewry Street, Winchester, Hampshire, SO23 8RY</t>
  </si>
  <si>
    <t>C/O Jll - Rates, Po Box 537, Hoddesdon,  EN11 1RZ</t>
  </si>
  <si>
    <t>BANK AND PREMISES</t>
  </si>
  <si>
    <t>NN0685824506000</t>
  </si>
  <si>
    <t>Bark 'N' Bound Limited</t>
  </si>
  <si>
    <t>Stella'S Paddock And Hugo'S Paddock, Shedfield Equestrian Centre, Botley Road, Shedfield, Southampton, Hampshire, SO32 2HN</t>
  </si>
  <si>
    <t>SECURE DOG WALKING PADDOCKS</t>
  </si>
  <si>
    <t>NN0685824505000</t>
  </si>
  <si>
    <t>Bark 'N' Brush Limited</t>
  </si>
  <si>
    <t>Office 2, First Floor, Shedfield Equestrian Centre, Botley Road, Shedfield, Southampton, Hampshire, SO32 2HN</t>
  </si>
  <si>
    <t>NN087770433100A</t>
  </si>
  <si>
    <t>Barn Beauty Limited</t>
  </si>
  <si>
    <t>Barn Beauty, The Barn, Southwick Road, Wickham, Fareham, Hampshire, PO17 6HX</t>
  </si>
  <si>
    <t>NN0302850314000</t>
  </si>
  <si>
    <t>Barnes International Ltd</t>
  </si>
  <si>
    <t>The Loft, St Clairs Farm, Wickham Road, Droxford, Southampton, Hants, SO32 3PW</t>
  </si>
  <si>
    <t>NN057489202601A</t>
  </si>
  <si>
    <t>Barnes &amp; Liddiard Electrical Contractors Ltd</t>
  </si>
  <si>
    <t>Ground Floor, 26, The Dean, Alresford, Hampshire, SO24 9AZ</t>
  </si>
  <si>
    <t>NN0706116300104</t>
  </si>
  <si>
    <t>Coronation B Building, Wallops Wood Farm, Sheardley Lane, Droxford, Southampton, Hants, SO32 3QY</t>
  </si>
  <si>
    <t>NN0171324157000</t>
  </si>
  <si>
    <t>Caravan Site At, Waterwells Farm , 57, Church Lane, Colden Common, Winchester, SO21 1TR</t>
  </si>
  <si>
    <t>Waterwells Farm, 57 Church Lane, Colden Common, Winchester, Hampshire,  SO21 1TR</t>
  </si>
  <si>
    <t>CARAVAN &amp; PITCH AND PREMISES</t>
  </si>
  <si>
    <t>NN093955630806A</t>
  </si>
  <si>
    <t>Base Health Ltd</t>
  </si>
  <si>
    <t>Unit 6a, Scylla Business Park, Winnall Valley Road, Winchester , Hants, SO23 0LD</t>
  </si>
  <si>
    <t>NN0939556300101</t>
  </si>
  <si>
    <t>Basepoint Centres Ltd</t>
  </si>
  <si>
    <t>Secure Storage, Basepoint Business Centre, Winnall Valley Road, Winchester, Hants, SO23 0LD</t>
  </si>
  <si>
    <t>STORE &amp; PREMISES</t>
  </si>
  <si>
    <t>NN0939556300900</t>
  </si>
  <si>
    <t>Basepoint Business Centre, 1, Winnall Valley Road, Winchester, Hants, SO23 0LD</t>
  </si>
  <si>
    <t>Meeting Room , Office &amp; Premises</t>
  </si>
  <si>
    <t>NN0939566300010</t>
  </si>
  <si>
    <t>Unit 10 , Basepoint Business Centre, 1, Winnall Valley Road, Winchester, Hants, SO23 0LD</t>
  </si>
  <si>
    <t>NN0939566300011</t>
  </si>
  <si>
    <t>Unit 11, Basepoint Business Centre, 1, Winnall Valley Road, Winchester, Hants, SO23 0LD</t>
  </si>
  <si>
    <t>NN0939566300012</t>
  </si>
  <si>
    <t>Unit 12, Basepoint Business Centre, 1, Winnall Valley Road, Winchester, Hants, SO23 0LD</t>
  </si>
  <si>
    <t>NN0939566300014</t>
  </si>
  <si>
    <t>Unit 14, Basepoint Business Centre, 1, Winnall Valley Road, Winchester, Hants, SO23 0LD</t>
  </si>
  <si>
    <t>NN0939566300015</t>
  </si>
  <si>
    <t>Unit 15, Basepoint Business Centre, 1, Winnall Valley Road, Winchester, Hants, SO23 0LD</t>
  </si>
  <si>
    <t>NN0939566300018</t>
  </si>
  <si>
    <t>Unit 18, Basepoint Business Centre, 1, Winnall Valley Road, Winchester, Hants, SO23 0LD</t>
  </si>
  <si>
    <t>NN093956630001A</t>
  </si>
  <si>
    <t>Unit 1, Basepoint Business Centre, 1, Winnall Valley Road, Winchester , Hants, SO23 0LD</t>
  </si>
  <si>
    <t>OFFICES &amp; PREMISES</t>
  </si>
  <si>
    <t>NN0939566300026</t>
  </si>
  <si>
    <t>Unit 26, Basepoint Business Centre, 1, Winnall Valley Road, Winchester, Hants, SO23 0LD</t>
  </si>
  <si>
    <t>NN0939566300027</t>
  </si>
  <si>
    <t>Unit 27, Basepoint Business Centre, 1, Winnall Valley Road, Winchester, Hants, SO23 0LD</t>
  </si>
  <si>
    <t>NN0939566300030</t>
  </si>
  <si>
    <t>Unit 30, Basepoint Business Centre, 1, Winnall Valley Road, Winchester, Hants, SO23 0LD</t>
  </si>
  <si>
    <t>NN0939566300037</t>
  </si>
  <si>
    <t>Unit 37, Basepoint Business Centre, 1, Winnall Valley Road, Winchester, Hants, SO23 0LD</t>
  </si>
  <si>
    <t>NN0939566300038</t>
  </si>
  <si>
    <t>Unit 38, Basepoint Business Centre, 1, Winnall Valley Road, Winchester, Hants, SO23 0LD</t>
  </si>
  <si>
    <t>NN0939566300049</t>
  </si>
  <si>
    <t>Unit 49, Basepoint Business Centre, 1, Winnall Valley Road, Winchester, Hants, SO23 0LD</t>
  </si>
  <si>
    <t>NN0939566300050</t>
  </si>
  <si>
    <t>Unit 50, Basepoint Business Centre, Winnall Valley Road, Winchester, Hants, SO23 0LD</t>
  </si>
  <si>
    <t>NN0939566300051</t>
  </si>
  <si>
    <t>Unit 51, Basepoint Business Centre, 1, Winnall Valley Road, Winchester, Hants, SO23 0LD</t>
  </si>
  <si>
    <t>NN0939566300052</t>
  </si>
  <si>
    <t>Unit 52, Basepoint Business Centre, 1, Winnall Valley Road, Winchester, Hants, SO23 0LD</t>
  </si>
  <si>
    <t>NN0939566300057</t>
  </si>
  <si>
    <t>Unit 57, Basepoint Business Centre, 1, Winnall Valley Road, Winchester, Hants, SO23 0LD</t>
  </si>
  <si>
    <t>NN0939566300061</t>
  </si>
  <si>
    <t>Unit 61, Basepoint Business Centre, 1, Winnall Valley Road, Winchester, Hants, SO23 0LD</t>
  </si>
  <si>
    <t>NN0939566300063</t>
  </si>
  <si>
    <t>Unit 63, Basepoint Business Centre, 1, Winnall Valley Road, Winchester, Hants, SO23 0LD</t>
  </si>
  <si>
    <t>NN0939566300065</t>
  </si>
  <si>
    <t>Unit 65, Basepoint Business Centre, 1, Winnall Valley Road, Winchester, Hants, SO23 0LD</t>
  </si>
  <si>
    <t>NN093956630056</t>
  </si>
  <si>
    <t>Unit 56, Basepoint Business Centre, 1, Winnall Valley Road, Winchester, Hampshire, SO23 0LD</t>
  </si>
  <si>
    <t>NN0939566300606</t>
  </si>
  <si>
    <t>Unit 6 , Basepoint Centre , Winnall Valley Road, Winchester, Hants, SO23 0LD</t>
  </si>
  <si>
    <t>NN0939566303536</t>
  </si>
  <si>
    <t>Unit 35 And 36 , Basepoint Business Centre , 1, Winnall Valley Road, Winchester, Hants, SO23 0LD</t>
  </si>
  <si>
    <t>NN09288883000006</t>
  </si>
  <si>
    <t>Basingstoke Mot And Tyre Ltd</t>
  </si>
  <si>
    <t>Unit  A, Nickel Close, Winchester, Hampshire, SO23 7RJ</t>
  </si>
  <si>
    <t>Unit  A, Nickel Close, Winchester, Hampshire,  SO23 7RJ</t>
  </si>
  <si>
    <t>NN0918320319009</t>
  </si>
  <si>
    <t>Bath Zone Ltd</t>
  </si>
  <si>
    <t>Unit 9, Winchester Trade Park, Easton Lane, Winchester, Hants, SO23 7FA</t>
  </si>
  <si>
    <t>TRADE WAREHOUSE &amp; PREMISES</t>
  </si>
  <si>
    <t>NN0887844305001</t>
  </si>
  <si>
    <t>B &amp; A Transport Services Ltd</t>
  </si>
  <si>
    <t>Unit 3, Whiteley Lane, Fareham, Hants, PO15 6RQ</t>
  </si>
  <si>
    <t>41 Effingham Gardens, Southampton, Hampshire,  SO19 8GF</t>
  </si>
  <si>
    <t>NN0079500002001</t>
  </si>
  <si>
    <t>Baudelaire Ltd</t>
  </si>
  <si>
    <t>Units 2 &amp; 3, Ropley Business Park, The Dene, Ropley, Alresford, Hants, SO24 0BG</t>
  </si>
  <si>
    <t>Units 2 &amp; 3, Ropley Business Park, The Dene, Ropley, Alresford, Hants,  SO24 0BG</t>
  </si>
  <si>
    <t>NN0020008303001</t>
  </si>
  <si>
    <t>Bauer Media Outdoor Uk Limited</t>
  </si>
  <si>
    <t>Digital Advertising Right, At Sainsbury (Site No. 2713-2200), Badger Farm Road, Winchester, Hants, SO22 4QB</t>
  </si>
  <si>
    <t>Fao Nndr Department, Block A, 4th Floor Dukes Court, Duke Street, Woking,  GU21 5BH</t>
  </si>
  <si>
    <t>ADVERTISING RIGHT AND PREMISES</t>
  </si>
  <si>
    <t>NN046356830000C</t>
  </si>
  <si>
    <t>Baxter Environmental Limited</t>
  </si>
  <si>
    <t>Unit 1, The Old Dairy Manor Farm, Long Walk, Easton, Winchester, Hampshire, SO21 1DG</t>
  </si>
  <si>
    <t>Enviro House, Long Walk, Off Easton Lane, Easton, Winchester, Hampshire,  SO21 1DG</t>
  </si>
  <si>
    <t>NN046356830000D</t>
  </si>
  <si>
    <t>Unit 2, Old Dairy Farm, Easton Lane, Easton, Winchester, Hampshire, SO21 1DG</t>
  </si>
  <si>
    <t>NN08777363600091</t>
  </si>
  <si>
    <t>Baytree Beauty Limited</t>
  </si>
  <si>
    <t>9, The Square, Wickham, Fareham, Hampshire, PO17 5JG</t>
  </si>
  <si>
    <t>NN00805843310006</t>
  </si>
  <si>
    <t>Bbms ( Swanwick ) Limited</t>
  </si>
  <si>
    <t>31, Claylands Road, Bishops Waltham, Southampton, Hants, SO32 1BH</t>
  </si>
  <si>
    <t>NN0252022601000</t>
  </si>
  <si>
    <t>Bdw Trading Limited</t>
  </si>
  <si>
    <t>Marketing Suite And Show Home, 9, Curbridge Way, Curbridge, Southampton, Hampshire, SO30 2HN</t>
  </si>
  <si>
    <t>Tollbar House, Tollbar Way, Hedge End, Southampton,  SO30 2UH</t>
  </si>
  <si>
    <t>Showhome, Marketing Suite and Premises</t>
  </si>
  <si>
    <t>NN0252022801000</t>
  </si>
  <si>
    <t>Show Home, 7, Curbridge Way, Curbridge, Southampton, Hampshire, SO30 2HN</t>
  </si>
  <si>
    <t>SHOW HOUSE AND PREMISES</t>
  </si>
  <si>
    <t>NN0259596801000</t>
  </si>
  <si>
    <t>Contractors Cabins &amp; Compounds, Parcel 8, Whiteley Way, Curbridge, Southampton, SO30 2EE</t>
  </si>
  <si>
    <t>CONTRACTORS HUTS AND PREMISES</t>
  </si>
  <si>
    <t>NN088781432070D</t>
  </si>
  <si>
    <t>Beals Mortgage And Financial Services Limited</t>
  </si>
  <si>
    <t>Unit 1, Fulcrum 2, Solent Way, Whiteley, Fareham, Hampshire, PO15 7FN</t>
  </si>
  <si>
    <t>NN0877820303001</t>
  </si>
  <si>
    <t>Beames Construction Ltd</t>
  </si>
  <si>
    <t xml:space="preserve">The Lions , Laveys Lane , Titchfield , Fareham , Hampshire , PO15 6RT </t>
  </si>
  <si>
    <t>C/O Mr Simons Beames, 33 Hornby Close, Warsash, Southampton, Hampshire,  SO31 9GN</t>
  </si>
  <si>
    <t>OFFICES WORKSHOP &amp; STABLES</t>
  </si>
  <si>
    <t>Beauworth</t>
  </si>
  <si>
    <t>NN00402243020006</t>
  </si>
  <si>
    <t>Beauworth Parish Hall</t>
  </si>
  <si>
    <t>Parish Hall, Beauworth, Alresford, Hampshire, SO24 0PB</t>
  </si>
  <si>
    <t>C/O John Scholes, Millbarrow Barns, Beauworth , Alresford,  SO24 0PB</t>
  </si>
  <si>
    <t>NN0889595000D8B</t>
  </si>
  <si>
    <t>Beaverbrooks The Jewellers Ltd</t>
  </si>
  <si>
    <t>Unit D8b, Whiteley Shopping Centre, Whiteley Way, Whiteley, Fareham, Hants, PO15 7PD</t>
  </si>
  <si>
    <t>Adele House, Park Road, Lytham St Annes, Lancashire,  FY8 1RE</t>
  </si>
  <si>
    <t>NN02823123980047</t>
  </si>
  <si>
    <t>Beaver Tool Hire (Chichester) Ltd</t>
  </si>
  <si>
    <t>Unit 4, Byngs Business Park, Soake Road, Denmead, Waterlooville, Hampshire, PO7 6QX</t>
  </si>
  <si>
    <t>Ben Turner Industrial Estate, Oving Road, Chichester, West Sussex,  PO19 4ET</t>
  </si>
  <si>
    <t>NN0939464300000</t>
  </si>
  <si>
    <t>Unit 20., Winnall Farm Industrial Estate, Easton Lane, Winchester, Hampshire, SO23 0HA</t>
  </si>
  <si>
    <t>NN0423264300003</t>
  </si>
  <si>
    <t>Beechcoft Farm (Winchester) Llp</t>
  </si>
  <si>
    <t>Beechcroft Farm Shop, Beechcroft, Sarum Road, Winchester, Hampshire, SO22 5QS</t>
  </si>
  <si>
    <t>Beechcroft Farm, Sarum Road, Winchester, Hampshire,  SO22 5QS</t>
  </si>
  <si>
    <t>NN0080851019000</t>
  </si>
  <si>
    <t>Beechcroft Developments Limited</t>
  </si>
  <si>
    <t>20, Southpond Close, Bishops Waltham, Southampton, Hampshire, SO32 1TP</t>
  </si>
  <si>
    <t>1 Church Lane, Wallingford, Oxfordshire,  OX10 0DX</t>
  </si>
  <si>
    <t>SHOW HOME</t>
  </si>
  <si>
    <t>NN0080060830405</t>
  </si>
  <si>
    <t>Beechen Glamping Limited</t>
  </si>
  <si>
    <t>Holiday Accommodation At Beechen Stables, Dundridge Lane, Bishops Waltham, Southampton, Hampshire, SO32 1GD</t>
  </si>
  <si>
    <t>NN0252032306001</t>
  </si>
  <si>
    <t>Bee Line Travel Limited</t>
  </si>
  <si>
    <t>Fenced Storage Land On Roundabout, Bottings Industrial Estate, Hillsons Road, Curdridge, Southampton, Hampshire, SO30 2GE</t>
  </si>
  <si>
    <t>9 Mallard Gardens, Hedge End, Southampton, Hampshire,  SO30 2XJ</t>
  </si>
  <si>
    <t>NN00806563010004</t>
  </si>
  <si>
    <t>Behegan Lynes Ltd</t>
  </si>
  <si>
    <t>Barclays Bank Chambers, Brook Street, Bishops Waltham, Southampton, Hampshire, SO32 1AX</t>
  </si>
  <si>
    <t>NN0928612083000</t>
  </si>
  <si>
    <t>Belgarum Estate Agents Ltd</t>
  </si>
  <si>
    <t>Talbot House, 83, High Street, Winchester, Hampshire, SO23 9AP</t>
  </si>
  <si>
    <t>83 High Street, Winchester, Hampshire,  SO23 9AP</t>
  </si>
  <si>
    <t>NN0928612083001</t>
  </si>
  <si>
    <t>Part Bsmt, Talbot House, 83, High Street, Winchester, Hampshire, SO23 9AP</t>
  </si>
  <si>
    <t>NN093933230000C</t>
  </si>
  <si>
    <t>Suite C, Staple Chambers, Staple Gardens,  , Winchester, Hampshire, SO23 8RS</t>
  </si>
  <si>
    <t>Units C And D, Staple Chambers, Staple Gardens, Winchester,  SO23 8RS</t>
  </si>
  <si>
    <t>NN093933230000D</t>
  </si>
  <si>
    <t>Suite D, Staple Chambers, Staple Gardens,  , Winchester, Hampshire, SO23 8RS</t>
  </si>
  <si>
    <t>NN0928684301002</t>
  </si>
  <si>
    <t>Belgarum Property &amp; Management</t>
  </si>
  <si>
    <t>The Estate Office Old Manor Nursery , Kilham Lane, Winchester, Hampshire, SO22 5QD</t>
  </si>
  <si>
    <t>NN0928824003012</t>
  </si>
  <si>
    <t>Bellacrafts Limited</t>
  </si>
  <si>
    <t>Unit 12 And 13, Kings Walk, Winchester, Hampshire, SO23 8AF</t>
  </si>
  <si>
    <t>Brooklyn, Twynhams Hill, Shirrell Heath, Southampton, Hampshire,  SO32 2JL</t>
  </si>
  <si>
    <t>SHOP, CAFE AND PREMISES</t>
  </si>
  <si>
    <t>NN02823124820005</t>
  </si>
  <si>
    <t>Bellissimo Hair Denmead Ltd</t>
  </si>
  <si>
    <t>The Sweet Stop, Hambledon Road, Denmead, Waterlooville, Hampshire, PO7 6NU</t>
  </si>
  <si>
    <t>NN0171428301001</t>
  </si>
  <si>
    <t>Belrose Ltd T/A Bluebird Care</t>
  </si>
  <si>
    <t>Gnd Flr, Calford House, Wessex Business Park, Wessex Way, Colden Common, Winchester, Hants, SO21 1WP</t>
  </si>
  <si>
    <t>NN0877740334000</t>
  </si>
  <si>
    <t>Belvedere Farm Limited</t>
  </si>
  <si>
    <t>Warehouse At Belvedere Farm, Titchfield Lane, Wickham, Fareham, Hampshire, PO17 5PQ</t>
  </si>
  <si>
    <t>Belvedere Farm, Titchfield Lane, Wickham, Fareham, Hampshire,  PO17 5PQ</t>
  </si>
  <si>
    <t>NN0939444300000</t>
  </si>
  <si>
    <t>Benamor Properties Winchester Ltd</t>
  </si>
  <si>
    <t>Helch Market , Upper Brook Street, Winchester, Hampshire, SO23 8AL</t>
  </si>
  <si>
    <t>4 Wilderton Road, Poole,  BH13 6EE</t>
  </si>
  <si>
    <t>NN0939460302001A</t>
  </si>
  <si>
    <t>Benchmark Financial Planning Limited</t>
  </si>
  <si>
    <t>Victoria Gate, Victoria Road, Winchester, Hampshire, SO23 7DU</t>
  </si>
  <si>
    <t xml:space="preserve">Holmwood House, Langhurstwood Road, Horsham,  RH12 4QP </t>
  </si>
  <si>
    <t>NN0645484333001</t>
  </si>
  <si>
    <t>Bendall Developments Ltd</t>
  </si>
  <si>
    <t>Land Used For Storage At Poles Copse, Poles Lane, Otterbourne, Winchester, Hampshire, SO21 2DZ</t>
  </si>
  <si>
    <t>9-11, St Cross Road, Winchester, Hants,  SO23 9JA</t>
  </si>
  <si>
    <t>LANDS USED FOR STORAGE AND PREMISES</t>
  </si>
  <si>
    <t>NN0887812403001</t>
  </si>
  <si>
    <t>Benington Commercial Ltd</t>
  </si>
  <si>
    <t>Unit 3, Concorde Park, Concorde Way, Segensworth, Fareham, Hampshire, PO15 5FG</t>
  </si>
  <si>
    <t>NN09395483011011</t>
  </si>
  <si>
    <t>Bennett &amp; Baxter Limited</t>
  </si>
  <si>
    <t>Unit 1, Sun Valley Business Park, Winnall Close, Winchester, Hampshire, SO23 0LB</t>
  </si>
  <si>
    <t>Unit 1, Sun Valley Business Park, Winnall Close, Winchester, Hampshire,  SO23 0LB</t>
  </si>
  <si>
    <t>NN093933200017A</t>
  </si>
  <si>
    <t>Bens Pilates Ltd</t>
  </si>
  <si>
    <t>17a, Staple Gardens, Winchester, Hampshire, SO23 8SR</t>
  </si>
  <si>
    <t>NN0939324003000</t>
  </si>
  <si>
    <t>Bento Factory Company Limited</t>
  </si>
  <si>
    <t>3, St Thomas Street, Winchester, Hampshire, SO23 9HE</t>
  </si>
  <si>
    <t>3 St Thomas Street, Winchester, Hampshire,  SO23 9HE</t>
  </si>
  <si>
    <t>NN0080612313005</t>
  </si>
  <si>
    <t>Berrywood Business Services Limited</t>
  </si>
  <si>
    <t>The New Studio, Wintershill Farm, Wintershill, Durley , Southampton , Hampshire , SO32 2AH</t>
  </si>
  <si>
    <t>NN0252024332005</t>
  </si>
  <si>
    <t>Bespoke Bedrooms Limited</t>
  </si>
  <si>
    <t>Workshop 5, Poplars Farm, Curdridge Lane, Curdridge, Southampton, SO32 2BH</t>
  </si>
  <si>
    <t>4 Mill Close, Denmead, Waterlooville, Hampshire,  PO7 6PE</t>
  </si>
  <si>
    <t>NN09288883090002</t>
  </si>
  <si>
    <t>Bespoke Glazing Design Limited</t>
  </si>
  <si>
    <t>Unit  I, Nickel Close, Winchester, Hampshire, SO23 7RJ</t>
  </si>
  <si>
    <t>NN0887814601635</t>
  </si>
  <si>
    <t>Bespoke Wealth Limited</t>
  </si>
  <si>
    <t>Ground Floor, 1635, Parkway, Whiteley, Fareham, Hampshire, PO15 7AH</t>
  </si>
  <si>
    <t>NN0918320319008</t>
  </si>
  <si>
    <t>Best Autocentres Ltd</t>
  </si>
  <si>
    <t>Unit 8, Winchester Trade Park, Easton Lane, Winchester, Hants, SO23 7FA</t>
  </si>
  <si>
    <t>21 Old Kennels Lane, Olivers Battery, Winchester, Hants,  SO22 4JP</t>
  </si>
  <si>
    <t>RETAIL WAREHOUSE &amp; PREMISES</t>
  </si>
  <si>
    <t>NN07668243390008</t>
  </si>
  <si>
    <t>Bestway Retail Ltd T/A Central Convenience Stores</t>
  </si>
  <si>
    <t>Central Convenience Stores, New Road, Swanmore, Southampton, SO32 2PE</t>
  </si>
  <si>
    <t xml:space="preserve">2 Abbey Road , London ,  NW10 7BW </t>
  </si>
  <si>
    <t>NN07668243410004</t>
  </si>
  <si>
    <t>Post Office, New Road, Swanmore, Southampton, SO32 2PE</t>
  </si>
  <si>
    <t>NN0918320304008</t>
  </si>
  <si>
    <t>Unit 1, Wintex House, Easton Lane Business Park, Easton Lane, Winchester, Hants, SO23 7RQ</t>
  </si>
  <si>
    <t>24 Ivy Close, Badger Farm, Winchester, Hampshire,  SO22 4QR</t>
  </si>
  <si>
    <t>NN0080664304006</t>
  </si>
  <si>
    <t>Better Financial Planning Ltd</t>
  </si>
  <si>
    <t>6, Merlin Mews, Houchin Street, Bishops Waltham, Southampton, Hampshire, SO32 1AR</t>
  </si>
  <si>
    <t>6 Merlin Mews, Houchin Street, Bishops Waltham, Southampton, Hampshire,  SO32 1AR</t>
  </si>
  <si>
    <t>NN0080568301000A</t>
  </si>
  <si>
    <t>Betting Limited</t>
  </si>
  <si>
    <t>Jack Grant Racing Ltd, Brook Street, Bishops Waltham, Southampton, SO32 1AX</t>
  </si>
  <si>
    <t>24 Cedar Crescent, Horndean, Waterlooville,  PO8 9EX</t>
  </si>
  <si>
    <t>BETTING SHOP AND PREMISES</t>
  </si>
  <si>
    <t>NN0877631002002</t>
  </si>
  <si>
    <t>Bewley Homes Plc</t>
  </si>
  <si>
    <t>Show Home At 2, Draper Road, Wickham, Fareham, Hampshire, PO17 5QG</t>
  </si>
  <si>
    <t>Inhurst House, Brimpton Road, Baughurst, Tadley, Hampshire,  RG26 5JJ</t>
  </si>
  <si>
    <t>NN0877631006000</t>
  </si>
  <si>
    <t>Show Home &amp; Marketing Suite At 6, Draper Road, Wickham, Fareham, Hampshire, PO17 5QG</t>
  </si>
  <si>
    <t>SHOWHOUSE AND PREMISES</t>
  </si>
  <si>
    <t>NN0917984301004</t>
  </si>
  <si>
    <t>Biffa Municipal Ltd</t>
  </si>
  <si>
    <t>Biffa Municipal Depot, Barfield Close, Winchester, Hampshire, SO23 9SQ</t>
  </si>
  <si>
    <t>Stewart Holt, Regional Estates Manager, Biffa Waste Services, 2 Midland Way, Barlborough, Chesterfield,  S43 4XA</t>
  </si>
  <si>
    <t>NN01713083100003</t>
  </si>
  <si>
    <t>Bi-Fold Rolfe Ltd</t>
  </si>
  <si>
    <t>Bi-Fold Rolfe Ltd, Paddock View Barn, Boyes Lane, Colden Common, Winchester, SO21 1TA</t>
  </si>
  <si>
    <t>Bi-Fold Rolfe Ltd, Paddock View Barn, Boyes Lane, Colden Common, Winchester,  SO21 1TA</t>
  </si>
  <si>
    <t>NN0685840307005</t>
  </si>
  <si>
    <t>Big Bale Company (South) Limited</t>
  </si>
  <si>
    <t>Unit 5 , Church House Farm , Clewers Hill, Waltham Chase, Southampton, Hampshire, SO32 2LN</t>
  </si>
  <si>
    <t>NN06454443060A1</t>
  </si>
  <si>
    <t>Big Little Office Limited T/A Coward Plant Hire</t>
  </si>
  <si>
    <t>Unit A At Highbridge Farm, Highbridge Road, Highbridge, Eastleigh, Hants, SO50 6HN</t>
  </si>
  <si>
    <t>24 Hill Farm Road, Southampton,  SO15 5SP</t>
  </si>
  <si>
    <t>NN0887814200008</t>
  </si>
  <si>
    <t>Bigtincan Uk Limited</t>
  </si>
  <si>
    <t>Office 8, Steel House, 4300 Parkway, Whiteley, Fareham, Hampshire, PO15 7FP</t>
  </si>
  <si>
    <t>NN00704283080008</t>
  </si>
  <si>
    <t>Bill Rawles Classic Cars Limited</t>
  </si>
  <si>
    <t>Unit 1, Old Park Wood, Old Park Road, Bishops Sutton, Alresford, Hampshire, SO24 0JG</t>
  </si>
  <si>
    <t>NN00704283100004</t>
  </si>
  <si>
    <t>Alfresco Concepts (Uk) Ltd, Old Park Wood Industrial Estate, Old Park Road, Bishops Sutton, Alresford, Hampshire, SO24 0JG</t>
  </si>
  <si>
    <t>NN0574908043001</t>
  </si>
  <si>
    <t>Billy Goat Shoes Ltd</t>
  </si>
  <si>
    <t>Unit 1, 43, West Street, Alresford, Hampshire, SO24 9AB</t>
  </si>
  <si>
    <t>Unit 1, 43 West Street, Alresford, Hampshire,  SO24 9AB</t>
  </si>
  <si>
    <t>NN0282268304001</t>
  </si>
  <si>
    <t>Left Side Stables , On Land At The Corner Of, Forest Road And Lower Crabbick Lane, Denmead , Waterlooville , Hants , PO7 6UQ</t>
  </si>
  <si>
    <t>30 Keyhaven Drive, Havant , Hampshire ,  PO9 4BX</t>
  </si>
  <si>
    <t>STABLES AND LOOSE BOXES</t>
  </si>
  <si>
    <t>NN09395563060005</t>
  </si>
  <si>
    <t>Biopharma Process Systems Ltd</t>
  </si>
  <si>
    <t>Valley House, 6, Winnall Valley Road, Winchester, Hampshire, SO23 0LD</t>
  </si>
  <si>
    <t>Biopharma House, Winnall Valley Road, Winchester, Hants,  SO23 0LD</t>
  </si>
  <si>
    <t>NN09395563100005</t>
  </si>
  <si>
    <t>10, Winnall Valley Road, Winchester, Hampshire, SO23 8LR</t>
  </si>
  <si>
    <t>NN09395563130053</t>
  </si>
  <si>
    <t>Biopharma House, Winnall Valley Road, Winchester, Hampshire, SO23 0LD</t>
  </si>
  <si>
    <t>NN0080512300000</t>
  </si>
  <si>
    <t>Bishops Waltham Cricket Club</t>
  </si>
  <si>
    <t>Bishops Waltham Cricket Club, Albany Road, Bishops Waltham, Southampton, Hampshire, SO32 1BY</t>
  </si>
  <si>
    <t>Richard Dadd, 5 Brooklands Road, Bishops Waltham , Hampshire ,  SO32 1AU</t>
  </si>
  <si>
    <t>CLUB HOUSE AND PREMISES</t>
  </si>
  <si>
    <t>Upham</t>
  </si>
  <si>
    <t>NN08272563080007</t>
  </si>
  <si>
    <t>Flamingo Cricket Club, Salt Lane, Preshaw, Upham, Southampton, Hampshire, SO32 1JL</t>
  </si>
  <si>
    <t>PLAYING FIELD AND PREMISES</t>
  </si>
  <si>
    <t>NN00806883300009</t>
  </si>
  <si>
    <t>Bishops Waltham Montessori School Ltd</t>
  </si>
  <si>
    <t>Coronation Hall, Little Shore Lane, Bishops Waltham, Southampton, Hampshire, SO32 1ED</t>
  </si>
  <si>
    <t>2 South View, North Barnes Lane, Plumpton Green, Lewes,  BN7 3EA</t>
  </si>
  <si>
    <t>NN0080576350004</t>
  </si>
  <si>
    <t>Bishops Waltham Museum Trust</t>
  </si>
  <si>
    <t>Bishops Waltham Town Museum,, Winchester Road, Bishops Waltham, Southampton, Hants, SO32 1DH</t>
  </si>
  <si>
    <t>Revd Canon Nick Whitehead, C/O Rowan House, Dean Lane, Bishops Waltham, Hampshire,  SO32 1FX</t>
  </si>
  <si>
    <t>MUSEUM AND PREMISES</t>
  </si>
  <si>
    <t>NN00806223300007</t>
  </si>
  <si>
    <t>Bishops Waltham Parish Council</t>
  </si>
  <si>
    <t>Priory Park Pavillion, Elizabeth Way, Bishops Waltham, Southampton, SO32 1GX</t>
  </si>
  <si>
    <t>Jubilee Hall, Little Shore Lane, Bishops Waltham, Southampton,  SO32 1ED</t>
  </si>
  <si>
    <t>NN0080660330000</t>
  </si>
  <si>
    <t>Pavilion At, Hoe Road Recreation Ground, Hoe Road, Bishops Waltham, Southampton, SO32 1DS</t>
  </si>
  <si>
    <t>SPORTS PAVILION</t>
  </si>
  <si>
    <t>NN00806883070009</t>
  </si>
  <si>
    <t>Jubilee Hall, Little Shore Lane, Bishops Waltham, Southampton, SO32 1ED</t>
  </si>
  <si>
    <t>NN008068830700P</t>
  </si>
  <si>
    <t>Cark Park , Jubilee Hall , Little Shore Lane, Bishops Waltham, Southampton, Hampshire, SO32 1ED</t>
  </si>
  <si>
    <t>CAR PARK AND PREMISES</t>
  </si>
  <si>
    <t>NN0080576361000</t>
  </si>
  <si>
    <t>Bishops Waltham Pv2 Limited</t>
  </si>
  <si>
    <t>Bishops Waltham Solar Park, Winchester Road, Waltham Chase, Southampton, Hampshire, SO32 2LN</t>
  </si>
  <si>
    <t>C/O Shanghai Electric Uk Limited, Room 166, 3 More London Place, London,  SE1 2RE</t>
  </si>
  <si>
    <t>PHOTOVOLTAIC INSTALLATION AND PREMISES</t>
  </si>
  <si>
    <t>NN0302564310000</t>
  </si>
  <si>
    <t>Bishops Waltham Removals Ltd</t>
  </si>
  <si>
    <t>Unit 1 Horns Dairy, Upper Hill Farm, Droxford Road, Swanmore, Southampton, Hampshire, SO32 2PY</t>
  </si>
  <si>
    <t>Unit 1 Horns Dairy, Upper Hill Farm, Droxford Road, Swanmore, Southampton, Hampshire,  SO32 2PY</t>
  </si>
  <si>
    <t>NN0080576360000</t>
  </si>
  <si>
    <t>Bishops Waltham Renewables Ltd</t>
  </si>
  <si>
    <t>Solar Park,, Winchester Road, Waltham Chase, Southampton, Hampshire, SO32 2LL</t>
  </si>
  <si>
    <t>Hopton Office, Manor Road, Whitchurch-On-Thames ,  RG8 7EW</t>
  </si>
  <si>
    <t>NN00806643050003</t>
  </si>
  <si>
    <t>Bishops Waltham Social Club</t>
  </si>
  <si>
    <t>Social Club, Houchin Street, Bishops Waltham, Southampton, SO32 1AR</t>
  </si>
  <si>
    <t>Social Club Ltd, Houchin Street, Bishops Waltham Southampton,  S032 1AR</t>
  </si>
  <si>
    <t>NN00805923070001</t>
  </si>
  <si>
    <t>Bishops Waltham Surgery</t>
  </si>
  <si>
    <t>The Surgery, Lower Lane, Bishops Waltham, Southampton, Hampshire, SO32 1AS</t>
  </si>
  <si>
    <t>NN0252032305A003</t>
  </si>
  <si>
    <t>Bison Industrial Limited</t>
  </si>
  <si>
    <t>Unit 2, Bottings Industrial Estate, Hillsons Road, Curdridge, Southampton, Hampshire, SO30 2DY</t>
  </si>
  <si>
    <t>Pioneer House, Bottings Industrial Estate, Hillsons Road, Curdridge, Southampton,  SO30 2DY</t>
  </si>
  <si>
    <t>NN0252032305B006</t>
  </si>
  <si>
    <t>Bison Industrial Ltd</t>
  </si>
  <si>
    <t>Unit 3, Bottings Industrial Estate, Hillsons Road, Curdridge, Southampton, Hampshire, SO30 2DY</t>
  </si>
  <si>
    <t>Accounts Payable, Pioneer House, Hillsons Road, Curdridge,   Southampton,   Hampshire,  SO30 2DY</t>
  </si>
  <si>
    <t>NN025203232020A</t>
  </si>
  <si>
    <t>Pioneer House, Hillsons Road, Curdridge, Southampton, Hampshire, SO30 2DY</t>
  </si>
  <si>
    <t>NN0887814200004</t>
  </si>
  <si>
    <t>Bizspace Limited</t>
  </si>
  <si>
    <t>Office 4, Steel House, 4300 Parkway, Whiteley, Fareham, Hampshire, PO15 7FP</t>
  </si>
  <si>
    <t>C/O Tanner Rose Chartered Surveyors, 15 Crofton Avenue, Bexley, Kent,  DA5 3AS</t>
  </si>
  <si>
    <t>NN0887814200005</t>
  </si>
  <si>
    <t>Office 5, Steel House, 4300 Parkway, Whiteley, Fareham, Hampshire, PO15 7FP</t>
  </si>
  <si>
    <t>NN0887814200011</t>
  </si>
  <si>
    <t>Office 11, Steel House, 4300 Parkway, Whiteley, Fareham, Hampshire, PO15 7FP</t>
  </si>
  <si>
    <t>NN0887814200047</t>
  </si>
  <si>
    <t>Office 47, Steel House, 4300 Parkway, Whiteley, Fareham, Hampshire, PO15 7FP</t>
  </si>
  <si>
    <t>NN0887814200074</t>
  </si>
  <si>
    <t>Gnd Flr Managers Office, Steel House, 4300 Parkway, Whiteley, Fareham, Hampshire, PO15 7FP</t>
  </si>
  <si>
    <t>NN0887814200075</t>
  </si>
  <si>
    <t>Gnd Flr Meeting Room, Steel House, 4300 Parkway, Whiteley, Fareham, Hampshire, PO15 7FP</t>
  </si>
  <si>
    <t>NN0887814206869</t>
  </si>
  <si>
    <t>Offices 68 And 69, Steel House, 4300, Parkway, Whiteley, Fareham, Hampshire, PO15 7FP</t>
  </si>
  <si>
    <t>NN0889595100400</t>
  </si>
  <si>
    <t>Bkuk Devco Limited T/A Burger King</t>
  </si>
  <si>
    <t>Unit F3, Whiteley Shopping Centre, Whiteley Way, Whiteley, Fareham, Hants, PO15 7PD</t>
  </si>
  <si>
    <t>Restaurant and Premises</t>
  </si>
  <si>
    <t>NN088781460157F</t>
  </si>
  <si>
    <t>Black Office Finco Limited</t>
  </si>
  <si>
    <t>Office B 1st Flr, 3700, Parkway, Whiteley, Fareham, Hampshire, PO15 7AW</t>
  </si>
  <si>
    <t>C/O Cluttons Llp , 7th Floor, 26 Cross Street, Manchester ,  M2 7AQ</t>
  </si>
  <si>
    <t>NN088781460160D</t>
  </si>
  <si>
    <t>Pt Gnd Flr Front Lhs, 3600, Parkway, Whiteley, Fareham, Hampshire, PO15 7AN</t>
  </si>
  <si>
    <t>NN08878146023569</t>
  </si>
  <si>
    <t>Part 2nd Flr Rhs Front 3500, Parkway, Solent Business Park, Whiteley, Fareham, Hampshire, PO15 7AL</t>
  </si>
  <si>
    <t>NN088781460235A</t>
  </si>
  <si>
    <t>Coutts, Pt 1st Flr (Rear), 3500, Parkway, Solent Business Park, Whiteley, Fareham, Hampshire, PO15 7AL</t>
  </si>
  <si>
    <t>NN01612043060005</t>
  </si>
  <si>
    <t>Blackwell &amp; Moody  Ltd</t>
  </si>
  <si>
    <t>Magdalen Masonry Works, Alresford Road, Chilcomb, Winchester, Hampshire, SO21 1HE</t>
  </si>
  <si>
    <t>Workshop And Premises</t>
  </si>
  <si>
    <t>NN09289480220007</t>
  </si>
  <si>
    <t>Blackwell Place Holdings Limited T/A Parchment Street Dental</t>
  </si>
  <si>
    <t>22-23, Parchment Street, Winchester, Hampshire, SO23 8AZ</t>
  </si>
  <si>
    <t>NN0939748301009</t>
  </si>
  <si>
    <t>Blades Bikes Ltd (In Liquidation)</t>
  </si>
  <si>
    <t>Unit 9,, Sun Valley Business Park, Winnall Close, Winchester, Hampshire, SO23 0LB</t>
  </si>
  <si>
    <t>C/O Zoe Galloway, Quantuma, The Old Town Hall, 71 Christchurch Road, Ringwood,  BH24 1DH</t>
  </si>
  <si>
    <t>NN0928676019001</t>
  </si>
  <si>
    <t>Blanc Brasseries Ltd</t>
  </si>
  <si>
    <t>19-20, Jewry Street, Winchester, Hampshire, SO23 8RY</t>
  </si>
  <si>
    <t>Ground Floor, Cairns House, 10 Station Road, Teddington, Middlesex,  TW1 19AA</t>
  </si>
  <si>
    <t>NN0706044300001B</t>
  </si>
  <si>
    <t>Blanchard Wells Ltd</t>
  </si>
  <si>
    <t>The Meadows, Forester Road, Soberton, Southampton, SO32 3QG</t>
  </si>
  <si>
    <t>The Meadows, Forester Road, Soberton Heath, Southampton, Hampshire,  SO32 3QG</t>
  </si>
  <si>
    <t>NN0080792003000</t>
  </si>
  <si>
    <t>Ble Engineering Solutions Limited</t>
  </si>
  <si>
    <t>Unit 3, Limmers Storage, Stakes Lane, Upham, Southampton, Hampshire, SO32 1TJ</t>
  </si>
  <si>
    <t>NN0080792006000</t>
  </si>
  <si>
    <t>Unit 6, Limmers Storage, Stakes Lane, Upham, Southampton, Hampshire, SO32 1TJ</t>
  </si>
  <si>
    <t>Unit 6, Limmers Storage, Stakes Lane, Upham, Southampton, Hampshire,  SO32 1TJ</t>
  </si>
  <si>
    <t>NN0574708003004</t>
  </si>
  <si>
    <t>Blockley Aviation Limited</t>
  </si>
  <si>
    <t>1st Flr Front Rhs, 3, East Street, Alresford, Hampshire, SO24 9EE</t>
  </si>
  <si>
    <t>NN0463560308001</t>
  </si>
  <si>
    <t>Bloom Education Llp</t>
  </si>
  <si>
    <t>Unit 1, The Red Barn, Easton Lane, Easton, Winchester, Hampshire, SO21 1DQ</t>
  </si>
  <si>
    <t>NN0928948072002B</t>
  </si>
  <si>
    <t>Bloomer &amp; Bloomer Hair Boutique Limited</t>
  </si>
  <si>
    <t>72, Parchment Street, Winchester, Hampshire, SO23 8AT</t>
  </si>
  <si>
    <t>Newlands</t>
  </si>
  <si>
    <t>NN0586321001000</t>
  </si>
  <si>
    <t>Bloor Homes Limited</t>
  </si>
  <si>
    <t>Show Homes And Sales Centre, Crowder Way, Waterlooville, Hampshire, PO7 3EL</t>
  </si>
  <si>
    <t>River Reach, Unit 7, Newbury Business Park, London Road, Newbury, Berkshire,  RG14 2PS</t>
  </si>
  <si>
    <t>SHOWHOMES, SALES CENTRE AND PREMISES</t>
  </si>
  <si>
    <t>NN0939332299043</t>
  </si>
  <si>
    <t>Blossom Kare Services Limited</t>
  </si>
  <si>
    <t>Suite 3 1st Flr, 4, Charlecote Mews, Staple Gardens, Winchester, Hants, SO23 8SR</t>
  </si>
  <si>
    <t>500 London Road, Grays, Essex,  RM20 4AR</t>
  </si>
  <si>
    <t>NN0827272301009</t>
  </si>
  <si>
    <t>Blue Angel Care Ltd</t>
  </si>
  <si>
    <t>Pt Gnd Flr Unit C, Meadow View Business Park, Winchester Road, Upham, Southampton, Hampshire, SO32 1HJ</t>
  </si>
  <si>
    <t>Unit C Meadow View Business Park, Winchester Road, Upham, Southampton, Hampshire,  SO32 1HJ</t>
  </si>
  <si>
    <t>NN01713803010007</t>
  </si>
  <si>
    <t>Blue Diamond Uk Ltd</t>
  </si>
  <si>
    <t>Brambridge Park Garden Centre, Kiln Lane, Colden Common, Winchester, Hampshire, SO50 6HT</t>
  </si>
  <si>
    <t>Po Box 350, St Peter Port, Guernsey,  GY1 3XA</t>
  </si>
  <si>
    <t>GARDEN CENTRE AND PREMISES</t>
  </si>
  <si>
    <t>NN0574708005003</t>
  </si>
  <si>
    <t>Blue Eyed Panther Ltd  T/A Pretty Woman</t>
  </si>
  <si>
    <t>Front Rhs 5, East Street, Alresford, Hampshire, SO24 9EE</t>
  </si>
  <si>
    <t>5 East Street, New Alresford, Alresford, Hampshire,  SO24 9EQ</t>
  </si>
  <si>
    <t>NN0574708005004</t>
  </si>
  <si>
    <t>Front Lhs 5, East Street, Alresford, Hampshire, SO24 9EE</t>
  </si>
  <si>
    <t>NN0979860301000A</t>
  </si>
  <si>
    <t>Blue Marlin Television Limited</t>
  </si>
  <si>
    <t>The Estate Office, Stockbridge Road, Sutton Scotney, Winchester, Hampshire, SO21 3JW</t>
  </si>
  <si>
    <t>The Estate Office, Stockbridge Road, Sutton Scotney, Winchester ,  SO21 3JW</t>
  </si>
  <si>
    <t>NN0939394043002</t>
  </si>
  <si>
    <t>Blu Fitness Mk Ltd T/A Energie Fitness Winchester</t>
  </si>
  <si>
    <t>Unit 43, The Brooks, Winchester, Hampshire, SO23 8TL</t>
  </si>
  <si>
    <t>NN088781460116B</t>
  </si>
  <si>
    <t>Bmt Limited</t>
  </si>
  <si>
    <t>2nd Flr, 1600, Parkway, Whiteley, Fareham, Hampshire, PO15 7AH</t>
  </si>
  <si>
    <t>Finance Team, Bath Quays, 1 Foundry Lane, Bath,  BA2 3GZ</t>
  </si>
  <si>
    <t>NN09286120650026</t>
  </si>
  <si>
    <t>Boba Moon Uk Ltd</t>
  </si>
  <si>
    <t>65b, High Street, Winchester, Hampshire, SO23 9DA</t>
  </si>
  <si>
    <t>C/O Lan Nhi Pham, 21 Chatfield House, 428 Southampton Road, Eastleigh ,  SO50 5QJ</t>
  </si>
  <si>
    <t>NN0939288011000</t>
  </si>
  <si>
    <t>Bocadillo Winchester Ltd</t>
  </si>
  <si>
    <t>Wykeham House , 11, Southgate Street, Winchester , SO23 9DZ</t>
  </si>
  <si>
    <t>61 Tower Street, Winchester, Hampshire,  SO23 8TA</t>
  </si>
  <si>
    <t>NN09395563010006</t>
  </si>
  <si>
    <t>Boka Food Limited</t>
  </si>
  <si>
    <t>Culverlands Press Ltd, Winnall Valley Road, Winchester, Hampshire, SO23 0LN</t>
  </si>
  <si>
    <t>Boka At Culverlands , Winnall Valley Road, Winchester, Hampshire,  SO23 0LN</t>
  </si>
  <si>
    <t>NN0939566300041</t>
  </si>
  <si>
    <t>Bolt6 Limited</t>
  </si>
  <si>
    <t>Unit 41, Basepoint Business Centre, 1, Winnall Valley Road, Winchester, Hants, SO23 0LD</t>
  </si>
  <si>
    <t>53 St Cross Road, Winchester ,  SO23 9RE</t>
  </si>
  <si>
    <t>OFFICEA AND PREMISES</t>
  </si>
  <si>
    <t>NN093956630032M</t>
  </si>
  <si>
    <t>Units 32 And 33, Basepoint Business Centre, 1, Winnall Valley Road, Winchester, Hampshire, SO23 0LD</t>
  </si>
  <si>
    <t>NN0706040304003</t>
  </si>
  <si>
    <t>Bolt Scaffolding Limited</t>
  </si>
  <si>
    <t>Unit 1,,, Dradfield Industrial Estate, Dradfield Lane, Soberton, Southampton, Hampshire, SO32 3QD</t>
  </si>
  <si>
    <t>23a The Precinct, London Road, Waterlooville, Hampshire,  PO7 7DT</t>
  </si>
  <si>
    <t>NN025200834615A</t>
  </si>
  <si>
    <t>Books 2 Vessels Limited</t>
  </si>
  <si>
    <t>Unit 5a, Bridge Farm Industries, Botley Road, Curbridge, Southampton, SO30 2HB</t>
  </si>
  <si>
    <t>NN09286121440001</t>
  </si>
  <si>
    <t>Boots Opticians Prof Serv Ltd Store 3082</t>
  </si>
  <si>
    <t>144, High Street, Winchester, Hampshire, SO23 9AY</t>
  </si>
  <si>
    <t>NN0889595000E10</t>
  </si>
  <si>
    <t>Boots Uk Ltd</t>
  </si>
  <si>
    <t>Unit E10, Whiteley Shopping Centre, Whiteley Way, Whiteley, Fareham, Hants, PO15 7PD</t>
  </si>
  <si>
    <t>NN0939344318001</t>
  </si>
  <si>
    <t>Boots Uk Ltd, Store 5184</t>
  </si>
  <si>
    <t>Unit 1, Weeke Gate, Stockbridge Road, Winchester, Hants, SO22 6EL</t>
  </si>
  <si>
    <t>NN00806563200004</t>
  </si>
  <si>
    <t>Boots Uk Ltd, Store 5952</t>
  </si>
  <si>
    <t>Alliance Pharmacy, High Street, Bishops Waltham, Southampton, SO32 1AB</t>
  </si>
  <si>
    <t>NN09286120350004</t>
  </si>
  <si>
    <t>Boots Uk Ltd, Store 916</t>
  </si>
  <si>
    <t>35-39, High Street, Winchester, Hampshire, SO23 9BL</t>
  </si>
  <si>
    <t>NN02823124910004</t>
  </si>
  <si>
    <t>Boot Uk Ltd, Store 5180</t>
  </si>
  <si>
    <t>Boots Pharmacy, Hambledon Road, Denmead, Waterlooville, Hampshire, PO7 6NU</t>
  </si>
  <si>
    <t>NN08878083030005</t>
  </si>
  <si>
    <t>Borderland Fencing Limited T/A Silversprings Garden Centre</t>
  </si>
  <si>
    <t>Silver Springs Nurseries, Fontley Road, Titchfield, Fareham, Hampshire, PO15 6QX</t>
  </si>
  <si>
    <t xml:space="preserve">Fao Sarah Holdsworth , Borderland Fencing Ltd, New Road , Swanwick , Southampton ,  SO31 7HE </t>
  </si>
  <si>
    <t>NN0252008353007</t>
  </si>
  <si>
    <t>Botley Commercials Ltd</t>
  </si>
  <si>
    <t>Botley Commercials, Bottings Industrial Estate, Hillsons Road, Curdridge, Southampton, SO30 2DY</t>
  </si>
  <si>
    <t>NN0252008353089</t>
  </si>
  <si>
    <t>Botley Station Mot Centre Ltd</t>
  </si>
  <si>
    <t>Botley Mot Centre, Bottings Industrial Estate, Hillsons Road, Curdridge, Southampton, SO30 2DY</t>
  </si>
  <si>
    <t>NN05746520070014</t>
  </si>
  <si>
    <t>Bowland House Management Limited</t>
  </si>
  <si>
    <t>Bowland House, West Street, Alresford, Hampshire, SO24 9AT</t>
  </si>
  <si>
    <t>Tripps End, Main Road, Twyford, Winchester, Hampshire,  SO21 1NW</t>
  </si>
  <si>
    <t>NN0706116300002</t>
  </si>
  <si>
    <t>Bowman Ales Ltd</t>
  </si>
  <si>
    <t>Unit A &amp; B Ascot, Wallops Wood Farm, Sheardley Lane, Droxford, Southampton, Hants, SO32 3QY</t>
  </si>
  <si>
    <t>Unit A &amp; B Ascot, Wallops Wood Farm, Shearfley Lane, Droxford, Southampton,  SO32 3QY</t>
  </si>
  <si>
    <t>NN0252024317002</t>
  </si>
  <si>
    <t>Bow To Stern Yacht Services Ltd</t>
  </si>
  <si>
    <t>Unit 3, Woodmans Farm, Curdridge Lane, Curdridge, Southampton, SO32 2BH</t>
  </si>
  <si>
    <t>NN0559000001002</t>
  </si>
  <si>
    <t>Bp Oil Uk Limited</t>
  </si>
  <si>
    <t>Northbound Forecourt, Winchester Service Area, M3 Motorway, Winchester, Hants, SO21 1PP</t>
  </si>
  <si>
    <t>C/O Turner Morum, 32-33 Cowcross Street, London,  EC1M 6DF</t>
  </si>
  <si>
    <t>PETROL FILLING STATION AND PREMISES</t>
  </si>
  <si>
    <t>NN0559000002002</t>
  </si>
  <si>
    <t>Southbound Forecourt, Winchester Service Area, M3 Motorway, Winchester, Hants, SO21 1PP</t>
  </si>
  <si>
    <t>NN0939556307201</t>
  </si>
  <si>
    <t>Office B1, Gabare House, Winnall Valley Road, Winchester , Hants, SO23 0LD</t>
  </si>
  <si>
    <t>WORKSHOP, OFFICE AND PREMISES</t>
  </si>
  <si>
    <t>NN0252024323008</t>
  </si>
  <si>
    <t>Unit 8, Furzecote Farm, Curdridge Lane, Curdridge, Southampton, SO32 2BJ</t>
  </si>
  <si>
    <t>Bramdean</t>
  </si>
  <si>
    <t>NN01110323130006</t>
  </si>
  <si>
    <t>Bramdean Garage Ltd</t>
  </si>
  <si>
    <t>Bramdean Garage, Petersfield Road, Bramdean, Alresford, Hampshire, SO24 0LR</t>
  </si>
  <si>
    <t>Petersfield Road, Bramdean,Alresford,  SO24 0JU</t>
  </si>
  <si>
    <t>WORKSHOP, PETROL FILLING STATION AND PREMISES</t>
  </si>
  <si>
    <t>NN0111012300007</t>
  </si>
  <si>
    <t>Bramdean House Farm Partnership</t>
  </si>
  <si>
    <t>Biomass Plant Room  , At College Farm , Church Lane, Bramdean, Alresford, Hampshire, SO24 0JS</t>
  </si>
  <si>
    <t>C/O Wakefield Farm Partners, College Farm, Church Lane, Bramdean, Alresford,  SO24 0JS</t>
  </si>
  <si>
    <t>DISTRICT HEATING UNDERTAKING</t>
  </si>
  <si>
    <t>NN01110363040006</t>
  </si>
  <si>
    <t>Bramdean Village Hall</t>
  </si>
  <si>
    <t>Hall, Wood Lane, Bramdean, Alresford, Hampshire, SO24 0JW</t>
  </si>
  <si>
    <t>C/O Anne Newson, Fir Tree Cottage, Wood Lane, Bramdean, Alresford Hants,  SO24 0JW</t>
  </si>
  <si>
    <t>NN00808323040009</t>
  </si>
  <si>
    <t>Bramsdon &amp; Childs Services Southsea Limited</t>
  </si>
  <si>
    <t>Driver &amp; Co, The Square, Bishops Waltham, Southampton, Hampshire, SO32 1GG</t>
  </si>
  <si>
    <t>T M L House, 1a The Anchorage, Gosport, Hampshire,  PO12 1LY</t>
  </si>
  <si>
    <t>NN0312659504001</t>
  </si>
  <si>
    <t>Breheny Civil Engineering Ltd</t>
  </si>
  <si>
    <t>Gnd Flr 4, Mill Court, The Sawmills, Durley, Southampton, SO32 2EJ</t>
  </si>
  <si>
    <t>Flordon Road, Creeting St Mary, Needham Market, Ipswich, Suffolk,  IP6 8NH</t>
  </si>
  <si>
    <t>NN0939460300002</t>
  </si>
  <si>
    <t>Brendoncare Foundation</t>
  </si>
  <si>
    <t>The Old Malthouse, Victoria Road, Winchester, Hampshire, SO23 7DU</t>
  </si>
  <si>
    <t>NN0807088303012</t>
  </si>
  <si>
    <t>Brenhaul Commercial Services Limited</t>
  </si>
  <si>
    <t>Area 12 And Office 3, Morestead Farm, Morestead Road, Morestead, Winchester, Hampshire, SO21 1JD</t>
  </si>
  <si>
    <t>Stag Gates House, 63-64 The Avenue, Southampton, Hampshire,  SO17 1XS</t>
  </si>
  <si>
    <t>NN076676830700C</t>
  </si>
  <si>
    <t>Brenmar Ltd</t>
  </si>
  <si>
    <t>Unit 7, Waltham Business Park, Brickyard Road, Swanmore, Southampton, Hampshire, SO32 2SA</t>
  </si>
  <si>
    <t>WORKSHOP &amp; PREMISES</t>
  </si>
  <si>
    <t>NN0887814200006</t>
  </si>
  <si>
    <t>Briarsgate Homes Limited</t>
  </si>
  <si>
    <t>Office 6, Steel House, 4300 Parkway, Whiteley, Fareham, Hampshire, PO15 7FP</t>
  </si>
  <si>
    <t>NN0887820303005</t>
  </si>
  <si>
    <t>Brickfields Iw Limited</t>
  </si>
  <si>
    <t>Horseshoe Paddocks Business Centre, Laveys Lane, Titchfield, Fareham, Hampshire, PO15 6RT</t>
  </si>
  <si>
    <t>Brickfields, Newnham Road , Binstead , Isle Of Wight ,  PO33 3TH</t>
  </si>
  <si>
    <t>NN0312659005002</t>
  </si>
  <si>
    <t>Brics Development Limited</t>
  </si>
  <si>
    <t>5b, Mill Court, The Sawmills, Durley, Southampton, SO32 2EJ</t>
  </si>
  <si>
    <t>NN0312659005004</t>
  </si>
  <si>
    <t>5d, Mill Court, The Sawmills, Durley, Southampton, SO32 2EJ</t>
  </si>
  <si>
    <t>NN0917948010002</t>
  </si>
  <si>
    <t>Bridge House Friendly Society</t>
  </si>
  <si>
    <t>2nd Floor, Athenia House, 10-14, Andover Road, Winchester, Hants, SO23 7BS</t>
  </si>
  <si>
    <t>NN0372828311001A</t>
  </si>
  <si>
    <t>Brigands Cricket Club</t>
  </si>
  <si>
    <t>Brigands Cricket Club, Broadhalfpenny Down, Hambledon, Portsmouth, Hampshire, PO8 0SB</t>
  </si>
  <si>
    <t xml:space="preserve">Fao Neil Wood , Hartsway, Hambledon Road, Denmead, Waterlooville, Hants ,  PO7 6LT </t>
  </si>
  <si>
    <t>CRICKET GROUND AND PREMISES</t>
  </si>
  <si>
    <t>NN04232163030003</t>
  </si>
  <si>
    <t>Bright Horizons Family Solutions Limited</t>
  </si>
  <si>
    <t>Yellow Dot Nursery, Hocombe Road, Eastleigh, Hampshire, SO53 5QS</t>
  </si>
  <si>
    <t>DAY NURSERY AND PREMISES</t>
  </si>
  <si>
    <t>NN0645408304002</t>
  </si>
  <si>
    <t>Yellow Dot Nursery, Otterbourne Hill, Otterbourne, Winchester, SO21 2HJ</t>
  </si>
  <si>
    <t>NN09394640030001</t>
  </si>
  <si>
    <t>Yellow Dot Nursery, 3, Wales Street, Winchester, Hampshire, SO23 0ET</t>
  </si>
  <si>
    <t>NN0887814210002</t>
  </si>
  <si>
    <t>Brightsidept Whiteley Limited</t>
  </si>
  <si>
    <t>Office 2 And Office 3, Steel House, 4300, Parkway, Whiteley , Fareham , Hampshire , PO15 7FP</t>
  </si>
  <si>
    <t>Office 2 And Office 3, Steel House, 4300 Parkway, Whiteley, Fareham, Hampshire,  PO15 7FP</t>
  </si>
  <si>
    <t>NN039302430500F</t>
  </si>
  <si>
    <t>Brilliant Window Films And Graphics Ltd</t>
  </si>
  <si>
    <t>Unit F, Kings Worthy Foundry, London Road, Kings Worthy, Winchester, Hampshire, SO23 7QA</t>
  </si>
  <si>
    <t>10 Heathfield Road, Chandler'S Ford, Eastleigh, Hampshire,  SO53 5RR</t>
  </si>
  <si>
    <t>NN0685924322000A</t>
  </si>
  <si>
    <t>Britannia Hotels Limited</t>
  </si>
  <si>
    <t>Mariott Meon Valley Hotel And Country Club, Sandy Lane, Shedfield, Southampton, Hampshire, SO32 2HQ</t>
  </si>
  <si>
    <t xml:space="preserve">Halecroft, Hale Road, Hale, Cheshire,  WA15 8RE </t>
  </si>
  <si>
    <t>HOTEL AND PREMISES</t>
  </si>
  <si>
    <t>NN09286121510007</t>
  </si>
  <si>
    <t>British Heart Foundation</t>
  </si>
  <si>
    <t>151, High Street, Winchester, Hampshire, SO23 9AY</t>
  </si>
  <si>
    <t>Shops Division, Crown House   Church Road, Claygate, Esher, Surrey,  KT10 0BF</t>
  </si>
  <si>
    <t>NN0928676020102</t>
  </si>
  <si>
    <t>British Liver Trust</t>
  </si>
  <si>
    <t>Unit 1 &amp; 2, Venta Court, Jewry Street, Winchester, Hants, SO23 8FE</t>
  </si>
  <si>
    <t>1st Floor Offices, Venta Court, 20 Jewry Street, Winchester,  SO23 8FE</t>
  </si>
  <si>
    <t>NN0939566300039</t>
  </si>
  <si>
    <t>British Red Cross</t>
  </si>
  <si>
    <t>Unit 39, Basepoint Business Centre, 1, Winnall Valley Road, Winchester, Hants, SO23 0LD</t>
  </si>
  <si>
    <t>1 Smithhills Street, Paisley,  PA1 1EA</t>
  </si>
  <si>
    <t>NN05746520040004</t>
  </si>
  <si>
    <t>British Steel Frame Co Ltd</t>
  </si>
  <si>
    <t>4, Broad Street, Alresford, Hampshire, SO24 9AQ</t>
  </si>
  <si>
    <t xml:space="preserve">Broadham Oak, Broadham Green Road, Oxted ,  RH8 9PF </t>
  </si>
  <si>
    <t>NN0887816602631</t>
  </si>
  <si>
    <t>Brittania Accountancy And Tax Services Ltd</t>
  </si>
  <si>
    <t>Gnd Flr, 1633, Parkway, Whiteley, Fareham, Hampshire, PO15 7AH</t>
  </si>
  <si>
    <t>1633 Parkway, Whiteley, Fareham, Hampshire,  PO15 7AH</t>
  </si>
  <si>
    <t>NN0201652301060</t>
  </si>
  <si>
    <t>Brooke Energy Group Ltd</t>
  </si>
  <si>
    <t>Unit 6, Four Dells Farm, Poles Lane, Otterbourne, Winchester, Hants, SO21 2DY</t>
  </si>
  <si>
    <t>Jewells, Hemyock, Cullompton, Devon,  EX15 3PX</t>
  </si>
  <si>
    <t>NN0201652301110</t>
  </si>
  <si>
    <t>Unit 9 , Four Dells Farm, Poles Lane, Otterbourne, Winchester, Hants, SO21 2DY</t>
  </si>
  <si>
    <t>BIOMASS COMBUSTION POWER PLANT AND PREMISES</t>
  </si>
  <si>
    <t>NN0554512337523</t>
  </si>
  <si>
    <t>Brooker Electronics Solutions Ltd</t>
  </si>
  <si>
    <t>3 Aziz Court , Parkhill, Larkwhistle Farm Road, West Stratton, Winchester, Hampshire, SO21 3QX</t>
  </si>
  <si>
    <t>NN025200834222A</t>
  </si>
  <si>
    <t>Brookscapes Landscaping Limited</t>
  </si>
  <si>
    <t>Unit 2a, Bridge Farm Industries, Botley Road, Curbridge, Southampton, SO30 2HB</t>
  </si>
  <si>
    <t>Paul Greenbrooks, 4 Taplin Drive , Hedge End ,  SO30 4NU</t>
  </si>
  <si>
    <t>NN0877740600009</t>
  </si>
  <si>
    <t>Brownfield Solutions Limited</t>
  </si>
  <si>
    <t>Suite 9, Little Tapnage Farm, Titchfield Lane, Wickham, Fareham, Hampshire, PO17 5PQ</t>
  </si>
  <si>
    <t>Suite 14, Little Tapnage Farm, Titchfield Lane, Wickham, Fareham, Hampshire,  PO17 5PQ</t>
  </si>
  <si>
    <t>NN06859564100026</t>
  </si>
  <si>
    <t>Browns Hair Lounge (Waltham Chase) Limited</t>
  </si>
  <si>
    <t>3, Winchester Road, Waltham Chase, Southampton, Hampshire, SO32 2LG</t>
  </si>
  <si>
    <t>Kingsom Court, 3 Winchester Road, Waltham Chase, Southampton,  SO32 2LT</t>
  </si>
  <si>
    <t>NN0574912323000A</t>
  </si>
  <si>
    <t>Brushbaby Ltd</t>
  </si>
  <si>
    <t>Brush Baby, Long Barn, Winchester Road, Alresford, Hampshire, SO24 9EZ</t>
  </si>
  <si>
    <t>NN00806403170006</t>
  </si>
  <si>
    <t>Bryan Hirst Ltd</t>
  </si>
  <si>
    <t>Dase Engineering Co, Garfield Road, Bishops Waltham, Southampton, SO32 1AT</t>
  </si>
  <si>
    <t>Bullington Cross, Sutton Scotney, Winchester, Hampshire,  SO21 3FN</t>
  </si>
  <si>
    <t>SCRAP METAL/ BREAKERS YARD AND PREMISES</t>
  </si>
  <si>
    <t>NN0706040305010</t>
  </si>
  <si>
    <t>Bsl Scaffolding Services Limited</t>
  </si>
  <si>
    <t>Unit 10, Dradfield Industrial Estate, Dradfield Lane, Soberton, Southampton, Hampshire, SO32 3QD</t>
  </si>
  <si>
    <t>Fallowfield Hambledon Road, Denmead, Portsmouth, Hampshire,  PO7 6NG</t>
  </si>
  <si>
    <t>NN0706040305009</t>
  </si>
  <si>
    <t>B S L Scaffolding Services Limited</t>
  </si>
  <si>
    <t>Unit 9, Dradfield Industrial Estate, Dradfield Lane, Soberton, Southampton, Hampshire, SO32 3QD</t>
  </si>
  <si>
    <t>NN08777523380006</t>
  </si>
  <si>
    <t>B T A Car Sales Ltd</t>
  </si>
  <si>
    <t>Bta Car Sales,, Redhill Service Station, Winchester Road, Wickham, Fareham, Hampshire, PO17 5HE</t>
  </si>
  <si>
    <t>Redhill Service Station, Winchester Road, Wickham, Fareham Hants,  PO17 5HE</t>
  </si>
  <si>
    <t>VEHICLE REPAIR WORKSHOP AND PREMISES</t>
  </si>
  <si>
    <t>NN0706116300109</t>
  </si>
  <si>
    <t>Bubble Automation Ltd</t>
  </si>
  <si>
    <t>10 Avon Building, Wallops Wood Farm, Sheardley Lane, Droxford, Southampton, Hants, SO32 3QY</t>
  </si>
  <si>
    <t>10 Avon Building, Wallops Wood Farm, Sheardley Lane, Droxford, Southampton, Hants,  SO32 3QY</t>
  </si>
  <si>
    <t>NN092867602000A</t>
  </si>
  <si>
    <t>Buckland Capital Partners Ltd</t>
  </si>
  <si>
    <t>4 Venta Court, Jewry Street, Winchester, Hampshire, SO23 8FE</t>
  </si>
  <si>
    <t xml:space="preserve">20 Jewry Street, Winchester, Hampshire,  SO23 8RZ </t>
  </si>
  <si>
    <t>NN092867602003D</t>
  </si>
  <si>
    <t>Suite 3, 3 Venta Court, Jewry Street, Winchester, Hants, SO23 8FE</t>
  </si>
  <si>
    <t>OFFICES AND PREMSES</t>
  </si>
  <si>
    <t>NN092867602003E</t>
  </si>
  <si>
    <t>Suites 1 &amp; 2, 3 Venta Court, Jewry Street, Winchester, Hants, SO23 8FE</t>
  </si>
  <si>
    <t>NN0807056310005</t>
  </si>
  <si>
    <t>Bugle Events Ltd</t>
  </si>
  <si>
    <t>The Bugle Inn,, Park Lane, Twyford, Winchester, Hampshire, SO21 1QT</t>
  </si>
  <si>
    <t>NN0282296500005</t>
  </si>
  <si>
    <t>Building Management Solutions Integrators  Ltd</t>
  </si>
  <si>
    <t>Grd Flr Unit 6, Falcon Court, Parklands Business Park, Forest Road, Waterlooville, Hants, PO7 6BZ</t>
  </si>
  <si>
    <t>Unit 6a Waltham Park , Waltham Road, White Waltham, Maidenhead,  SL6 3TN</t>
  </si>
  <si>
    <t>NN028229650006A</t>
  </si>
  <si>
    <t>First Floor Unit 6, Falcon Court, Parklands Business Park, Forest Road, Waterlooville, Hants, PO7 6BZ</t>
  </si>
  <si>
    <t>NN0766832310018</t>
  </si>
  <si>
    <t>Bumblebee Lighting Limited</t>
  </si>
  <si>
    <t>Unit 18 , Lycroft Farm Business Park, Park Lane, Swanmore, Southampton, Hampshire, SO32 2QQ</t>
  </si>
  <si>
    <t>Unit 16, Lycroft Farm Business Park, Park Lane, Swanmore, Southampton, Hampshire,  SO32 2QQ</t>
  </si>
  <si>
    <t>NN0766832311617</t>
  </si>
  <si>
    <t>Units 16 And 17 , Lycroft Farm Business Park, Park Lane, Swanmore, Southampton, Hampshire, SO32 2QQ</t>
  </si>
  <si>
    <t>NN0766832311618</t>
  </si>
  <si>
    <t>Units 16, 17 And 18, Lycroft Farm Business Park, Park Lane, Swanmore, Southampton, Hampshire, SO32 2QQ</t>
  </si>
  <si>
    <t>NN09179920020005</t>
  </si>
  <si>
    <t>Bupa Dental Care</t>
  </si>
  <si>
    <t>St Lawrence House Dental Surgery, 2, Barnes Close, Winchester, Hampshire, SO23 9QX</t>
  </si>
  <si>
    <t>C/O Xeon Smiles Uk Limited, Vantage Park, Old Gloucester Road, Bristol,  BS16 1GW</t>
  </si>
  <si>
    <t>NN09286121290011</t>
  </si>
  <si>
    <t>Bupa Occupational Health Limited</t>
  </si>
  <si>
    <t>129, High Street, Winchester, Hampshire, SO23 9AX</t>
  </si>
  <si>
    <t>Bupa Place , 102 The Quays , Salford ,  M50 3SP</t>
  </si>
  <si>
    <t>NN09286120990007</t>
  </si>
  <si>
    <t>Burley Property Investment Co Limited</t>
  </si>
  <si>
    <t>99, High Street, Winchester, Hampshire, SO23 9AH</t>
  </si>
  <si>
    <t>C/O Jaggard Baker Llp, Mcbride House, 32 Penn Road, Beaconsfield, Bucks,  HP9 2FY</t>
  </si>
  <si>
    <t>NN0080760018000</t>
  </si>
  <si>
    <t>Burnt Cake Limited</t>
  </si>
  <si>
    <t>Office, 18, Gunners Park, Bishops Waltham, Southampton, Hampshire, SO32 1PD</t>
  </si>
  <si>
    <t>18 Gunners Park, Bishops Waltham, Southampton, Hampshire,  SO32 1PD</t>
  </si>
  <si>
    <t>NN09394643030006</t>
  </si>
  <si>
    <t>Burrell Innovation Ltd</t>
  </si>
  <si>
    <t>Unit 5, Winnall Farm Industrial Estate, Easton Lane, Winchester, Hampshire, SO23 0HA</t>
  </si>
  <si>
    <t>Unit 5 , Winnal Manor Farm, Wales Street, Winchester,  SO23 0HA</t>
  </si>
  <si>
    <t>Store and Premises</t>
  </si>
  <si>
    <t>NN03126083340007</t>
  </si>
  <si>
    <t>Bursledon Motors Limited</t>
  </si>
  <si>
    <t>Burlesdon Motors Ltd, Durley Brook Road, Durley, Southampton, SO32 2AR</t>
  </si>
  <si>
    <t>Durley Brook Road, Durley, Southampton, Hants,  SO32 2AR</t>
  </si>
  <si>
    <t>NN0282312473005</t>
  </si>
  <si>
    <t>Business Bar Associates Ltd</t>
  </si>
  <si>
    <t>Gnd Flr Kenilworth, Hambledon Road, Denmead, Waterlooville, Hampshire, PO7 6NU</t>
  </si>
  <si>
    <t>NN0877740306060</t>
  </si>
  <si>
    <t>Business Life Centres Ltd</t>
  </si>
  <si>
    <t>Business Life Centre, Little Tapnage Farm, Titchfield Lane, Wickham, Fareham, Hampshire, PO17 5PQ</t>
  </si>
  <si>
    <t>NN0877740600004</t>
  </si>
  <si>
    <t>Suite 4, Little Tapnage Farm, Titchfield Lane, Wickham, Fareham, Hampshire, PO17 5PQ</t>
  </si>
  <si>
    <t>NN0877740600015</t>
  </si>
  <si>
    <t>Suite 15, Little Tapnage Farm, Titchfield Lane, Wickham, Fareham, Hampshire, PO17 5PQ</t>
  </si>
  <si>
    <t>NN0877740600016</t>
  </si>
  <si>
    <t>Suite 16, Little Tapnage Farm, Titchfield Lane, Wickham, Fareham, Hampshire, PO17 5PQ</t>
  </si>
  <si>
    <t>NN0887814601625A</t>
  </si>
  <si>
    <t>Business Technology Partners Limited</t>
  </si>
  <si>
    <t>1625-1627, Parkway, Whiteley, Fareham, Hampshire, PO15 7AH</t>
  </si>
  <si>
    <t>1625-1627 Parkway, Whiteley, Fareham, Hampshire,  PO15 7AH</t>
  </si>
  <si>
    <t>NN08878146016264</t>
  </si>
  <si>
    <t>1626, Parkway, Whiteley, Fareham, Hampshire, PO15 7AH</t>
  </si>
  <si>
    <t>NN0979860320000</t>
  </si>
  <si>
    <t>Busy Bees Nurseries Ltd</t>
  </si>
  <si>
    <t>Egg Day Nursery, Stockbridge Road, Sutton Scotney, Winchester, Hampshire, SO21 3JW</t>
  </si>
  <si>
    <t>St Matthews, Shaftesbury Drive, Bantwood, Staffordshire,  WS7 9QP</t>
  </si>
  <si>
    <t>NN057482031800G</t>
  </si>
  <si>
    <t>Butler And King Ltd</t>
  </si>
  <si>
    <t>Unit G, Prospect Commercial Park, Prospect Road, Alresford, Hampshire, SO24 9QF</t>
  </si>
  <si>
    <t>Unit G, Prospect Commercial Park, 4 Prospect Road, Alresford, Hants,  SO24 9QF</t>
  </si>
  <si>
    <t>NN0070416304001</t>
  </si>
  <si>
    <t>Butler &amp; Co Alresford Limited</t>
  </si>
  <si>
    <t>The Old Stables, Sutton Manor Farm, Bishops Sutton Road, Bishops Sutton, Alresford, Hampshire, SO24 0AA</t>
  </si>
  <si>
    <t>The Old Stables, Sutton Manor Farm, Bishops Sutton, Alresford,  SO24 0AA</t>
  </si>
  <si>
    <t>NN091832030403B</t>
  </si>
  <si>
    <t>Butler Country Estates Ltd</t>
  </si>
  <si>
    <t>Unit 3b, Wintex House , Easton Lane Business Park, Easton Lane, Winchester, Hants, SO23 7RQ</t>
  </si>
  <si>
    <t>37 Harvest Close, Badger Farm, Winchester, Hampshire,  SO22 4DW</t>
  </si>
  <si>
    <t>CATERING PRODUCTION AND PREMISES</t>
  </si>
  <si>
    <t>NN0939288037010</t>
  </si>
  <si>
    <t>Butler Ross Limited</t>
  </si>
  <si>
    <t>Room 7/1.2, 37-39, Southgate Street, Winchester, Hampshire, SO23 9EH</t>
  </si>
  <si>
    <t>Room 7 /1.2, 37-39 Southgate Street, Winchester, Hampshire,  SO23 9EH</t>
  </si>
  <si>
    <t>NN05545043071079</t>
  </si>
  <si>
    <t>Butter Bike Co Limited</t>
  </si>
  <si>
    <t>Unit 7, The Calvert Centre, Rownest Wood Lane, Woodmancott, Winchester, Hampshire, SO21 3BN</t>
  </si>
  <si>
    <t>NN076676830000A</t>
  </si>
  <si>
    <t>B.V.M. Limited</t>
  </si>
  <si>
    <t>Unit A Lakeside House, Waltham Business Park, Brickyard Road, Swanmore, Southampton, Hampshire, SO32 2SA</t>
  </si>
  <si>
    <t>NN08777363290003</t>
  </si>
  <si>
    <t>John Byrne, The Square, Wickham, Fareham, Hampshire, PO17 5JT</t>
  </si>
  <si>
    <t>NN09392880060008</t>
  </si>
  <si>
    <t>By Ross Garcia Limited</t>
  </si>
  <si>
    <t>6, Southgate Street, Winchester, Hampshire, SO23 9DY</t>
  </si>
  <si>
    <t>NN0221724311001</t>
  </si>
  <si>
    <t>Unit 1 Corhampton Lane Farm, Corhampton Lane, Corhampton, Southampton, Hampshire, SO32 3NB</t>
  </si>
  <si>
    <t>Corhampton Lane Farm, Corhampton Lane, Southampton,  ,  SO32 3NB</t>
  </si>
  <si>
    <t>YOGA STUDIO AND PREMISES</t>
  </si>
  <si>
    <t>NN0221724311003</t>
  </si>
  <si>
    <t>Unit 3, Corhampton Lane Farm, Corhampton Lane, Meonstoke, Southampton, Hampshire, SO32 3NB</t>
  </si>
  <si>
    <t>NN0716228300001</t>
  </si>
  <si>
    <t>Cable Connections Electrical Services Limited</t>
  </si>
  <si>
    <t>Castle Farm Barn South, Denmead Road, Southwick, Fareham, Hampshire, PO17 6EX</t>
  </si>
  <si>
    <t>NN068582430501A</t>
  </si>
  <si>
    <t>Cade Directories Limited</t>
  </si>
  <si>
    <t>Unit 1a, Shedfield Equestrian, Botley Road, Shedfield, Southampton, Hants, SO32 2HN</t>
  </si>
  <si>
    <t>Unit 1a, Shedfield Equestrian, Botley Road, Shedfield, Southampton, Hants,  SO32 2HN</t>
  </si>
  <si>
    <t>NN0918420304001</t>
  </si>
  <si>
    <t>Cadence Cc Ltd</t>
  </si>
  <si>
    <t>The Handlebar Café And Cycle Hub, Garnier Road , Winchester , Hampshire, SO23 9NP</t>
  </si>
  <si>
    <t>Down Laine, The Broadway, Alfriston, Polegate,  BN26 5XH</t>
  </si>
  <si>
    <t>NN09393440000008</t>
  </si>
  <si>
    <t>Cafe Destino Limited</t>
  </si>
  <si>
    <t>Travellers Fare Ltd, Concourse Bookstall, Winchester Railway Station, Station Hill, Winchester, Hants, SO23 8TJ</t>
  </si>
  <si>
    <t>21-23 Church Street, Basingstoke, Hampshire,  RG21 7QQ</t>
  </si>
  <si>
    <t>STATION LET OUT AND PREMISES</t>
  </si>
  <si>
    <t>NN0939396022000A</t>
  </si>
  <si>
    <t>Cafeworld Ltd</t>
  </si>
  <si>
    <t>22, The Square, Winchester, Hampshire, SO23 9EX</t>
  </si>
  <si>
    <t>NN09286121070003</t>
  </si>
  <si>
    <t>Caffe Nero Ltd</t>
  </si>
  <si>
    <t>107, High Street, Winchester, Hampshire, SO23 9AH</t>
  </si>
  <si>
    <t>9-15 Neal Street , London ,  WC2 9TW</t>
  </si>
  <si>
    <t>NN08574043170001</t>
  </si>
  <si>
    <t>Cafude Limited</t>
  </si>
  <si>
    <t>Loomies, Alton Road, West Meon, Petersfield, Hampshire, GU32 1JX</t>
  </si>
  <si>
    <t>NN0939460305111</t>
  </si>
  <si>
    <t>Cala Group Limited</t>
  </si>
  <si>
    <t>2 Car Parking Spaces For, 1st Flr Simplyhealth House, Victoria Road, Winchester, Hampshire, SO23 7RG</t>
  </si>
  <si>
    <t>Adam House, 5 Mid New Cultins, Edinburgh ,  EH11 4DU</t>
  </si>
  <si>
    <t>NN0939460305112</t>
  </si>
  <si>
    <t>3 Car Parking Spaces For, 1st Flr Simplyhealth House, Victoria Road, Winchester, Hampshire, SO23 7RG</t>
  </si>
  <si>
    <t>NN0939460305113</t>
  </si>
  <si>
    <t>9 Car Parking Spaces For, 1st Flr Simplyhealth House, Victoria Road, Winchester, Hampshire, SO23 7RG</t>
  </si>
  <si>
    <t>NN0939460305001</t>
  </si>
  <si>
    <t>Cala Homes Southern</t>
  </si>
  <si>
    <t>1st Flr, Wykeham Court, Victoria Road, Winchester, Hampshire, SO23 7DU</t>
  </si>
  <si>
    <t>Accounts Payable, Adams House, 5 Mid New Cultins Road, Edinburgh ,  EH11 4DU</t>
  </si>
  <si>
    <t>NN0393022501000</t>
  </si>
  <si>
    <t>Cala Homes (Southern) Ltd</t>
  </si>
  <si>
    <t>Site Compound For Phase 2a, Opp, Fishwicke Road, Winchester, SO22 6LE</t>
  </si>
  <si>
    <t>Cala House, 54 The Causeway, Staines-Upon-Thames, Surrey,  TW18 3AX</t>
  </si>
  <si>
    <t>NN0394399001000</t>
  </si>
  <si>
    <t>Show Homes, 1, 3 And 5, Granadiers Road, Winchester, Hampshire, SO22 6GU</t>
  </si>
  <si>
    <t>SHOWHOMEs AND PREMISES</t>
  </si>
  <si>
    <t>NN0394399501000</t>
  </si>
  <si>
    <t>Sales Centre, 1, 2 And 3, Rockingham House, Granadiers Road, Winchester, Hampshire, SO22 6GR</t>
  </si>
  <si>
    <t>SHOW HOME AND PREMISES</t>
  </si>
  <si>
    <t>NN0746616308000</t>
  </si>
  <si>
    <t>Caldwell Investments Limited</t>
  </si>
  <si>
    <t>The Old Tractor Barn, At Shedding Oaks Farm,  , Hamgreen, Sparsholt, Winchester, Hampshire, SO21 2PA</t>
  </si>
  <si>
    <t>Cuckmere, Ham Green, Sparsholt, Winchester, Hampshire,  SO21 2PA</t>
  </si>
  <si>
    <t>NN017142830102A</t>
  </si>
  <si>
    <t>Calfordseaden Llp</t>
  </si>
  <si>
    <t>L H S 1st Flr, Calford House, Wessex Business Park, Wessex Way, Colden Common, Winchester, Hants, SO21 1WP</t>
  </si>
  <si>
    <t>St Johns House, 1a Knoll Rise, Orpington, Kent,  BR6 0JX</t>
  </si>
  <si>
    <t>NN017142830102B</t>
  </si>
  <si>
    <t>R H S  1st Flr, Calford House, Wessex Business Park, Wessex Way, Colden Common, Winchester, Hants, SO21 1WP</t>
  </si>
  <si>
    <t>NN0424962253000</t>
  </si>
  <si>
    <t>Camelot Commercial Services Ltd</t>
  </si>
  <si>
    <t>Unit 5, Pitt Down Barn, Farley Mount Road, Hursley, Winchester, Hampshire, SO21 2JE</t>
  </si>
  <si>
    <t xml:space="preserve">Alexandra House, St Johns Street, Salisbury,  SP1 2SB </t>
  </si>
  <si>
    <t>NN0372832300500</t>
  </si>
  <si>
    <t>Front And Rear Centre, The Stores, East Street, Hambledon, Waterlooville, Hampshire, PO7 4RY</t>
  </si>
  <si>
    <t>NN0423280300100</t>
  </si>
  <si>
    <t>Cammegh Davies Fleming Limited</t>
  </si>
  <si>
    <t>Old Stable Offices, Standon, Hursley, Winchester, Hampshire, SO21 2JH</t>
  </si>
  <si>
    <t>NN087767633401B</t>
  </si>
  <si>
    <t>Campro-Ject Limited</t>
  </si>
  <si>
    <t>Unit B1 &amp; B2, Knowle Village Business Park, Mayles Lane, Knowle, Fareham, Hants, PO17 5DY</t>
  </si>
  <si>
    <t>WORKSHOP, WORKSHOP AND PREMISES</t>
  </si>
  <si>
    <t>NN09289480750007</t>
  </si>
  <si>
    <t>Cancer Research Uk</t>
  </si>
  <si>
    <t>75, Parchment Street, Winchester, Hampshire, SO23 8AT</t>
  </si>
  <si>
    <t>NN0282312492002</t>
  </si>
  <si>
    <t>Capital Softwood Limited</t>
  </si>
  <si>
    <t>2 The Old Bank, Hambledon Road, Waterlooville, Hants, PO7 6NU</t>
  </si>
  <si>
    <t>2 The Old Bank, Hambledon Road, Waterlooville, Hants,  PO7 6NU</t>
  </si>
  <si>
    <t>NN0939332304003</t>
  </si>
  <si>
    <t>Capsticks Solicitors Llp</t>
  </si>
  <si>
    <t>1st Flr Staple House, Staple Gardens, Winchester, Hampshire, SO23 8SR</t>
  </si>
  <si>
    <t>1 St Georges Road, Wimbledon,  SW19 4DR</t>
  </si>
  <si>
    <t>NN0887814200016</t>
  </si>
  <si>
    <t>Office 16, Steel House, 4300 Parkway, Whiteley, Fareham, Hampshire, PO15 7FP</t>
  </si>
  <si>
    <t>NN0282228002000</t>
  </si>
  <si>
    <t>Carbmax Limited</t>
  </si>
  <si>
    <t>Office At , 2, Barn Green Close, Denmead, Waterlooville, Hampshire, PO7 6EJ</t>
  </si>
  <si>
    <t>NN0887814601604</t>
  </si>
  <si>
    <t>Carbon60 Limited</t>
  </si>
  <si>
    <t>Part 1st Flr, 3600, Parkway, Whiteley, Fareham, Hampshire, PO15 7AN</t>
  </si>
  <si>
    <t>NN0453424314101</t>
  </si>
  <si>
    <t>Care Home Interiors Ltd</t>
  </si>
  <si>
    <t>Warehouse, Eden Equine, Manor Farm , Itchen Stoke, Alresford , Hampshire , SO24 0QT</t>
  </si>
  <si>
    <t>2 Oriel Court, Omega Park, Alton, Hampshire,  GU34 2YT</t>
  </si>
  <si>
    <t>NN09182320880016</t>
  </si>
  <si>
    <t>88a, Cromwell Road, Winchester, Hampshire, SO22 4AD</t>
  </si>
  <si>
    <t>4 Solent Avenue, Southampton, Hampshire,  SO19 6BA</t>
  </si>
  <si>
    <t>NN0252012306001</t>
  </si>
  <si>
    <t>Carlinden Events Ltd</t>
  </si>
  <si>
    <t>Calcot Farm Barns, Calcot Lane, Curdridge, Southampton, Hampshire, SO32 2BN</t>
  </si>
  <si>
    <t>12 Wordsworth Close, Bishops Waltham, Southampton, Hampshire,  SO32 1RT</t>
  </si>
  <si>
    <t>NN0939288037014</t>
  </si>
  <si>
    <t>Room 7/2.6, 37-39, Southgate Street, Winchester, Hampshire, SO23 9EH</t>
  </si>
  <si>
    <t>NN0171428317007</t>
  </si>
  <si>
    <t>Livery Yard &amp; Premises, Rookery Farm, Portsmouth Road, Fishers Pond, Eastleigh, Hampshire, SO50 7HF</t>
  </si>
  <si>
    <t>Rookery Farm, Portsmouth Road, Fishers Pond, Eastleigh, Hampshire,  SO50 7HF</t>
  </si>
  <si>
    <t>LIVERY STABLE AND PREMISES</t>
  </si>
  <si>
    <t>NN05545043071083</t>
  </si>
  <si>
    <t>Carpathian Fields Ltd</t>
  </si>
  <si>
    <t>Unit 8, The Calvert Centre, Rownest Wood Lane, Woodmancott, Winchester, Hampshire, SO21 3BN</t>
  </si>
  <si>
    <t>NN0706028315001</t>
  </si>
  <si>
    <t>Carrera (Uk) Limited</t>
  </si>
  <si>
    <t>Carrera Uk (Complete It Solutions), Oak Tree Farm , Church Road, Newtown, Fareham, Hampshire, PO17 6JL</t>
  </si>
  <si>
    <t>NN08071243110009</t>
  </si>
  <si>
    <t>Carrington Law Ltd</t>
  </si>
  <si>
    <t>Unit At Segars Farm, Segars Lane, Twyford, Winchester, Hampshire, SO21 1QJ</t>
  </si>
  <si>
    <t>Paddys Barn , Segars Lane, Twyford, Winchester,  SO21 1QJ</t>
  </si>
  <si>
    <t>NN0393024301303</t>
  </si>
  <si>
    <t>Carter Jonas Service Company</t>
  </si>
  <si>
    <t>2nd Flr, Unit 3,, Royal Court, Church Green Close, Kings Worthy, Winchester, Hampshire, SO23 7TW</t>
  </si>
  <si>
    <t>NN0928676009003</t>
  </si>
  <si>
    <t>9a, Jewry Street, Winchester, Hants, SO23 8RZ</t>
  </si>
  <si>
    <t>NN03930523000006</t>
  </si>
  <si>
    <t>Carter Maitland Joinery Ltd</t>
  </si>
  <si>
    <t>Well House Farm, Wellhouse Lane, Headbourne Worthy, Winchester, Hampshire, SO22 6PG</t>
  </si>
  <si>
    <t>169 Winchester Road, Four Marks, Hants,  GU34 5HY</t>
  </si>
  <si>
    <t>NN09393960320015</t>
  </si>
  <si>
    <t>Carter Marsh &amp; Co. Ltd</t>
  </si>
  <si>
    <t>32a, The Square, Winchester, Hampshire, SO23 9EX</t>
  </si>
  <si>
    <t>NN0578285501012</t>
  </si>
  <si>
    <t>Casdron Enterprises Ltd</t>
  </si>
  <si>
    <t>Casdron Enterprises, Wood End Site, Prospect Road, Alresford, Hampshire, SO24 9QF</t>
  </si>
  <si>
    <t>Wood End, Prospect Road, Alresford, Hants,  SO24 9QF</t>
  </si>
  <si>
    <t>NN0252032305000B</t>
  </si>
  <si>
    <t>Castaway School Travel Limited</t>
  </si>
  <si>
    <t>Unit 1, Bottings Industrial Estate, Hillsons Road, Curdridge, Southampton, Hampshire, SO30 2DY</t>
  </si>
  <si>
    <t>Unit 1, Bottings Industrial Estate, Hillsons Road, Curdridge, Southampton, Hampshire,  SO30 2DY</t>
  </si>
  <si>
    <t>NN0161204501001</t>
  </si>
  <si>
    <t>Castlebridge Hotels Winchester Opco Limited T/A Voco</t>
  </si>
  <si>
    <t xml:space="preserve">Holiday Inn Hotel Winchester, Telegraph Way, Winchester, Hampshire, SO21 1HZ </t>
  </si>
  <si>
    <t>NN0939556307223</t>
  </si>
  <si>
    <t>Castle Fitness Studios Limited</t>
  </si>
  <si>
    <t>Offices B2+B3, Gabare House, Winnall Valley Road, Winchester , Hants, SO23 0LD</t>
  </si>
  <si>
    <t>NN093930830201P</t>
  </si>
  <si>
    <t>Catalyze Ltd</t>
  </si>
  <si>
    <t>Car Parking Spaces 1-10, Winton House, St Peter St, Winchester, Hampshire, SO23 8BW</t>
  </si>
  <si>
    <t>40 Main Road, Colden Common, Winchester, Hants,  So21 1rr ,  SO21 1RR</t>
  </si>
  <si>
    <t>NN0939308302023</t>
  </si>
  <si>
    <t>Second And Third Floors, Winton House, St Peter Street, Winchester, Hampshire, SO23 8BW</t>
  </si>
  <si>
    <t>NN093930830204P</t>
  </si>
  <si>
    <t>Car Parking Spaces 21&amp;22, Winton House, St Peter St, Winchester, Hampshire, SO23 8BW</t>
  </si>
  <si>
    <t>NN0877736360106B</t>
  </si>
  <si>
    <t>6, Bay Tree Walk, The Square, Wickham, Fareham, Hampshire, PO17 5JQ</t>
  </si>
  <si>
    <t>WORKSHOP/SHOWROOM AND PREMISES</t>
  </si>
  <si>
    <t>NN0877740600006</t>
  </si>
  <si>
    <t>Cavell (Southern) Limited</t>
  </si>
  <si>
    <t>Suite 6, Little Tapnage Farm, Titchfield Lane, Wickham, Fareham, Hampshire, PO17 5PQ</t>
  </si>
  <si>
    <t>NN0939344124001A</t>
  </si>
  <si>
    <t>Cavendish &amp; Gloucester C/O Plm Childrens Trust</t>
  </si>
  <si>
    <t>126, Stockbridge Road, Winchester, Hampshire, SO22 6RN</t>
  </si>
  <si>
    <t>Winston House, 2 Dollis Park, London ,  N3 1HF</t>
  </si>
  <si>
    <t>NN0887814200071</t>
  </si>
  <si>
    <t>Cbl Consulting Limited</t>
  </si>
  <si>
    <t>Office 71, Steel House, 4300 Parkway, Whiteley, Fareham, Hampshire, PO15 7FP</t>
  </si>
  <si>
    <t>Office 71, Steel House, 4300 Parkway, Whiteley, Fareham, Hampshire,  PO15 7FP</t>
  </si>
  <si>
    <t>NN091812430404B</t>
  </si>
  <si>
    <t>Cbre Limited</t>
  </si>
  <si>
    <t xml:space="preserve"> , Nhs At Avalon House , Chesil Street, Winchester, Hampshire, SO23 0HU</t>
  </si>
  <si>
    <t>C/O Hampshire &amp; Isle Of Wight Healthcare Nhs Foundation Trust, Fao Becky Brown (Rating), Cbre Mailpoint Cbre00001, Mpn2, Magna Park North, Lutterworth,  LE17 4XR</t>
  </si>
  <si>
    <t>NN09179480320033</t>
  </si>
  <si>
    <t>C Brewers &amp; Son Ltd</t>
  </si>
  <si>
    <t>Unit 3, Andover Road Retail Park, Andover Road, Winchester, Hampshire, SO23 7RY</t>
  </si>
  <si>
    <t>C/O Ryan Property Tax , Po Box 899 , Winchester ,  SO23 3WR</t>
  </si>
  <si>
    <t>RETAIL  WAREHOUSE AND PREMISES</t>
  </si>
  <si>
    <t>NN068582430535</t>
  </si>
  <si>
    <t>C &amp; C Signs Limited</t>
  </si>
  <si>
    <t>Unit 35, Shedfield Equestrian, Botley Road, Shedfield, Southampton, Hampshire, SO32 2HN</t>
  </si>
  <si>
    <t>Units 35 And 36, Shedfield Equestrian Centre, Botley Road, Shedfield, Southampton, Hampshire,  SO32 2HN</t>
  </si>
  <si>
    <t>NN09183204010009</t>
  </si>
  <si>
    <t>Cds (Superstores International) Limited T/A The Range</t>
  </si>
  <si>
    <t>The Range, Easton Lane, Winchester, Hampshire, SO23 7UD</t>
  </si>
  <si>
    <t>15 William Prance Road, Plymouth,  PL6 5ZD</t>
  </si>
  <si>
    <t>RETAIL WAREHOUSE AND PREMISES</t>
  </si>
  <si>
    <t>Bighton</t>
  </si>
  <si>
    <t>NN0050304304030</t>
  </si>
  <si>
    <t>Cedar, Cutts &amp; Moore Ltd</t>
  </si>
  <si>
    <t>Unit 3,, Ranscombe Farm, Barnetts Wood Lane, Bighton, Alresford, SO24 9SF</t>
  </si>
  <si>
    <t>NN0574892317001</t>
  </si>
  <si>
    <t>Cedar Veterinary Practice Limited T/A Cedar Veterinary Group</t>
  </si>
  <si>
    <t>Cedar Veterinary Group, The Dean , Alresford , Hampshire , SO24 9BH</t>
  </si>
  <si>
    <t>Cedar Veterinary Group, The Dean , Alresford , Hampshire ,  SO24 9BH</t>
  </si>
  <si>
    <t>VETERINARY SURGERY AND PREMISES</t>
  </si>
  <si>
    <t>NN04232649990000</t>
  </si>
  <si>
    <t>Cellnex Uk Limited</t>
  </si>
  <si>
    <t>Transmitter Mast (258811) , Crabwood Farm, Sarum Road, Hursley, Winchester, Hampshire, SO22 5QT</t>
  </si>
  <si>
    <t>NN09394440030009</t>
  </si>
  <si>
    <t>Roof Top (167890)Winchester Ate, Upper Brook Street, Winchester, Hampshire, SO23 8AL</t>
  </si>
  <si>
    <t>Communication Station and Premises</t>
  </si>
  <si>
    <t>NN09286121470007</t>
  </si>
  <si>
    <t>Cell Repair Limited</t>
  </si>
  <si>
    <t>147, High Street, Winchester, Hampshire, SO23 9AY</t>
  </si>
  <si>
    <t>SHOP (AND PREMISES)</t>
  </si>
  <si>
    <t>NN09183203190006</t>
  </si>
  <si>
    <t>Cemex Uk Materials Limited</t>
  </si>
  <si>
    <t>Rmc (Uk) Ltd, Easton Lane, Winchester, Hampshire, SO23 7FA</t>
  </si>
  <si>
    <t>Cemex House, Binley Business Park, Harry Weston Road, Coventry,  CV3 2TY</t>
  </si>
  <si>
    <t>CONCRETE BATCHING PLANT AND PREMISES</t>
  </si>
  <si>
    <t>NN08776763380F3</t>
  </si>
  <si>
    <t>Centreline Coatings Limited</t>
  </si>
  <si>
    <t>Unit F3, Knowle Village Business Park, Mayles Lane, Knowle, Fareham, Hants, PO17 5DY</t>
  </si>
  <si>
    <t>108 Thornhill Park Road, Southampton, Hampshire,  SO18 5TS</t>
  </si>
  <si>
    <t>NN08776763380G2</t>
  </si>
  <si>
    <t>Centreline Marine &amp; Joinery Ltd</t>
  </si>
  <si>
    <t>Unit G2, Knowle Village Business Park, Mayles Lane, Knowle, Fareham, Hants, PO17 5DY</t>
  </si>
  <si>
    <t>NN0887814200062</t>
  </si>
  <si>
    <t>Cerberus Tech Limited</t>
  </si>
  <si>
    <t>Office 62, Steel House, 4300 Parkway, Whiteley, Fareham, Hampshire, PO15 7FP</t>
  </si>
  <si>
    <t>Office 62, Steel House, 4300 Parkway, Whiteley, Fareham, Hampshire,  PO15 7FP</t>
  </si>
  <si>
    <t>NN0685956368101</t>
  </si>
  <si>
    <t xml:space="preserve">Unit 1, Rose Hill Garage, Winchester Road, Waltham Chase, Southampton, Hampshire, </t>
  </si>
  <si>
    <t>NN0231936403003</t>
  </si>
  <si>
    <t>Cfl Land Rovers Limited</t>
  </si>
  <si>
    <t>Units 3 &amp; 6, Beeches Industrial Park, Littleton Road, Crawley, Winchester, Hampshire, SO21 2QD</t>
  </si>
  <si>
    <t>CAR SALES AND PREMISES</t>
  </si>
  <si>
    <t>NN0877740600003</t>
  </si>
  <si>
    <t>Chalcombe</t>
  </si>
  <si>
    <t>Suite 3, Little Tapnage Farm, Titchfield Lane, Wickham, Fareham, Hampshire, PO17 5PQ</t>
  </si>
  <si>
    <t>Suite 3, Little Tapnage Farm, Titchfield Lane, Wickham, Fareham, Hampshire,  PO17 5PQ</t>
  </si>
  <si>
    <t>NN09289480670103</t>
  </si>
  <si>
    <t>Chalk Stream Learning Llp T/A Mathnasium</t>
  </si>
  <si>
    <t>67b, Parchment Street, Winchester, Hampshire, SO23 8AT</t>
  </si>
  <si>
    <t>NN0080764001020</t>
  </si>
  <si>
    <t>Chamberlains Solicitors Limited</t>
  </si>
  <si>
    <t>Chamberlains, Red Lion Street, Bishops Waltham, Southampton, Hampshire, SO32 1ST</t>
  </si>
  <si>
    <t>NN0939288031000</t>
  </si>
  <si>
    <t>31, Southgate Street, Winchester , Hants, SO23 9FF</t>
  </si>
  <si>
    <t>C/O Adminsitration Dept , Winchester Chambers , 31 Southgate Street, Winchester ,  SO23 9FF</t>
  </si>
  <si>
    <t>NN093928803100P</t>
  </si>
  <si>
    <t>Car Park For 31, Southgate Street, Winchester , Hants, SO23 9FF</t>
  </si>
  <si>
    <t>NN0939299001000</t>
  </si>
  <si>
    <t>Chantacre Limited</t>
  </si>
  <si>
    <t>R &amp; W Environmental Recycling Facility, Spitfire Link, Winchester, Hampshire, SO21 1LG</t>
  </si>
  <si>
    <t>Locks Farm, Main Road, Dibden, Southampton, Hampshire,  SO45 5TD</t>
  </si>
  <si>
    <t>SECONDARY AGGREGATE PROCESSING PLANT AND PREMISES</t>
  </si>
  <si>
    <t>NN0945123009009</t>
  </si>
  <si>
    <t>Chantacre Ltd</t>
  </si>
  <si>
    <t>R&amp;W Winchester Office, Chantacre Business Park, St Catherines Way, Winchester, Hants, SO21 1RD</t>
  </si>
  <si>
    <t>R &amp; W Plant, Locks Farm, Main Road, Dibden, Southampton,  SO45 5TD</t>
  </si>
  <si>
    <t>NN0685956375001</t>
  </si>
  <si>
    <t>Chappells Of Stubbington Limited</t>
  </si>
  <si>
    <t>Dell Cottage,, Winchester Road, Shedfield, Southampton, Hampshire, SO32 2JA</t>
  </si>
  <si>
    <t>Land Used for Storage and Premises</t>
  </si>
  <si>
    <t>NN0882022080000</t>
  </si>
  <si>
    <t>Charles Church Developments Limited</t>
  </si>
  <si>
    <t>Show Home And Marketing Suite, 78 &amp; 80, Curbridge Way, Curbridge, Southampton, Hampshire, SO30 2BB</t>
  </si>
  <si>
    <t>Aviation House, George Curl Way, Southampton, Hampshire,  SO18 2RY</t>
  </si>
  <si>
    <t>SHOWHOUSES AND PREMISES</t>
  </si>
  <si>
    <t>NN0882022523000</t>
  </si>
  <si>
    <t>Contractors Cabins And Compound, Parcel 11, Curbridge Way, Curbridge, Southampton, Hampshire, SO30 2BB</t>
  </si>
  <si>
    <t>NN0939324008000A</t>
  </si>
  <si>
    <t>8, St Thomas Street, Winchester, Hampshire, SO23 9HE</t>
  </si>
  <si>
    <t>NN0423284202000</t>
  </si>
  <si>
    <t>Unit 2, Upper Slackstead Farm, Upper Slackstead, Braishfield, Romsey, Hampshire, SO51 0QL</t>
  </si>
  <si>
    <t>C/O Braden Chartered Surveyors, The Old Dairy, Sutton Scotney, Winchester,  SO21 3NZ</t>
  </si>
  <si>
    <t>NN0080584101004</t>
  </si>
  <si>
    <t>Unit 4, Claylands Park, Claylands Road, Bishops Waltham, Southampton, Hampshire, SO32 1QD</t>
  </si>
  <si>
    <t>C/O Mr Patrick Walker, Bullen Health Care, Unit 17/20 Glacier Buildings, Harringotn Road, Liverpool,  L3 4BH</t>
  </si>
  <si>
    <t>WORKSHOPS AND PREMISES</t>
  </si>
  <si>
    <t>NN0706040304004</t>
  </si>
  <si>
    <t>Unit 2,,, Dradfield Industrial Estate, Dradfield Lane, Soberton, Southampton, Hampshire, SO32 3QD</t>
  </si>
  <si>
    <t>2 Crispness Crescent, Waterlooville ,  PO7 3AD</t>
  </si>
  <si>
    <t>NN09393440130038</t>
  </si>
  <si>
    <t>Unit 3 Red Deer Court, Elm Road, Winchester, Hampshire, SO22 5LX</t>
  </si>
  <si>
    <t>TREATMENT ROOM AND PREMISES</t>
  </si>
  <si>
    <t>NN0887814147117</t>
  </si>
  <si>
    <t>Office 1.17, First Floor, 4500, Parkway, Whiteley, Fareham, Hampshire, PO15 7AZ</t>
  </si>
  <si>
    <t>NN00805923180009</t>
  </si>
  <si>
    <t>Bishops Waltham Gallery (A), Cross Street, Bishops Waltham, Southampton, Hampshire, SO32 1EZ</t>
  </si>
  <si>
    <t>NN09392880070014</t>
  </si>
  <si>
    <t>7a, Southgate Street, Winchester, Hampshire, SO23 9DY</t>
  </si>
  <si>
    <t>NN00808323030007</t>
  </si>
  <si>
    <t>Charters Estate Agents Limited</t>
  </si>
  <si>
    <t>Austin &amp; Wyatt, The Square, Bishops Waltham, Southampton, Hampshire, SO32 1GG</t>
  </si>
  <si>
    <t>Property Management Team, 13 Oakmount Road, Chandlers Ford, Hampshire,  SO53 2LG</t>
  </si>
  <si>
    <t>NN05749080170013</t>
  </si>
  <si>
    <t>Post Office, 17, West Street, Alresford, Hampshire, SO24 9AA</t>
  </si>
  <si>
    <t>NN09286760020003</t>
  </si>
  <si>
    <t>2, Jewry Street, Winchester, Hampshire, SO23 8RZ</t>
  </si>
  <si>
    <t>NN0939324012003</t>
  </si>
  <si>
    <t>Chartwell Shipping Ltd</t>
  </si>
  <si>
    <t>1st Flr The Coach House, 12, St Thomas Street, Winchester, Hampshire, SO23 9HE</t>
  </si>
  <si>
    <t>Enmill House, Enmill Lane, Pitt, Winchester,  SO22 5QR</t>
  </si>
  <si>
    <t>NN05749080460029</t>
  </si>
  <si>
    <t>Char (Uk) Ltd</t>
  </si>
  <si>
    <t>3, Bakehouse Yard, Bakehouse Yard, West Street, Alresford, Hants, SO24 9AU</t>
  </si>
  <si>
    <t>NN09286121560006</t>
  </si>
  <si>
    <t>156, High Street, Winchester, Hampshire, SO23 9BA</t>
  </si>
  <si>
    <t>NN09394480030008</t>
  </si>
  <si>
    <t>Chase Cycles Hampshire Limited</t>
  </si>
  <si>
    <t>3-4, Upper High Street, Winchester, Hampshire, SO23 8UT</t>
  </si>
  <si>
    <t>3-4 Upper High Street, Winchester, Hampshire,  SO23 8UT</t>
  </si>
  <si>
    <t>NN05039840290005</t>
  </si>
  <si>
    <t>Chase Property Projects Ltd</t>
  </si>
  <si>
    <t>29, Springvale Road, Kings Worthy, Winchester, Hampshire, SO23 7ND</t>
  </si>
  <si>
    <t>26 Longstock, Stockbridge, Hampshire,  SO20 6DR</t>
  </si>
  <si>
    <t>NN0685824400000</t>
  </si>
  <si>
    <t>Chase Vans Limited</t>
  </si>
  <si>
    <t>A A Edwards &amp; Son, Botley Road, Shedfield, Southampton, Hants, SO32 2HN</t>
  </si>
  <si>
    <t>NN0312659109000</t>
  </si>
  <si>
    <t>Chase Virtual Solutions Limited</t>
  </si>
  <si>
    <t>Unit 9, Mill Court, The Sawmills, Durley, Southampton, Hampshire, SO32 2EJ</t>
  </si>
  <si>
    <t>NN0949700320001</t>
  </si>
  <si>
    <t>Chayr Balay Interior Solutions Ltd</t>
  </si>
  <si>
    <t>10, City Road, Winchester, Hampshire, SO23 8SD</t>
  </si>
  <si>
    <t>71-75 Shelton Street, Covent Garden, London,  WC2H 9JQ</t>
  </si>
  <si>
    <t>NN0302528001000</t>
  </si>
  <si>
    <t>Cherished Automotives Ltd</t>
  </si>
  <si>
    <t>Unit 1, Land At Clayhill Farm, Oxford Lane, Droxford, Southampton, Hampshire, SO32 2FL</t>
  </si>
  <si>
    <t>NN0766804322261</t>
  </si>
  <si>
    <t>Unit 18,, Swanmore Business Park, Lower Chase Road, Swanmore, Southampton, Hampshire, SO32 2PB</t>
  </si>
  <si>
    <t>NN0141148304002</t>
  </si>
  <si>
    <t>Cheriton Garage Ltd T/A North Motor Co</t>
  </si>
  <si>
    <t>Unit 1 &amp; 2, Holden Farm, Holden Lane, Cheriton, Alresford, Hampshire, SO24 0NX</t>
  </si>
  <si>
    <t>NN01411043090008</t>
  </si>
  <si>
    <t>Cheriton Playing Field</t>
  </si>
  <si>
    <t>Sports Grounds And Pavillion, Brandy Mount, Cheriton, Alresford, Hampshire, SO24 0QQ</t>
  </si>
  <si>
    <t>SPORTS GROUND AND PREMISES</t>
  </si>
  <si>
    <t>NN01411083010002</t>
  </si>
  <si>
    <t>Cheriton Village Hall</t>
  </si>
  <si>
    <t>Hall, Church Road, Cheriton, Alresford, Hampshire, SO24 0PY</t>
  </si>
  <si>
    <t>Hall, Church Road, Cheriton, Alresford, Hampshire,  SO24 0PY</t>
  </si>
  <si>
    <t>NN01411043100002</t>
  </si>
  <si>
    <t>Cherry Tree Preschool</t>
  </si>
  <si>
    <t>Cherry Tree Pre-School At Recreation Ground, Brandy Mount, Cheriton, Alresford, Hampshire, SO24 0QG</t>
  </si>
  <si>
    <t>NN0503992000002</t>
  </si>
  <si>
    <t>Cherry Tree Stables Ltd</t>
  </si>
  <si>
    <t>Cherry Tree Stables, Stoke Charity Road, Kingsworthy, Winchester, Hampshire, SO21 2RP</t>
  </si>
  <si>
    <t>Cherry Tree Stables  , Stoke Charity Road, Kings Worthy, Winchester,  SO21 2RP</t>
  </si>
  <si>
    <t>NN09181240010004</t>
  </si>
  <si>
    <t>Chesil Rectory Ltd</t>
  </si>
  <si>
    <t>1, Chesil Street, Winchester, Hampshire, SO23 0HU</t>
  </si>
  <si>
    <t>Fao Mark Dodd, 1 Chesil Street, Winchester, Hants,  SO23 8HU</t>
  </si>
  <si>
    <t>Old Alresford</t>
  </si>
  <si>
    <t>NN0615112310000</t>
  </si>
  <si>
    <t>Chessland Estates Limited</t>
  </si>
  <si>
    <t>Units 1 And 2, Nythe Industrial Estate, Bighton Road, Old Alresford, Alresford, Hampshire, SO24 9DZ</t>
  </si>
  <si>
    <t>60 Christchurch Road, Winchester, Hampshire,  SO23 9SY</t>
  </si>
  <si>
    <t>NN02520243030005</t>
  </si>
  <si>
    <t>Chevron Green Services Limited</t>
  </si>
  <si>
    <t>Unit 1, Nations Farm, Curdridge Lane, Curdridge, Southampton, Hampshire, SO32 2BH</t>
  </si>
  <si>
    <t>8 Broadaxe Business Park, Presteigne, Powys,  LD8 2UH</t>
  </si>
  <si>
    <t>NN02520253040004</t>
  </si>
  <si>
    <t>Unit 2, Nations Farm, Curdridge Lane, Curdridge, Southampton, SO32 2BH</t>
  </si>
  <si>
    <t>NN09179401240002</t>
  </si>
  <si>
    <t>Chilcomb Down House Limited</t>
  </si>
  <si>
    <t>124, Alresford Road, Winchester, Hampshire, SO21 1HB</t>
  </si>
  <si>
    <t>NN0161208350007</t>
  </si>
  <si>
    <t>Chilcomb Estate</t>
  </si>
  <si>
    <t>Unit 4 And 5, Manor Farm, Chilcomb Lane, Chilcomb, Winchester, Hampshire, SO21 1HR</t>
  </si>
  <si>
    <t>Manor Farm, Chilcomb, Winchester, Hants,  SO21 1HR</t>
  </si>
  <si>
    <t>NN09290165550008</t>
  </si>
  <si>
    <t>Childbase Partnership Ltd</t>
  </si>
  <si>
    <t>West Downs Day Nursery, West Downs, Romsey Road, Winchester, Hampshire, SO22 5HT</t>
  </si>
  <si>
    <t>Kingston House, Northampton Road, Newport Pagnell, Bucks,  MK16 8NJ</t>
  </si>
  <si>
    <t>DAY NURSERY AND PREMISE</t>
  </si>
  <si>
    <t>NN09286080390009</t>
  </si>
  <si>
    <t>Childbase Partnership Ltd T/A Maples Day Nursery</t>
  </si>
  <si>
    <t>39, Hatherley Road, Winchester, Hampshire, SO22 6RT</t>
  </si>
  <si>
    <t>NN0887814320714</t>
  </si>
  <si>
    <t>Chilworth Construction Management Ltd</t>
  </si>
  <si>
    <t>1st Flr, Unit 14, Fulcrum 2, Solent Way, Whiteley, Fareham, Hampshire, PO15 7FN</t>
  </si>
  <si>
    <t>NN092867630703P</t>
  </si>
  <si>
    <t>Chiswick Securities Ltd</t>
  </si>
  <si>
    <t>Car Parking Space 3, Crown Walk, Jewry Street, Winchester, Hants, SO23 8BB</t>
  </si>
  <si>
    <t>Foframe House, 35-37 Brent Street, London,  NW4 2EF</t>
  </si>
  <si>
    <t>NN092867630704P</t>
  </si>
  <si>
    <t>Car Parking Space 4, Crown Walk, Jewry Street, Winchester, Hants, SO23 8BB</t>
  </si>
  <si>
    <t>NN092867630705P</t>
  </si>
  <si>
    <t>Car Parking Space 5, Crown Walk, Jewry Street, Winchester, Hampshire, SO23 8BB</t>
  </si>
  <si>
    <t>NN092867630706P</t>
  </si>
  <si>
    <t>Car Parking Space 6, Crown Walk, Jewry Street, Winchester, Hants, SO23 8BB</t>
  </si>
  <si>
    <t>NN0928676307101</t>
  </si>
  <si>
    <t>1st Flr 1,, Crown Walk, Jewry Street, Winchester, Hampshire, SO23 8BB</t>
  </si>
  <si>
    <t>NN092867630712P</t>
  </si>
  <si>
    <t>Car Parking Spaces 1&amp;2, Crown Walk, Jewry Street, Winchester, Hampshire, SO23 8BB</t>
  </si>
  <si>
    <t>NN0928676307201</t>
  </si>
  <si>
    <t>2nd Flr 1, Crown Walk, Jewry Street, Winchester, Hampshire, SO23 8BB</t>
  </si>
  <si>
    <t>NN092867630778P</t>
  </si>
  <si>
    <t>Car Parking Spaces 7&amp;8, Crown Walk, Jewry Street, Winchester, Hampshire, SO23 8BB</t>
  </si>
  <si>
    <t>NN092867630790P</t>
  </si>
  <si>
    <t>Car Parking Spaces 9&amp;10, Crown Walk, Jewry Street, Winchester, Hampshire, SO23 8BB</t>
  </si>
  <si>
    <t>NN0928676308002</t>
  </si>
  <si>
    <t>1st Flr 2, Crown Walk, Jewry Street, Winchester, Hampshire, SO23 8BB</t>
  </si>
  <si>
    <t>NN09286121520009</t>
  </si>
  <si>
    <t>Chococo Retail Ltd T/A Chococo</t>
  </si>
  <si>
    <t>152, High Street, Winchester, Hampshire, SO23 9AY</t>
  </si>
  <si>
    <t>Meadway House, 38a Station Road West, Oxted,  RH8 9EU</t>
  </si>
  <si>
    <t>NN06151323081AB</t>
  </si>
  <si>
    <t>Chocolate Craft Limited</t>
  </si>
  <si>
    <t>Unit 1a &amp; 1b , Upton Park Farm, Old Alresford, Alresford, Hants, SO24 9EB</t>
  </si>
  <si>
    <t>C/O Mr R Morgan-Giles, Upton Park Farm, Old Alresford, Hants,  SO24 9DX</t>
  </si>
  <si>
    <t>NN0252008007000</t>
  </si>
  <si>
    <t>Choice Auto Repairs Limited</t>
  </si>
  <si>
    <t>Unit 7, Maple Farm, Botley Road, Curdidge, Southampton, Hampshire, SO32 2DU</t>
  </si>
  <si>
    <t>NN09393960120136</t>
  </si>
  <si>
    <t>Chokdee Ltd</t>
  </si>
  <si>
    <t>12/13, The Square, Winchester, Hampshire, SO23 9ES</t>
  </si>
  <si>
    <t>Unit 2 Riverside Business Park, Walnut Tree Close, Guildford, Surrey,  GU1 4UX</t>
  </si>
  <si>
    <t>NN0877704315005</t>
  </si>
  <si>
    <t>Pines Cars Of Wickham,, 1, Southwick Road, Wickham, Fareham, Hampshire, PO17 6HS</t>
  </si>
  <si>
    <t>NN0877704315006</t>
  </si>
  <si>
    <t>Olivers Of Southampton, 1, Southwick Road, Wickham, Fareham, Hampshire, PO17 6HS</t>
  </si>
  <si>
    <t>NN06352680950005</t>
  </si>
  <si>
    <t>Chris Street Limited T/A New Forest Family Butchers</t>
  </si>
  <si>
    <t>95, Olivers Battery Road South, Olivers Battery , Winchester , Hampshire, SO22 4JQ</t>
  </si>
  <si>
    <t>95 Olivers Battery Road South, Olivers Battery , Winchester , Hampshire,  SO22 4JQ</t>
  </si>
  <si>
    <t>ASHOP AND PREMISES</t>
  </si>
  <si>
    <t>NN0939332308007</t>
  </si>
  <si>
    <t>2nd Flr Rear, Star Lane House, Staple Gardens, Winchester, Hampshire, SO23 8SR</t>
  </si>
  <si>
    <t>249 Upper Third Street, Milton Keynes,  MK9 1DS</t>
  </si>
  <si>
    <t>NN0939332308009</t>
  </si>
  <si>
    <t>2nd Flr Rear Parking, Star Lane House, Staple Gardens, Winchester, Hampshire, SO23 8SR</t>
  </si>
  <si>
    <t>NN0252024317007</t>
  </si>
  <si>
    <t>Unit 7 Woodmans Farm, Curdridge Lane, Curdridge, Southampton, SO32 2BH</t>
  </si>
  <si>
    <t>NN0877692604001</t>
  </si>
  <si>
    <t>Units 1-3, North Park Business Centre, Knowle, Wickham, Fareham, PO17 5LJ</t>
  </si>
  <si>
    <t>Willow Dean, 47b Wildern Lane, Hedge End, Southampton,  SO30 4EL</t>
  </si>
  <si>
    <t>NN0372828306000</t>
  </si>
  <si>
    <t>The Old Calf Pen, Park Farm, East Street, Hambledon, Waterlooville, PO7 4SB</t>
  </si>
  <si>
    <t>T/A De Mellow &amp; Co Wealth Management, The Old Calf Pen, Park Farm, East Street, Hambledon, Waterlooville,  PO7 4SB</t>
  </si>
  <si>
    <t>NN0928948067023B</t>
  </si>
  <si>
    <t>Christopher Jones Wealth Management Ltd</t>
  </si>
  <si>
    <t>3 Stonemasons Court, R/O 67, Parchment Street, Winchester, Hampshire, SO23 8AT</t>
  </si>
  <si>
    <t>NN09289480670245</t>
  </si>
  <si>
    <t>4, Stonemasons Court, Parchment Street, Winchester, Hampshire, SO23 8AT</t>
  </si>
  <si>
    <t>NN0282296500008</t>
  </si>
  <si>
    <t>Chromatec Video Products Ltd</t>
  </si>
  <si>
    <t>Gnd Flr Of Unit 3 &amp; Unit 4, Falcon Court, Parklands Business Park, Forest Road, Denmead , Waterlooville, Hants, PO7 6BZ</t>
  </si>
  <si>
    <t>NN0887814004006</t>
  </si>
  <si>
    <t>Chrome Telecom Limited</t>
  </si>
  <si>
    <t>Unit 6, Fulcrum 4, Solent Way, Whiteley, Fareham, Hants, PO15 7FT</t>
  </si>
  <si>
    <t>NN07162363020002</t>
  </si>
  <si>
    <t>Churcheis Catering Limited</t>
  </si>
  <si>
    <t>The Old Surgery, High Street, Southwick, Fareham, Hampshire, PO17 6EB</t>
  </si>
  <si>
    <t>The Golden Lion, High Street, Southwick, Fareham, Hampshire,  PO17 6EB</t>
  </si>
  <si>
    <t>NN07162363030004</t>
  </si>
  <si>
    <t>The Golden Lion, High Street, Southwick, Fareham, Hampshire, PO17 6EB</t>
  </si>
  <si>
    <t>NN09393940280006</t>
  </si>
  <si>
    <t>Chuwee Bubble Limited T/A Mooboo</t>
  </si>
  <si>
    <t>Unit 28, The Brooks, Winchester, Hampshire, SO23 8QY</t>
  </si>
  <si>
    <t>125 Aysgarth, Bracknell ,  RG12 8SF</t>
  </si>
  <si>
    <t>NN0889595100100</t>
  </si>
  <si>
    <t>Cineworld Cinemas Limited</t>
  </si>
  <si>
    <t>Cinema, Whiteley Way, Whiteley, Fareham, Hampshire, PO15 7PD</t>
  </si>
  <si>
    <t>Vantage 8th Floor, Vantage London, Great West Road, London,  TW8 9AG</t>
  </si>
  <si>
    <t>Cinema and Premises</t>
  </si>
  <si>
    <t>NN0171483001200</t>
  </si>
  <si>
    <t>Cisza Space Limited</t>
  </si>
  <si>
    <t>Suite A Pt Gnd Flr, Wilding Butler House, Wessex Way, Colden Common, Winchester, Hants, SO21 1WP</t>
  </si>
  <si>
    <t>26 Oak Tree Close, Odiham , Hampshire ,  RG29 1FT</t>
  </si>
  <si>
    <t>NN0928612088013</t>
  </si>
  <si>
    <t>City Broking Limited T/A City Insurance Group</t>
  </si>
  <si>
    <t>Gnd &amp; 1st Flrs, 88-89, High Street, Winchester, Hampshire, SO23 9AP</t>
  </si>
  <si>
    <t>88-89 High Street, Winchester, Hampshire,  SO23 9AP</t>
  </si>
  <si>
    <t>NN0918148001000A</t>
  </si>
  <si>
    <t>City Curry Limited</t>
  </si>
  <si>
    <t>1-3, City Road, Winchester, Hants, SO23 8SD</t>
  </si>
  <si>
    <t>NN0918320319006</t>
  </si>
  <si>
    <t>City Electrical Factors Ltd</t>
  </si>
  <si>
    <t>Unit 6, Winchester Trade Park, Easton Lane, Winchester, Hants, SO23 7FA</t>
  </si>
  <si>
    <t>141 Farmer Ward Road, Kenilworth, Warwickshire,  CV8 2SU</t>
  </si>
  <si>
    <t>NN0939396005006</t>
  </si>
  <si>
    <t>Citygate Commercial Finance Limited</t>
  </si>
  <si>
    <t>3rd Flr 5 And 6, The Square, Winchester, Hampshire, SO23 9WE</t>
  </si>
  <si>
    <t>NN0939332015000</t>
  </si>
  <si>
    <t>City Of Birmingham Securities Pension Fund</t>
  </si>
  <si>
    <t>15, Charlecote Mews, Staple Gardens, Winchester, Hampshire, SO23 8SR</t>
  </si>
  <si>
    <t>Dashwood, Chilworth Road, Chilworth,  SO16 7LP</t>
  </si>
  <si>
    <t>NN0918320319015</t>
  </si>
  <si>
    <t>City Plumbing Supplies Holdings Limited</t>
  </si>
  <si>
    <t>Unit 15, Winchester Trade Park, Easton Lane, Winchester, Hants, SO23 7FA</t>
  </si>
  <si>
    <t>TRADE WAREHOUSE &amp;  PREMISES</t>
  </si>
  <si>
    <t>NN08895950000B5</t>
  </si>
  <si>
    <t>C &amp; J Clark International Ltd</t>
  </si>
  <si>
    <t>Unit B5, Whiteley Shopping Centre, Whiteley Way, Whiteley, Fareham, Hants, PO15 7PD</t>
  </si>
  <si>
    <t>NN09286121130007</t>
  </si>
  <si>
    <t>113-114, High Street, Winchester, Hampshire, SO23 9AS</t>
  </si>
  <si>
    <t>NN008081630300A</t>
  </si>
  <si>
    <t>C J Vehicle Transport Limited</t>
  </si>
  <si>
    <t>Storage Land At, Tangier View Farm, Tangier Lane, Bishops Waltham , Southampton , Hampshire , SO32 1BU</t>
  </si>
  <si>
    <t>NN0939288037004</t>
  </si>
  <si>
    <t>Room 9/B3, 37-39, Southgate Street, Winchester, Hampshire, SO23 9EH</t>
  </si>
  <si>
    <t>NN03930243100021</t>
  </si>
  <si>
    <t>Claires Dog Care Limited</t>
  </si>
  <si>
    <t>Unit 6b, The Foundry, London Road, Kings Worthy, Winchester, Hants, SO23 7QN</t>
  </si>
  <si>
    <t>NN03728623000004</t>
  </si>
  <si>
    <t>Clanfield Stores Limited</t>
  </si>
  <si>
    <t>Peoples Market, West Street, Hambledon, Waterlooville, Hampshire, PO7 4RW</t>
  </si>
  <si>
    <t>NN0372832300501</t>
  </si>
  <si>
    <t>Rear Storage Area, The Stores, East Street, Hambledon, Waterlooville, Hampshire, PO7 4RY</t>
  </si>
  <si>
    <t>NN0685824309002</t>
  </si>
  <si>
    <t>Unit 1b, Shedfield Equestrian , Botley Road, Shedfield, Southampton, Hampshire, SO32 2HN</t>
  </si>
  <si>
    <t>Unit 1b, Shedfield Equestrian , Botley Road, Shedfield, Southampton, Hampshire,  SO32 2HN</t>
  </si>
  <si>
    <t>NN0929016039128</t>
  </si>
  <si>
    <t>Clarke Saunders Associates T/A Alan Saunders Associates Ltd</t>
  </si>
  <si>
    <t>Westgate House, 39-41, Romsey Road, Winchester, Hampshire, SO22 5BE</t>
  </si>
  <si>
    <t>NN0766804322014</t>
  </si>
  <si>
    <t>Clarkes Dairy Ltd</t>
  </si>
  <si>
    <t>Unit 14, Swanmore Business Park, Lower Chase Road, Swanmore, Southampton, Hampshire, SO32 2PB</t>
  </si>
  <si>
    <t>NN00806563060094</t>
  </si>
  <si>
    <t>Clarks Caravan &amp; Boat Haulage Ltd</t>
  </si>
  <si>
    <t>1st Floor 4, Merchant House, 6/8, High Street, Bishops Waltham, Southampton, Hampshire, SO32 1AA</t>
  </si>
  <si>
    <t>NN06859563910008</t>
  </si>
  <si>
    <t>Claude Fenton(Plant Hire) Ltd T/A Southern Hoist Services</t>
  </si>
  <si>
    <t>Southern Hoists, Culverlands Business Park, Winchester Road, Shedfield, Southampton, Hampshire, SO32 2JF</t>
  </si>
  <si>
    <t>Unit A, Culverlands Corner, Winchester Road, Shedfield, Southampton, Hants,  SO32 2JF</t>
  </si>
  <si>
    <t>NN0685956394001</t>
  </si>
  <si>
    <t>Unit A, Culverlands Corner, Winchester Road, Shedfield, Southampton, SO32 2JF</t>
  </si>
  <si>
    <t>NN06859563960011</t>
  </si>
  <si>
    <t>Southern Hoist Storage Compound, Culverlands Corner, Winchester Road, Shedfield, Southampton, Hants, SO32 2JA</t>
  </si>
  <si>
    <t>NN0080656000030</t>
  </si>
  <si>
    <t>Claudia Ashleigh (Bishops Waltham) Limited</t>
  </si>
  <si>
    <t>3, High Street, Bishops Waltham, Southampton, SO32 1AB</t>
  </si>
  <si>
    <t>NN01714400210023</t>
  </si>
  <si>
    <t>Clayfield Caravan Co</t>
  </si>
  <si>
    <t>Clayfield Caravans, Main Road, Colden Common, Winchester, Hampshire, SO21 1TD</t>
  </si>
  <si>
    <t>C/O Neil Matthews , 9 Spring Lane, Colden Common, Winchester, Hampshire,  SO21 1SD</t>
  </si>
  <si>
    <t>NN01714400210042</t>
  </si>
  <si>
    <t>Clayfield Park Homes Ltd</t>
  </si>
  <si>
    <t>1st Flr Offices, Clayfield Caravans, Main Road, Colden Common, Winchester, Hampshire, SO21 1TD</t>
  </si>
  <si>
    <t>Clayfield Park, Main Road, Colden Common, Winchester, Hampshire,  SO21 1TD</t>
  </si>
  <si>
    <t>NN0171440022000</t>
  </si>
  <si>
    <t>NN09393440050007</t>
  </si>
  <si>
    <t>Clean And Press Limited</t>
  </si>
  <si>
    <t>5, Stockbridge Road, Winchester, Hampshire, SO22 6RN</t>
  </si>
  <si>
    <t>NN0887814603007</t>
  </si>
  <si>
    <t>Cleansing Service Group Limited</t>
  </si>
  <si>
    <t>Pt 1st Flr Right, Fusion 3 At, 1200, Parkway, Whiteley , Fareham, Hampshire , PO15 7AD</t>
  </si>
  <si>
    <t>NN0554524310002</t>
  </si>
  <si>
    <t>Clear Insurance Management Limited</t>
  </si>
  <si>
    <t>Covermarque, The Boundary , Coxford Down, Micheldever, Winchester, Hampshire, SO21 3BD</t>
  </si>
  <si>
    <t>One Great Tower Street, London ,  EC3R 5AA</t>
  </si>
  <si>
    <t>NN0887814320830</t>
  </si>
  <si>
    <t>Cleerly Ltd</t>
  </si>
  <si>
    <t>Grnd Flr, Unit 3, Fulcrum 2, Solent Way, Whiteley, Fareham, Hampshire, PO15 7FN</t>
  </si>
  <si>
    <t>Ground Floor , 3 Victory Park, Solent Way, Whiteley, Fareham,  PO15 7FN</t>
  </si>
  <si>
    <t>NN042326033001B</t>
  </si>
  <si>
    <t>Cloudcell Technologies Ltd</t>
  </si>
  <si>
    <t>Pt Gnd Flr (Right), Vale Farm, Enmill Lane, Pitt, Winchester, Hants, SO22 5QW</t>
  </si>
  <si>
    <t>Unit 30, Basepoint Business Centre, 1 Winnall Valley Road, Winchester, Hants,  SO23 0LD</t>
  </si>
  <si>
    <t>NN0141160300000</t>
  </si>
  <si>
    <t>Club Matters Tableware Ltd</t>
  </si>
  <si>
    <t>Shorley Wood Offices , Shorley Wood , Shorley Lane , Cheriton , Alresford , Hampshire , SO24 0NT</t>
  </si>
  <si>
    <t>RETAIL OFFICE AND PREMISES</t>
  </si>
  <si>
    <t>NN0918316002500</t>
  </si>
  <si>
    <t>Clue Capers Ltd</t>
  </si>
  <si>
    <t>1st &amp; 2nd Flrs, 1, The Broadway, High Street, Winchester, SO23 9BE</t>
  </si>
  <si>
    <t xml:space="preserve">ESCAPE ROOM AND PREMISES </t>
  </si>
  <si>
    <t>NN0080792005000</t>
  </si>
  <si>
    <t>Cmgt Limited</t>
  </si>
  <si>
    <t>Unit 5, Limmers Storage, Stakes Lane, Upham, Southampton, Hampshire, SO32 1TJ</t>
  </si>
  <si>
    <t>Unit 5, Limmers Storage, Stakes Lane, Upham, Southampton, Hampshire,  SO32 1TJ</t>
  </si>
  <si>
    <t>NN088781444051A</t>
  </si>
  <si>
    <t>Cmme Mortgages And Protection Limited</t>
  </si>
  <si>
    <t>1st Flr Left, 3 Turnberry House, 4400, Parkway, Solent Business Park, Whiteley, Fareham, Hampshire, PO15 7AG</t>
  </si>
  <si>
    <t>C/O Onedome Ltd, 3 Turnberry House, 4400 Parkway, Solent Business Park, Whiteley, Fareham,  PO15 7FJ</t>
  </si>
  <si>
    <t>NN088781444052A</t>
  </si>
  <si>
    <t>Pt 1st Flr, 3 Turnberry House, 4400, Parkway, Solent Business Park, Whiteley, Fareham, Hampshire, PO15 7AG</t>
  </si>
  <si>
    <t>NN068582430500C</t>
  </si>
  <si>
    <t>C M M Hospitality Limited T/A Wild Garlic Catering</t>
  </si>
  <si>
    <t>Unit 2 Riding School, Shedfield Equestrian, Botley Road, Shedfield, Southampton, Hampshire, SO32 2HN</t>
  </si>
  <si>
    <t>4 Arundel Road, Eastleigh, Hampshire,  SO50 4PQ</t>
  </si>
  <si>
    <t>NN09183204030002</t>
  </si>
  <si>
    <t>C M S Carpets (Winchester) Ltd T/A Downs</t>
  </si>
  <si>
    <t>Unit 2, Easton Lane, Winchester, SO23 7SL</t>
  </si>
  <si>
    <t>Unit 3 Newbury Trade Park, Hambridge Road, Newbury, Berks,  RG14 5PF</t>
  </si>
  <si>
    <t>NN0231932304009</t>
  </si>
  <si>
    <t>Cm Vixens Ltd</t>
  </si>
  <si>
    <t xml:space="preserve">The Fox And Hounds, Peach Hill Lane, Crawley, Winchester, Hampshire, SO21 2PR </t>
  </si>
  <si>
    <t>The Fox, Main Road, Crawley, Winchester ,  SO21 2PR</t>
  </si>
  <si>
    <t>NN02520123030409</t>
  </si>
  <si>
    <t>Cns Networks Ltd</t>
  </si>
  <si>
    <t>Unit 4, Calcot Mount, Calcot Lane, Curdridge, Southampton, Hampshire, SO32 2BN</t>
  </si>
  <si>
    <t>NN031265950301B</t>
  </si>
  <si>
    <t>Coach Events Services Ltd</t>
  </si>
  <si>
    <t>Lhs Gnd Flr 3, Mill Court, The Sawmills, Durley, Southampton, SO32 2EJ</t>
  </si>
  <si>
    <t>Unit 3 , Mill Court , The Sawmills, Durley, Southampton,  SO32 2EJ</t>
  </si>
  <si>
    <t>NN09181240050001</t>
  </si>
  <si>
    <t>Coastal Bathroom Studio Ltd</t>
  </si>
  <si>
    <t>5-7, Chesil Street, Winchester, Hampshire, SO23 0HU</t>
  </si>
  <si>
    <t>Fao Lionel Illgner, 147-151 Old Milton Road, New Milton ,  BH25 6DS</t>
  </si>
  <si>
    <t>NN08895950000E3</t>
  </si>
  <si>
    <t>Cobra Coffee Limited</t>
  </si>
  <si>
    <t>Unit E3, Whiteley Shopping Centre, Whiteley Way, Whiteley, Fareham, Hants, PO15 7PD</t>
  </si>
  <si>
    <t>C/O Southern Coops, 1000 Lakeside, Western Road, Portsmouth ,  PO6 3FE</t>
  </si>
  <si>
    <t>NN0928612024003</t>
  </si>
  <si>
    <t>2, Old Market House, High Street, Winchester, Hants, SO23 9LE</t>
  </si>
  <si>
    <t>NN0574704308020</t>
  </si>
  <si>
    <t>Coffee #1 Ltd</t>
  </si>
  <si>
    <t>Barclays Bank, 2, East Street, Alresford, Hampshire, SO24 9BU</t>
  </si>
  <si>
    <t>Coffee#1, 9-15 Neal Street, London,  WC2H 9PW</t>
  </si>
  <si>
    <t>NN092875601800A</t>
  </si>
  <si>
    <t>Coffee Lab Academy Limited</t>
  </si>
  <si>
    <t>18a, Little Minster Street, Winchester, Hampshire, SO23 9HB</t>
  </si>
  <si>
    <t>NN092875601800B</t>
  </si>
  <si>
    <t>18b, Little Minster Street, Winchester, Hampshire, SO23 9HB</t>
  </si>
  <si>
    <t>NN09393960200006</t>
  </si>
  <si>
    <t>Coffee Lab The Square Limited</t>
  </si>
  <si>
    <t>20-21, The Square, Winchester, Hampshire, SO23 9EX</t>
  </si>
  <si>
    <t>20-21 The Square, Winchester, Hampshire,  SO23 9EX</t>
  </si>
  <si>
    <t>NN01714683010008</t>
  </si>
  <si>
    <t>Colden Common Community Association</t>
  </si>
  <si>
    <t>Community Centre, St Vigor Way, Colden Common, Winchester, Hampshire, SO21 1UU</t>
  </si>
  <si>
    <t>NN01713083010004</t>
  </si>
  <si>
    <t>Colden Common Parish Council</t>
  </si>
  <si>
    <t>Colden Common Park, Boyes Lane, Colden Common, Winchester, Hampshire, SO21 1TA</t>
  </si>
  <si>
    <t>Community Centre, St Vigor Way, Colden Common, Winchester, Hants,  SO21 1UU</t>
  </si>
  <si>
    <t>NN05747963244002</t>
  </si>
  <si>
    <t>Coleman Building Company Llp</t>
  </si>
  <si>
    <t>Office At The Old Wood Yard, Prospect Road, Alresford, Hampshire, SO24 9QF</t>
  </si>
  <si>
    <t>Prospect Road, Alresford, Hampshire,  SO24 9QF</t>
  </si>
  <si>
    <t>NN09393940600005</t>
  </si>
  <si>
    <t>The Bike Hub Lower Parking Level, The Brooks Shopping Centre, The Brooks, Winchester, Hampshire, SO23 8QY</t>
  </si>
  <si>
    <t>The Bike Hub Lower Parking Level, The Brooks Shopping Centre, The Brooks, Winchester, Hampshire,  SO23 8QY</t>
  </si>
  <si>
    <t>THE BIKE HUB AND PREMISES</t>
  </si>
  <si>
    <t>NN0080560312223</t>
  </si>
  <si>
    <t>Storage Units 22 And 23 , C W Underwood, Botley Road, Bishops Waltham, Southampton, Hampshire, SO32 1DR</t>
  </si>
  <si>
    <t>Storage Units 22 And 23 C W Underwood, Botley Road,, Bishops Waltham , Southampton, Hampshire,  SO32 1DR</t>
  </si>
  <si>
    <t>NN0685824305011</t>
  </si>
  <si>
    <t>Collecting Seashells Limited</t>
  </si>
  <si>
    <t>Unit 1, Shedfield Equestrian, Botley Road, Shedfield, Southampton, Hants, SO32 2HN</t>
  </si>
  <si>
    <t>Units 1 And 2, Shedfield Equestrian Centre, Botley Road, Shedfield, Southampton, Hampshire,  SO32 2HN</t>
  </si>
  <si>
    <t>BUSINESS UNIT &amp; PREMISES</t>
  </si>
  <si>
    <t>NN0685824305012</t>
  </si>
  <si>
    <t>Unit 2, Shedfield Equestrian, Botley Road, Shedfield, Southampton, Hants, SO32 2HN</t>
  </si>
  <si>
    <t>NN0685824519000</t>
  </si>
  <si>
    <t>Units 1 And 2, Shedfield Equestrian Centre, Botley Road, Shedfield, Southampton, Hampshire, SO32 2HN</t>
  </si>
  <si>
    <t>NN0766824396101</t>
  </si>
  <si>
    <t>Colvill Banks Ltd</t>
  </si>
  <si>
    <t>1st Flr, Hollythorns House, The Hollythorns, Swanmore, Southampton, Hampshire, SO32 2NW</t>
  </si>
  <si>
    <t>1st Flr, Hollythorns House, The Hollythorns, Swanmore, Southampton, Hampshire,  SO32 2NW</t>
  </si>
  <si>
    <t>NN09181843050019</t>
  </si>
  <si>
    <t>Combined Cadet Force Association</t>
  </si>
  <si>
    <t>Cadet Centre Ccf Winchester College, College Street, Winchester, Hampshire, SO23 9LX</t>
  </si>
  <si>
    <t>S E R F C A, Q M'S, Seeley House, Shoe Lane, Aldershot,  GU11 2HJ</t>
  </si>
  <si>
    <t>AUXILIARY DEFENCE ESTABLISHMENT AND PREMISES</t>
  </si>
  <si>
    <t>NN0574796329000A</t>
  </si>
  <si>
    <t>Combmix Ltd</t>
  </si>
  <si>
    <t>Unit 1 Shelf House, New Farm Road, Alresford, Hampshire, SO24 9QE</t>
  </si>
  <si>
    <t>St Denys, Rosebery Road, Alresford, Hants,  SO24 9HQ</t>
  </si>
  <si>
    <t>NN02520323120025</t>
  </si>
  <si>
    <t>Commercial Vehicle Sales Ltd T/A Field Motors</t>
  </si>
  <si>
    <t>Unit 10, Bottings Industrial Estate, Hillsons Road, Curdridge, Southampton, SO30 2DY</t>
  </si>
  <si>
    <t>NN0316043020002</t>
  </si>
  <si>
    <t>Common Ground Education Limited</t>
  </si>
  <si>
    <t xml:space="preserve">Unit 2 , Saints Barn , Church Lane , Durley , Southampton , Hampshire , SO32 2SY </t>
  </si>
  <si>
    <t>NN0766832310005</t>
  </si>
  <si>
    <t>Common Rider Ltd</t>
  </si>
  <si>
    <t>Unit 5, Lycroft Farm Business Park, Park Lane, Swanmore, Southampton, Hampshire, SO32 2QQ</t>
  </si>
  <si>
    <t>Southgate Chambers, 37 Southgate Street, Winchester,  SO23 9EH</t>
  </si>
  <si>
    <t>NN09393948050004</t>
  </si>
  <si>
    <t>Communities First Wessex T/A Community First</t>
  </si>
  <si>
    <t>Shopmobility Centre, The Brooks, Winchester, Hampshire, SO23 8QY</t>
  </si>
  <si>
    <t>Finance, Shopmobility Centre, Upper Parking, The Brooks Shopping Centre, Winchester,  SO23 8QY</t>
  </si>
  <si>
    <t>NN0877692607000</t>
  </si>
  <si>
    <t>Community Childcare Centres</t>
  </si>
  <si>
    <t>Little Acorns, Mayles Lane, Knowle, Fareham, Hampshire, PO17 5NB</t>
  </si>
  <si>
    <t>Growing Places At Mill Hill, Mill Road, Mill Road, Waterlooville, Hampshire,  PO7 7DB</t>
  </si>
  <si>
    <t>ACTIVITY CENTRE AND PREMISES</t>
  </si>
  <si>
    <t>NN087773630412C</t>
  </si>
  <si>
    <t>Community Integrated Care Ltd</t>
  </si>
  <si>
    <t>Meon House, 12c, The Square, Wickham, Fareham, Hampshire, PO17 5JQ</t>
  </si>
  <si>
    <t>2 Old Market Court, Miners Way, Cheshire,  WA8 7SP</t>
  </si>
  <si>
    <t>NN088781440002F</t>
  </si>
  <si>
    <t>Compass Fostering South Limited</t>
  </si>
  <si>
    <t>2 Troon House, 4400, Parkway, Whiteley, Fareham, Hants, PO15 7FJ</t>
  </si>
  <si>
    <t>NN094970036001E</t>
  </si>
  <si>
    <t>Compass Group Plc</t>
  </si>
  <si>
    <t>Costa Coffee, At The Royal Hampshire County Hospital, Romsey Road, Winchester, Hampshire, SO22 5DG</t>
  </si>
  <si>
    <t>Parklands Court, 24 Parklands, Rednal, Birmingham,  B45 9PZ</t>
  </si>
  <si>
    <t>NN0887816602632</t>
  </si>
  <si>
    <t>Compass Projects Ltd</t>
  </si>
  <si>
    <t>1st Flr, 1632, Parkway, Whiteley, Fareham, Hampshire, PO15 7AH</t>
  </si>
  <si>
    <t>NN070611630017A</t>
  </si>
  <si>
    <t>Complete Daily Care Limited</t>
  </si>
  <si>
    <t>7 Avon Building, Wallops Wood Farm, Sheardley Lane, Droxford, Southampton, Hants, SO32 3QY</t>
  </si>
  <si>
    <t>NN0803992000020B</t>
  </si>
  <si>
    <t>Complete Marine Freight Ltd</t>
  </si>
  <si>
    <t>1st Flr Right, Northfields House, Northfields, Twyford, Winchester, Hampshire, SO21 1NZ</t>
  </si>
  <si>
    <t>1 &amp; 2 The Barn, Oldwick West Stoke Road, Lavant, Chichester ,  PO18 9AA</t>
  </si>
  <si>
    <t>NN088781416000A</t>
  </si>
  <si>
    <t>Complete Vehicle Management Limited</t>
  </si>
  <si>
    <t>Suite 3 1st Flr, 1600, Parkway, Whiteley, Fareham, Hampshire, PO15 7AH</t>
  </si>
  <si>
    <t>Office and Premises</t>
  </si>
  <si>
    <t>NN02016563180009</t>
  </si>
  <si>
    <t>Compton &amp; Shawford Community Association</t>
  </si>
  <si>
    <t>Parish Hall, Pearson Lane, Shawford, Winchester, Hampshire, SO21 2AA</t>
  </si>
  <si>
    <t>NN02016763050005</t>
  </si>
  <si>
    <t>Compton &amp; Shawford Sports Club</t>
  </si>
  <si>
    <t>Memorial Playing Field, Field Way, Compton, Winchester, Hampshire, SO21 2AF</t>
  </si>
  <si>
    <t>Calvi, Otterbourne Road, Compton, Winchester, Hampshire,  SO21 2RT</t>
  </si>
  <si>
    <t>NN0252024328000</t>
  </si>
  <si>
    <t>Concept Building Services (Southern) Ltd</t>
  </si>
  <si>
    <t>Storage Land At Poplars Farm, Curdridge Lane, Curdridge, Southampton, SO32 2BH</t>
  </si>
  <si>
    <t>2a Knockhundred Row, Midhurst, West Sussex,  GU29 9DQ</t>
  </si>
  <si>
    <t>Workshop Storage Land and Premises</t>
  </si>
  <si>
    <t>NN0393056330040</t>
  </si>
  <si>
    <t>Conja Ltd</t>
  </si>
  <si>
    <t>Units 4 &amp; 5, Foresters Park, Wellhouse Lane, Headbourne Worthy, Winchester, Hampshire, SO23 7JY</t>
  </si>
  <si>
    <t>NN07466523240004</t>
  </si>
  <si>
    <t>Conkers Inns Ltd</t>
  </si>
  <si>
    <t>Plough Inn, Sparsholt Village, Sparsholt, Winchester, Hampshire, SO21 2NW</t>
  </si>
  <si>
    <t>NN0413104052000</t>
  </si>
  <si>
    <t>Conrad (Winchester) Limited</t>
  </si>
  <si>
    <t>Winchester Power Generation Plant, Port Lane, Hursley, Winchester, Hampshire, SO21 2JS</t>
  </si>
  <si>
    <t>Suites D And E, Windrush Court, Blacklands Way, Abingdon, Oxfordshire,  OX14 1SY</t>
  </si>
  <si>
    <t>Battery Storage Site and premises</t>
  </si>
  <si>
    <t>NN0877803001000</t>
  </si>
  <si>
    <t>Consort Property Management</t>
  </si>
  <si>
    <t>Basement Storage, Consort Mews, Knowle, Fareham, Hampshire, PO17 5FY</t>
  </si>
  <si>
    <t>Marlborough House, Wigmore Lane, Luton, Bedfordshire,  LU2 9EX</t>
  </si>
  <si>
    <t>NN088781460164A9</t>
  </si>
  <si>
    <t>Consultanci Ltd</t>
  </si>
  <si>
    <t>1644 - 1645, Parkway, Whiteley, Fareham, Hampshire, PO15 7AH</t>
  </si>
  <si>
    <t>NN09184120190005</t>
  </si>
  <si>
    <t>Contented Panda Limited</t>
  </si>
  <si>
    <t>19, Garbett Road, Winchester, Hampshire, SO23 0NY</t>
  </si>
  <si>
    <t>Murrills House, 48 East Street, Portchester, Fareham,  PO16 9XS</t>
  </si>
  <si>
    <t>NN0928668031001</t>
  </si>
  <si>
    <t>Continuum Ltd</t>
  </si>
  <si>
    <t>Gnd Floor, Newfrith House, Hyde Street, Winchester, Hampshire, SO23 7DR</t>
  </si>
  <si>
    <t>Gnd Floor, Newfrith House, Hyde Street, Winchester, Hampshire,  SO23 7DR</t>
  </si>
  <si>
    <t>NN0928668031002</t>
  </si>
  <si>
    <t>1st Flr, Newfrith House, Hyde Street, Winchester, Hampshire, SO23 7DR</t>
  </si>
  <si>
    <t>NN09290560710007</t>
  </si>
  <si>
    <t>Cook Trading Limited</t>
  </si>
  <si>
    <t>71, St Georges Street, Winchester, Hampshire, SO23 8AH</t>
  </si>
  <si>
    <t>The Cook Kitchen, Eurolink Way, Sittingbourne, Kent,  ME10 3HH</t>
  </si>
  <si>
    <t>NN0766804322015</t>
  </si>
  <si>
    <t>Cool Cars South Coast Limited</t>
  </si>
  <si>
    <t>Unit 15, Swanmore Business Park, Lower Chase Road, Swanmore, Southampton, Hampshire, SO32 2PB</t>
  </si>
  <si>
    <t>NN0877740600007</t>
  </si>
  <si>
    <t>Coomber Rich Limited</t>
  </si>
  <si>
    <t>Suite 7, Little Tapnage Farm, Titchfield Lane, Wickham, Fareham, Hampshire, PO17 5PQ</t>
  </si>
  <si>
    <t>NN088781444050B</t>
  </si>
  <si>
    <t>Cooper Homewood Limited</t>
  </si>
  <si>
    <t>2nd Flr 3, Turnberry House, 4400, Solent Business Park, Whiteley, Fareham, Hants, PO15 7FJ</t>
  </si>
  <si>
    <t>NN0586306310000</t>
  </si>
  <si>
    <t>Coopers Fire Limited</t>
  </si>
  <si>
    <t>Ignis House, Proxima Park , Houghton Avenue, Waterlooville , Hampshire , PO7 3DU</t>
  </si>
  <si>
    <t>NN0887812308000</t>
  </si>
  <si>
    <t>Cooper Vision Manufacturing Ltd</t>
  </si>
  <si>
    <t>Unit, 8, Concorde Way, Segensworth, Fareham, Hants, PO15 5RL</t>
  </si>
  <si>
    <t>Accounts Payable, 3 Brunel Way, Segensworth East, Fareham,  PO15 5TX</t>
  </si>
  <si>
    <t>NN0887814160012</t>
  </si>
  <si>
    <t>Copello Global Ltd</t>
  </si>
  <si>
    <t>Gnd Flr Rhs , 1600, Parkway, Whiteley, Fareham, Hampshire, PO15 7AH</t>
  </si>
  <si>
    <t>NN09286121600006</t>
  </si>
  <si>
    <t>Coral Estates Ltd</t>
  </si>
  <si>
    <t>160, High Street, Winchester, Hampshire, SO23 9BA</t>
  </si>
  <si>
    <t>NN0929056006000A</t>
  </si>
  <si>
    <t>6, St Georges Street, Winchester, Hampshire, SO23 8BG</t>
  </si>
  <si>
    <t>NN09393560570006</t>
  </si>
  <si>
    <t>Coral Racing Ltd</t>
  </si>
  <si>
    <t>57, Stoney Lane, Winchester, Hampshire, SO22 6EW</t>
  </si>
  <si>
    <t>NN0887814147126</t>
  </si>
  <si>
    <t>Coretek Group Limited</t>
  </si>
  <si>
    <t>Office 1.26,, First Floor, 4500, Parkway, Whiteley, Fareham, Hampshire, PO15 7AZ</t>
  </si>
  <si>
    <t>Iw Group Services (Uk) Limited, C/O Rate Account Management, Colliers International Rating Uk Llp, Po Box 4406, Interface Business Park, Swindon,  SN4 4RQ</t>
  </si>
  <si>
    <t>NN03025083000008</t>
  </si>
  <si>
    <t>Corhampton Golf Club</t>
  </si>
  <si>
    <t>Corhampton Golf Club, Shepherds Farm Lane, Corhampton, Southampton, Hants, SO32 3GZ</t>
  </si>
  <si>
    <t>GOLF COURSE AND PREMISES</t>
  </si>
  <si>
    <t>NN0939324007100</t>
  </si>
  <si>
    <t>Cork Holiday Homes Ltd</t>
  </si>
  <si>
    <t>Ground Floor Office, St Thomas House, 7, St Thomas Street, Winchester, Hampshire, SO23 9HE</t>
  </si>
  <si>
    <t>Ground Floor Office, St Thomas House, 7 St Thomas Street, Winchester, Hampshire,  SO23 9HE</t>
  </si>
  <si>
    <t>NN08777363290018</t>
  </si>
  <si>
    <t>Cornerwyke Ltd</t>
  </si>
  <si>
    <t>1st Floor Offices, Corner Wyke, The Square, Wickham, Fareham, Hampshire, PO17 5JT</t>
  </si>
  <si>
    <t>Woodstock, Homestead Road, Medstead,  GU34 5PW</t>
  </si>
  <si>
    <t>NN09286121020004</t>
  </si>
  <si>
    <t>Cornish 63 Limited</t>
  </si>
  <si>
    <t>102, High Street, Winchester, Hampshire, SO23 9AH</t>
  </si>
  <si>
    <t>32 Kelvedon Road, London,  SW6 5BW</t>
  </si>
  <si>
    <t>NN088781461490F</t>
  </si>
  <si>
    <t>Corrigenda Ltd</t>
  </si>
  <si>
    <t>1st Flr , 1490 , Parkway, Whiteley, Fareham, Hants, PO15 7AF</t>
  </si>
  <si>
    <t>T/A Churches Ltd, Unit 3, Mitchell Close, Segensworth East, Fareham,  PO15 5SE</t>
  </si>
  <si>
    <t>NN09290480910011</t>
  </si>
  <si>
    <t>89a, St Cross Road, Winchester, Hampshire, SO23 9RJ</t>
  </si>
  <si>
    <t>NN0080656338000A</t>
  </si>
  <si>
    <t>Costa Coffee Ltd</t>
  </si>
  <si>
    <t>Costa, High Street, Bishops Waltham, Southampton, SO32 1AA</t>
  </si>
  <si>
    <t>NN0889595000D3A</t>
  </si>
  <si>
    <t>Unit D3a, Whiteley Shopping Centre, Whiteley Way, Whiteley, Fareham, Hants, PO15 7PD</t>
  </si>
  <si>
    <t>NN09286121160002</t>
  </si>
  <si>
    <t>116-117, High Street, Winchester, Hampshire, SO23 9AS</t>
  </si>
  <si>
    <t>NN0939344000003</t>
  </si>
  <si>
    <t>Unit 3, The Railway Station, Station Hill, Winchester, Hampshire, SO23 8TJ</t>
  </si>
  <si>
    <t>NN09286120730004</t>
  </si>
  <si>
    <t>Cote Restaurant Group Limited</t>
  </si>
  <si>
    <t>73, High Street, Winchester, Hampshire, SO23 9DA</t>
  </si>
  <si>
    <t>NN00805323240019</t>
  </si>
  <si>
    <t>Country Caregivers Limited</t>
  </si>
  <si>
    <t>Little Petals Childrens Centre, Bank Street, Bishops Waltham, Southampton, Hampshire, SO32 1AN</t>
  </si>
  <si>
    <t>NN05749080040002</t>
  </si>
  <si>
    <t>Country Clipper Dog Grooming Limited</t>
  </si>
  <si>
    <t>4, West Street, Alresford, Hampshire, SO24 9AT</t>
  </si>
  <si>
    <t>NN03930483060004</t>
  </si>
  <si>
    <t>Country Food &amp; Dining (3) Ltd</t>
  </si>
  <si>
    <t>The Good Life, Springvale Road, Headbourne Worthy, Winchester, Hampshire, SO23 7LD</t>
  </si>
  <si>
    <t>Cobbs At Winchester, The Good Life, Springvale Road, Headbourne Worthy, Winchester, Hampshire,  SO23 7LD</t>
  </si>
  <si>
    <t>NN09286120510009</t>
  </si>
  <si>
    <t>Countrywide Estate Agents</t>
  </si>
  <si>
    <t>51-52, High Street, Winchester, Hampshire, SO23 9BX</t>
  </si>
  <si>
    <t>Countrywide House, 6 Caldecotte Lake Business Park, Caldecotte Lake Drive, Caldecotte, Milton Keynes,  MK7 8JT</t>
  </si>
  <si>
    <t>NN09286120820003</t>
  </si>
  <si>
    <t>Pt 82, High Street, Winchester, Hampshire, SO23 9AP</t>
  </si>
  <si>
    <t>NN0939324033005</t>
  </si>
  <si>
    <t>33,, St Thomas Street, Winchester, Hampshire, SO23 9HU</t>
  </si>
  <si>
    <t>NN0918320321001</t>
  </si>
  <si>
    <t xml:space="preserve"> County Glass Works</t>
  </si>
  <si>
    <t>County Glass Ltd, Easton Lane, Winchester, Hampshire, SO23 7RU</t>
  </si>
  <si>
    <t>NN088781444057A</t>
  </si>
  <si>
    <t>Cowan Consultancy Ltd</t>
  </si>
  <si>
    <t>Gnd Flr Rhs Front 3 Turnberry House, Parkway, Whiteley, Fareham, PO15 7FJ</t>
  </si>
  <si>
    <t>NN088781444057B</t>
  </si>
  <si>
    <t>Gnd Flr Rhs Rear 3 Turnberry House, Parkway, Whiteley, Fareham, PO15 7FJ</t>
  </si>
  <si>
    <t>NN0939344014001B</t>
  </si>
  <si>
    <t>Cr001 Limited T/A Cafe Rost</t>
  </si>
  <si>
    <t>14, Stockbridge Road, Winchester, Hampshire, SO23 7BZ</t>
  </si>
  <si>
    <t>14 Stockbridge Road, Winchester, Hampshire,  SO23 7BZ</t>
  </si>
  <si>
    <t>NN0887814601661</t>
  </si>
  <si>
    <t>Craigard Property Trading Ltd</t>
  </si>
  <si>
    <t>Suite A Gnd Flr Rhs, 1650, Parkway, Whiteley, Fareham, Hampshire, PO15 7AH</t>
  </si>
  <si>
    <t>NN04232163000008</t>
  </si>
  <si>
    <t>Cranbury (Holdings) Limited</t>
  </si>
  <si>
    <t>The Estate Office, Cranbury Park, Otterbourne, Winchester, Hampshire, SO21 2HN</t>
  </si>
  <si>
    <t>Estate Office, Cranbury Park, Winchester, Hampshire,  SO21 1HL</t>
  </si>
  <si>
    <t>NN0282296412002</t>
  </si>
  <si>
    <t>Crawford Accountants Ltd</t>
  </si>
  <si>
    <t>1st Flr, Ralls House, Parklands Business Park, Forest Road, Denmead, Waterlooville, Hampshire, PO7 6XP</t>
  </si>
  <si>
    <t>NN02319323190006</t>
  </si>
  <si>
    <t>Crawley Village Hall Trust</t>
  </si>
  <si>
    <t>Crawley Village Hall, Peach Hill Lane, Crawley, Winchester, Hampshire, SO21 2PU</t>
  </si>
  <si>
    <t>NN0463528315001</t>
  </si>
  <si>
    <t>Creative Design And Build (Hampshire) Ltd</t>
  </si>
  <si>
    <t>Office 1 At The Holding, Chapel Lane, Easton, Winchester, Hampshire, SO21 1HG</t>
  </si>
  <si>
    <t>The Holding,, Chapel Lane, Easton, Winchester, Hants,  SO21 1HQ</t>
  </si>
  <si>
    <t>NN0766832310009</t>
  </si>
  <si>
    <t>Crest Facades Limited</t>
  </si>
  <si>
    <t>Unit 9, Lycroft Farm Business Park, Park Lane, Swanmore, Southampton, Hampshire, SO32 2QQ</t>
  </si>
  <si>
    <t>NN0252069501000</t>
  </si>
  <si>
    <t>Crest Nicholson Operations Limited</t>
  </si>
  <si>
    <t>Consortium Contractors Parking Area, Sawpit Rise, Whiteley, Fareham, Hampshire, PO15 7PG</t>
  </si>
  <si>
    <t>Unit 20 Eastgate Business Centre, Eastern Avenue, Burton On Trent,  DE13 0AT</t>
  </si>
  <si>
    <t>CONTRACTORS COMPOUND AND PREMISES</t>
  </si>
  <si>
    <t>NN0257612502000</t>
  </si>
  <si>
    <t>Contractors Cabins And Compound, Curbridge Meadows, Bluebell Way, Whiteley, Fareham, Hampshire, PO15 7PZ</t>
  </si>
  <si>
    <t>NN0887809027000</t>
  </si>
  <si>
    <t>Crest Nicholson (South) Limited</t>
  </si>
  <si>
    <t>Show Home And Sales Suite, 27 And 29, Budding Close, Whiteley, Fareham, Hampshire, PO15 7RY</t>
  </si>
  <si>
    <t>Crest Nicholson Operations Limited, 20 Eastgate Business Centre, Eastern Avenue, Burton On Trent,  DE13 0AT</t>
  </si>
  <si>
    <t>Show Home Sales Suite and Premises</t>
  </si>
  <si>
    <t>NN00806563400006</t>
  </si>
  <si>
    <t>Crestzest Limited T/A Madeline House</t>
  </si>
  <si>
    <t>Madeline House, High Street, Bishops Waltham, Southampton, SO32 1AA</t>
  </si>
  <si>
    <t xml:space="preserve">Madeline House, High Street, Bishops Waltham, Southampton,  </t>
  </si>
  <si>
    <t>NN09288123040005</t>
  </si>
  <si>
    <t>Crew Clothing Limited</t>
  </si>
  <si>
    <t>Unit 3, (4-8), Market Street, Winchester, Hampshire, SO23 9EP</t>
  </si>
  <si>
    <t>The Drapery, Kingston Hall Road, Kingston Upon Thames, England,  KT1 2BQ</t>
  </si>
  <si>
    <t>NN0887814147228</t>
  </si>
  <si>
    <t>Crew Design Solutions Ltd</t>
  </si>
  <si>
    <t>Office 2.28, Second Floor, 4500, Parkway, Whiteley, Fareham, Hampshire, PO15 7AZ</t>
  </si>
  <si>
    <t>NN0928612080000A</t>
  </si>
  <si>
    <t>Croma Locksmiths &amp; Security Solutions Limited</t>
  </si>
  <si>
    <t>80, High Street, Winchester, Hampshire, SO23 9AT</t>
  </si>
  <si>
    <t>Unit 7 &amp; 8, Fulcrum 4 , Whiteley, Fareham, Hampshire,  PO15 7FT</t>
  </si>
  <si>
    <t>NN0252008353006</t>
  </si>
  <si>
    <t>Crowther Contract Carriers Ltd</t>
  </si>
  <si>
    <t>Crowthers Contract Carriers Ltd, Bottings Industrial Estate, Hillsons Road, Curdridge, Southampton, SO30 2DY</t>
  </si>
  <si>
    <t>NN09286120660009</t>
  </si>
  <si>
    <t>Crystals (Uk) Ltd</t>
  </si>
  <si>
    <t>66, High Street, Winchester, Hampshire, SO23 9DA</t>
  </si>
  <si>
    <t>13 Norman Court, Budlake Road, Marsh Barton Trading Estate, Exeter,  EX2 8PY</t>
  </si>
  <si>
    <t>NN0928612115000B</t>
  </si>
  <si>
    <t>Cs Calzature Limited</t>
  </si>
  <si>
    <t>115, High Street, Winchester, Hampshire, SO23 9AS</t>
  </si>
  <si>
    <t>48 Carl Scapa George Street, Richmond, Surrey,  TW9 1HJ</t>
  </si>
  <si>
    <t>NN0877740330002</t>
  </si>
  <si>
    <t>C S I W Holdings Limited</t>
  </si>
  <si>
    <t>Workshop At Drokes Farm, Titchfield Lane, Wickham, Fareham, PO17 5HB</t>
  </si>
  <si>
    <t>Drokes Farm, Titchfield Lane, Wickham, Fareham, Hampshire,  PO17 5HB</t>
  </si>
  <si>
    <t xml:space="preserve">WORKSHOP AND PREMISES </t>
  </si>
  <si>
    <t>NN0887814320831</t>
  </si>
  <si>
    <t>Csm Segensworth Ltd</t>
  </si>
  <si>
    <t>1st Flr, Unit 3, Fulcrum 2, Solent Way, Whiteley, Fareham, Hampshire, PO15 7FN</t>
  </si>
  <si>
    <t>NN0766804322078</t>
  </si>
  <si>
    <t>Unit 7 And 8, Swanmore Business Park, Lower Chase Road, Swanmore, Southampton, Hampshire, SO32 2PB</t>
  </si>
  <si>
    <t>Unit 7 And 8, Swanmore Business Park,Lower Chase Road, Swanmore, Southampton, Hampshire,  SO32 2PB</t>
  </si>
  <si>
    <t>NN0887814004071</t>
  </si>
  <si>
    <t>Css Total Security Ltd</t>
  </si>
  <si>
    <t>Units 7 &amp; 8, Fulcrum 4, Solent Way, Whiteley, Fareham, Hants, PO15 7FT</t>
  </si>
  <si>
    <t>Units 7 &amp; 8, Fulcrum 4, Solent Way, Whiteley, Fareham, Hants,  PO15 7FT</t>
  </si>
  <si>
    <t>NN09393560590029</t>
  </si>
  <si>
    <t>59b, Stoney Lane, Winchester, Hampshire, SO22 6EW</t>
  </si>
  <si>
    <t>NN09394480120007</t>
  </si>
  <si>
    <t>Cs Winchester Ltd T/A Tanoshi Fusion</t>
  </si>
  <si>
    <t>12, Upper High Street, Winchester, Hampshire, SO23 8UT</t>
  </si>
  <si>
    <t>NN0887814440501</t>
  </si>
  <si>
    <t>1 Turnberry House, 4400, Parkway, Whiteley, Fareham, Hampshire, PO15 7FJ</t>
  </si>
  <si>
    <t>10 Quarry Road, Wimborne, Dorset,  BH21 2NP</t>
  </si>
  <si>
    <t>NN0918320319007</t>
  </si>
  <si>
    <t>Cubico (Uk) Limited</t>
  </si>
  <si>
    <t>Unit 7, Winchester Trade Park, Easton Lane, Winchester, Hants, SO23 7FA</t>
  </si>
  <si>
    <t xml:space="preserve">Peel Avenue , Calder Park , Wakefield , West Yorkshire ,  WF2 7UA </t>
  </si>
  <si>
    <t>NN0736540044000</t>
  </si>
  <si>
    <t>Cultivated Management Ltd</t>
  </si>
  <si>
    <t>44,, Wrights Way, South Wonston, Winchester, Hampshire, SO21 3HE</t>
  </si>
  <si>
    <t>44 Wrights Way, South Wonston, Winchester, Hampshire,  SO21 3HE</t>
  </si>
  <si>
    <t>NN09289480700008</t>
  </si>
  <si>
    <t>Cumin Lounge Asia Limited</t>
  </si>
  <si>
    <t>70, Parchment Street, Winchester, Hampshire, SO23 8AT</t>
  </si>
  <si>
    <t>NN02822964000121</t>
  </si>
  <si>
    <t>Cummins &amp; Pope Limited</t>
  </si>
  <si>
    <t>Unit 12 The Spinney, Parklands Business Park, Forest Road, Denmead, Waterlooville, Hampshire, PO7 6AR</t>
  </si>
  <si>
    <t>NN02520580000003</t>
  </si>
  <si>
    <t>Curdridge Cricket Club</t>
  </si>
  <si>
    <t>Curdridge Cricket Club, Reading Room Lane, Curdridge, Southampton, SO32 2HE</t>
  </si>
  <si>
    <t>C/O Mr Simon John Fleming (Treasurer), Meadowside, Outlands Lane, Curdridge, Southampton, Hampshire,  SO30 2HD</t>
  </si>
  <si>
    <t>NN025024304001A</t>
  </si>
  <si>
    <t>Curdridge Mot Centre Ltd</t>
  </si>
  <si>
    <t>Unit 3 &amp; 4, Nations Farm, Curdridge Lane, Curdridge, Southampton, Hampshire, SO32 2BH</t>
  </si>
  <si>
    <t>NN02520643000005</t>
  </si>
  <si>
    <t>Curdridge Reading Room Management Committee</t>
  </si>
  <si>
    <t>Curdridge Reading Rooms, Reading Room Lane, Curdridge, Southampton, SO32 2HE</t>
  </si>
  <si>
    <t>NN09289480060002</t>
  </si>
  <si>
    <t>Curlyfox Limited</t>
  </si>
  <si>
    <t>6, Parchment Street, Winchester, Hampshire, SO23 8AT</t>
  </si>
  <si>
    <t>NN0887814210020</t>
  </si>
  <si>
    <t>Curo Construction Ltd</t>
  </si>
  <si>
    <t>Office 20, Steel House, 4300, Parkway, Whiteley, Fareham, Hampshire, PO15 7FP</t>
  </si>
  <si>
    <t>NN0080584101011</t>
  </si>
  <si>
    <t>Curran Dental Engineers Ltd</t>
  </si>
  <si>
    <t>Unit 11, Claylands Park, Claylands Road, Bishops Waltham, Southampton, Hampshire, SO32 1QD</t>
  </si>
  <si>
    <t>NN09286760341017</t>
  </si>
  <si>
    <t>Currency Exchange Corporation Limited</t>
  </si>
  <si>
    <t>34, Jewry Street, Winchester, Hampshire, SO23 8RY</t>
  </si>
  <si>
    <t>114-116 Station Road, Edgeware,  HA8 7AA</t>
  </si>
  <si>
    <t>NN02520323160003</t>
  </si>
  <si>
    <t>Custom Cabinets Ltd</t>
  </si>
  <si>
    <t>Unit 15, Bottings Industrial Estate, Hillsons Road, Curdridge, Southampton, Hampshire, SO30 2DY</t>
  </si>
  <si>
    <t>NN06656163000028</t>
  </si>
  <si>
    <t>Custom Keyboards (Print) Ltd</t>
  </si>
  <si>
    <t>Unit B Belmore Hill Court, Belmore Lane, Owslebury, Winchester, Hampshire, SO21 1JW</t>
  </si>
  <si>
    <t>NN0766832310012</t>
  </si>
  <si>
    <t>Custom Yacht Works (Southern) Limited</t>
  </si>
  <si>
    <t>Unit 12, Lycroft Farm Business Park, Park Lane, Swanmore, Southampton, Hampshire, SO32 2QQ</t>
  </si>
  <si>
    <t>Unit 12, Lycroft Farm Business Park, Park Lane, Swanmore, Southampton, Hampshire,  SO32 2QQ</t>
  </si>
  <si>
    <t>NN0685824300000</t>
  </si>
  <si>
    <t>Cvs (Uk) Limited</t>
  </si>
  <si>
    <t>Animed Veterinary Hospital, Botley Road, Shedfield, Southampton, Hampshire, SO32 2JG</t>
  </si>
  <si>
    <t>C/O Dunlop Heywood, 3rd Floor, The Chambers, 13 Police Street, Manchester ,  M2 7LQ</t>
  </si>
  <si>
    <t>NN0918320305000</t>
  </si>
  <si>
    <t>Mildmay Veterinary Centre, Easton Lane, Winchester, Hampshire, SO23 7RU</t>
  </si>
  <si>
    <t>NN0685928331000</t>
  </si>
  <si>
    <t>Scallywags School At The Haven, Turkey Island, Shedfield, Southampton, SO32 2JE</t>
  </si>
  <si>
    <t>SHOP DOG TRAINING SCHOOL AND PREMISES</t>
  </si>
  <si>
    <t>NN0803992008000</t>
  </si>
  <si>
    <t>Cyclife Uk Ltd</t>
  </si>
  <si>
    <t>Unit 8, Hazeley Enterprise Park, Hazeley Road, Twyford, Winchester, SO21 1QA</t>
  </si>
  <si>
    <t>Hazeley Enterprise Park, Hazeley Road, Twyford, Hampshire,  SO21 1QA</t>
  </si>
  <si>
    <t>NN080399201011B</t>
  </si>
  <si>
    <t>Units 10, 11a &amp; 11b Hazeley Enterprise Park, Hazeley Road, Twyford, Winchester, Hampshire, SO21 1QA</t>
  </si>
  <si>
    <t>NN0803992100014</t>
  </si>
  <si>
    <t>Unit 14b, Hazeley Enterprise Park,  , Hazeley Road, Twyford, Winchester, Hampshire, SO21 1QA</t>
  </si>
  <si>
    <t>NN0803992100018</t>
  </si>
  <si>
    <t>Unit 18 Hazeley Enterprise Park, Hazeley Road, Twyford, Winchester, Hampshire, SO21 1QA</t>
  </si>
  <si>
    <t>NN080399210015B</t>
  </si>
  <si>
    <t>Unit 15b, Hazeley Enterprise Park, Hazeley Road, Twyford, Winchester, Hampshire, SO21 1QA</t>
  </si>
  <si>
    <t>NN0803992101617</t>
  </si>
  <si>
    <t>Units 16 &amp; 17 Hazeley Enterprise Park, Hazeley Road, Twyford, Winchester, Hampshire, SO21 1QA</t>
  </si>
  <si>
    <t>NN076676830C000</t>
  </si>
  <si>
    <t>Dairymac Ltd</t>
  </si>
  <si>
    <t>Lakeview, Waltham Business Park, Brickyard Road, Swanmore, Southampton, SO32 2SA</t>
  </si>
  <si>
    <t>NN09181480250005</t>
  </si>
  <si>
    <t>25, City Road, Winchester, Hampshire, SO23 8SD</t>
  </si>
  <si>
    <t>T/A Sacred Garden Tattoos , 25 City Road, Winchester, Hampshire,  SO23 8SD</t>
  </si>
  <si>
    <t>BARBERS AND PREMISES</t>
  </si>
  <si>
    <t>NN0877808305202</t>
  </si>
  <si>
    <t>Dale Walton Limited</t>
  </si>
  <si>
    <t>Office No 1 At Lodge Farm, Fontley Road, Wickham, Fareham, PO15 6QX</t>
  </si>
  <si>
    <t>22 Rothschild Drive , Sarisbury Green , Southampton ,  SO31 7NS</t>
  </si>
  <si>
    <t>NN08820084010AA</t>
  </si>
  <si>
    <t>Damar Scaffolding Ltd</t>
  </si>
  <si>
    <t>Yard 1a, Cherry Tree Farm, Botley Road, Burridge, Southampton, Hampshire, SO31 1BQ</t>
  </si>
  <si>
    <t>NN0877692400709</t>
  </si>
  <si>
    <t>Damira Dental Studios Limited</t>
  </si>
  <si>
    <t>Damira Dental Studios , Houghton Way , Wickham , Fareham , Hampshire , PO17 5GU</t>
  </si>
  <si>
    <t xml:space="preserve">1st Floor , The High Barn, Pinner Hill Farm, Pinner Hill Road, Pinner, Middlesex,  HA5 3YQ </t>
  </si>
  <si>
    <t>DENTAL SURGERY AND PREMISES</t>
  </si>
  <si>
    <t>NN05749080400013</t>
  </si>
  <si>
    <t>40a, West Street, Alresford, Hampshire, SO24 9AU</t>
  </si>
  <si>
    <t>NN09393440460002</t>
  </si>
  <si>
    <t>46-48, Stockbridge Road, Winchester, Hampshire, SO23 7BZ</t>
  </si>
  <si>
    <t>NN0887814147203</t>
  </si>
  <si>
    <t>Daniel'S Special Care Limited</t>
  </si>
  <si>
    <t>Office 2.03, Second Floor, 4500, Parkway, Whiteley, Fareham, Hampshire, PO15 7AZ</t>
  </si>
  <si>
    <t>NN084731230700B</t>
  </si>
  <si>
    <t>Unit 6, The Long Barn, Warnford Farm, Lippen Lane, Warnford, Southampton, Hants, SO32 3LE</t>
  </si>
  <si>
    <t>NN0080632331100</t>
  </si>
  <si>
    <t>Darkstone Property Limited</t>
  </si>
  <si>
    <t>Storage Containers, Trinder House, Free Street, Bishops Waltham, Southampton, Hampshire, SO32 1EE</t>
  </si>
  <si>
    <t>NN0554512345001</t>
  </si>
  <si>
    <t>Unit At Hillcroft Farm, Hillcroft Farm, Micheldever, Winchester, Hants, SO21 3BW</t>
  </si>
  <si>
    <t>Dale Cottage, High Street , Bursledon ,  SO31 8DL</t>
  </si>
  <si>
    <t>NN093928800800A</t>
  </si>
  <si>
    <t>Gnd &amp; Lgnd Flr, 8, Southgate Street, Winchester, Hampshire, SO23 9EH</t>
  </si>
  <si>
    <t>T/A Good Hair Days, Gnd &amp; Lgnd Flr,8 Southgate Street, Winchester, Hampshire,  SO23 9EF</t>
  </si>
  <si>
    <t>NN0050320314000B</t>
  </si>
  <si>
    <t>Woodend, Goscombe Lane, Gundleton, Alresford, Hampshire, SO24 9SP</t>
  </si>
  <si>
    <t>NN0929056500001</t>
  </si>
  <si>
    <t>Data Discovery Solutions Ltd</t>
  </si>
  <si>
    <t>1st Flr, St Georges Chamber, St Georges Street, Winchester, Hampshire, SO23 8AJ</t>
  </si>
  <si>
    <t>1st Flr, St Georges Chamber, St Georges Street, Winchester, Hampshire,  SO23 8AJ</t>
  </si>
  <si>
    <t>NN05749080230002</t>
  </si>
  <si>
    <t>Dave'S Fish &amp; Chips (Alresford) Ltd</t>
  </si>
  <si>
    <t>23, West Street, Alresford, Hampshire, SO24 9AB</t>
  </si>
  <si>
    <t>NN0706040305006</t>
  </si>
  <si>
    <t>Units 6,8 And 9, Dradfield Industrial Estate, Dradfield Lane, Soberton, Southampton, Hampshire, SO32 3QD</t>
  </si>
  <si>
    <t>NN0706040305013</t>
  </si>
  <si>
    <t>Unit 13, Dradfield Industrial Estate, Dradfield Lane, Soberton, Southampton, Hampshire, SO32 3QD</t>
  </si>
  <si>
    <t>NN05748283000007</t>
  </si>
  <si>
    <t>David Cover &amp; Son Ltd</t>
  </si>
  <si>
    <t>Unit 3, Prospect Road, Alresford, Hampshire, SO24 9QF</t>
  </si>
  <si>
    <t>Sussex House, Quarry Lane, Chichester, West Sussex,  PO19 8PE</t>
  </si>
  <si>
    <t>BUILDING MERCHANT AND PREMISES</t>
  </si>
  <si>
    <t>NN0423284200400</t>
  </si>
  <si>
    <t>Unit 4, The Barn, Farley Lane, Braishfield, Romsey, Hampshire, SO51 0QL</t>
  </si>
  <si>
    <t>NN097983630002C</t>
  </si>
  <si>
    <t>Wonston Buildings B And C, Wonston New Building, Wonston Lane, Wonston, Sutton Scotney, Winchester, SO21 3PB</t>
  </si>
  <si>
    <t>NN0807024300002</t>
  </si>
  <si>
    <t>Livery Yard, Cockscombe Farm, Watley Lane, Twyford, Winchester, Hampshire, SO21 1QX</t>
  </si>
  <si>
    <t>LIVERY STABLES AND PREMISES</t>
  </si>
  <si>
    <t>NN0887808314004</t>
  </si>
  <si>
    <t>Unit 4, Bridge Works, Fontley Road, Titchfield, Fareham, Hampshire, PO15 6QZ</t>
  </si>
  <si>
    <t>NN042321631304A</t>
  </si>
  <si>
    <t>David Store Navigational Management Ltd</t>
  </si>
  <si>
    <t>Unit 4,, Longmoor Farm Buildings, Cranbury Park, Otterbourne, Winchester, Hampshire, SO21 2RH</t>
  </si>
  <si>
    <t>NN0939460305022</t>
  </si>
  <si>
    <t>David Tannen Charitable Trust</t>
  </si>
  <si>
    <t>Part 2nd Flr, Wykeham Court, Victoria Road, Winchester, Hampshire, SO23 7DU</t>
  </si>
  <si>
    <t>C/O Sutherland House,  70-78 West Hendon Broadway, London,  NW9 7BT</t>
  </si>
  <si>
    <t>NN0939460305223</t>
  </si>
  <si>
    <t>7 Car Parking Spaces For, Part 2nd Flr, Wykeham Court , Victoria Road, Winchester, Hampshire, SO23 7DU</t>
  </si>
  <si>
    <t>NN0503056800002</t>
  </si>
  <si>
    <t>Unit 2, Woodhams Farm New Barn, Springvale Road, Kings Worthy , Winchester , Hampshire , SO23 7LB</t>
  </si>
  <si>
    <t>NN0928668082100</t>
  </si>
  <si>
    <t>Davis Hair And Beauty Ltd</t>
  </si>
  <si>
    <t>Unit 3,, City Business Centre, 82, Hyde Street, Winchester, Hampshire, SO23 7TA</t>
  </si>
  <si>
    <t>NN09290560070001</t>
  </si>
  <si>
    <t>10a, St Georges Street, Winchester, Hampshire, SO23 8BG</t>
  </si>
  <si>
    <t>NN05749123210025</t>
  </si>
  <si>
    <t>Db Curtains Ltd</t>
  </si>
  <si>
    <t>Unit 2, Long Barn, Winchester Road, Alresford, Hampshire, SO24 9EZ</t>
  </si>
  <si>
    <t>3 Punshott Cottages, West Tistead, Alresford,  SO24 0HN</t>
  </si>
  <si>
    <t>NN016120430007A</t>
  </si>
  <si>
    <t>Area 7., Magdalen Hill Farm, Fair Lane, Winchester, Hampshire, SO21 1HF</t>
  </si>
  <si>
    <t>Springfield, Magdalen Hill Farm, Fair Lane, Winchester, Hants,  SO21 1HF</t>
  </si>
  <si>
    <t>NN0221724311006</t>
  </si>
  <si>
    <t>Dch Contracting Ltd T/A Hampshire Oil And Grease</t>
  </si>
  <si>
    <t>Wykeham Joinery, At Corhampton Lane Farm, Corhampton Lane, Corhampton, Southampton, Hampshire, SO32 3NB</t>
  </si>
  <si>
    <t>NN0586306111000</t>
  </si>
  <si>
    <t>Dcr Systems Limited</t>
  </si>
  <si>
    <t>Unit 111, Proxima Park , Houghton Avenue, Waterlooville, Hampshire , PO7 3DU</t>
  </si>
  <si>
    <t>NN0282296340001</t>
  </si>
  <si>
    <t>D D S Uk Consulting Limited</t>
  </si>
  <si>
    <t>D D S Uk Consulting Limited Barn Annexe The Cottage, Forest Road, Denmead, Waterlooville, Hampshire, PO7 6UF</t>
  </si>
  <si>
    <t>Barn Annexe The Cottage, Forest Road, Denmead, Waterlooville, Hampshire,  PO7 6UF</t>
  </si>
  <si>
    <t>NN07668243450001</t>
  </si>
  <si>
    <t>Shades Of Sweetpea Hair, Chapel Road, Swanmore, Southampton, Hampshire, SO32 2QB</t>
  </si>
  <si>
    <t>NN0685824305008</t>
  </si>
  <si>
    <t>Unit 11, Shedfield Equestrian, Botley Road, Shedfield, Southampton, Hampshire, SO32 2HN</t>
  </si>
  <si>
    <t>NN07162363090005</t>
  </si>
  <si>
    <t>Defence Estates Operations North</t>
  </si>
  <si>
    <t>Naval Riding Centre, Hms Dryad, Southwick, Fareham, Hampshire, PO17 6EJ</t>
  </si>
  <si>
    <t>RIDING SCHOOL AND PREMISES</t>
  </si>
  <si>
    <t>NN04635883020001</t>
  </si>
  <si>
    <t>Defra</t>
  </si>
  <si>
    <t>Veterinary Laboratory Agency, Northington Road, Itchen Abbas, Winchester, Hampshire, SO21 1BX</t>
  </si>
  <si>
    <t>Fao Rates Management Unit, C/O Bnp Paribas Real Estate, 9 Colmore Row, Birmingham,  B3 2BJ</t>
  </si>
  <si>
    <t>LABORATORIES ,OFFICES AND PREMISES</t>
  </si>
  <si>
    <t>NN0887812408001</t>
  </si>
  <si>
    <t>Delivered Portsmouth Ltd</t>
  </si>
  <si>
    <t>Unit 8, Concorde Park, Concorde Way, Segensworth, Fareham, Hampshire, PO15 5FG</t>
  </si>
  <si>
    <t>NN09798403020009</t>
  </si>
  <si>
    <t>Delta Norton Park Op Co Limited</t>
  </si>
  <si>
    <t>Norton Park Hotel, Sutton Scotney, Winchester, SO21 3NB</t>
  </si>
  <si>
    <t>NN0312659108000</t>
  </si>
  <si>
    <t>Democracy Technology Limited T/A Mi-Voice</t>
  </si>
  <si>
    <t>Unit 8, Mill Court, The Sawmills, Durley, Southampton, Hampshire, SO32 2EJ</t>
  </si>
  <si>
    <t>NN09288123030003</t>
  </si>
  <si>
    <t>De Montfort Fine Art Ltd</t>
  </si>
  <si>
    <t>Unit 2 At, 4-8, Market Street, Winchester, Hampshire, SO23 9EP</t>
  </si>
  <si>
    <t>Demont Forte House, Europa Way, Litchfield, Staffordshire,  WS14 9NW</t>
  </si>
  <si>
    <t>NN02824123360005</t>
  </si>
  <si>
    <t>Denmead Community Association</t>
  </si>
  <si>
    <t>Denmead Community Centre, School Lane, Denmead, Portsmouth, PO7 6LU</t>
  </si>
  <si>
    <t>For The Attention Of The Chairman, School Lane, Denmead, Waterlooville, Hampshire,  PO7 6LU</t>
  </si>
  <si>
    <t>NN0282424950010</t>
  </si>
  <si>
    <t>Denmead Parish Council</t>
  </si>
  <si>
    <t>Ashling Pavilion, Southwick Road, Denmead, Waterlooville, Hampshire, PO7 6LA</t>
  </si>
  <si>
    <t>The Old School, School Lane, Denmead, Waterlooville, Hants,  PO7 6LU</t>
  </si>
  <si>
    <t>CLUB HOUSE &amp; PREMISES</t>
  </si>
  <si>
    <t>NN02823124640007</t>
  </si>
  <si>
    <t>Denmead Pub Co Ltd</t>
  </si>
  <si>
    <t>White Hart, Hambledon Road, Denmead, Waterlooville, Hampshire, PO7 6NG</t>
  </si>
  <si>
    <t>NN02822243000001</t>
  </si>
  <si>
    <t xml:space="preserve"> Denmead Tennis Club</t>
  </si>
  <si>
    <t>Denmead Tennis Club, Ashling Park Road, Denmead, Portsmouth, PO7 6LR</t>
  </si>
  <si>
    <t>C/O Mrs Kim Efford (Treasurer) , 42a Frogmore Lane , Lovedean , Waterlooville , Hampshire ,  PO8 9QL</t>
  </si>
  <si>
    <t>NN02823123350031</t>
  </si>
  <si>
    <t>Denmead Tyre Services Ltd</t>
  </si>
  <si>
    <t>1 And 2 Brooklyn House, Hambledon Road, Denmead, Waterlooville, Hampshire, PO7 6PP</t>
  </si>
  <si>
    <t>Elite House, Star Road, Partridge Green, Horsham, West Sussex,  RH13 8RA</t>
  </si>
  <si>
    <t>NN0939356063000A</t>
  </si>
  <si>
    <t>Denovo Retail Limited</t>
  </si>
  <si>
    <t>61-65, Stoney Lane, Winchester, Hampshire, SO22 6EW</t>
  </si>
  <si>
    <t>Gilletts Callington Ltd, Forge Lane, Morelands Trading Estate, Saltash, Cornwall,  PL12 6LX</t>
  </si>
  <si>
    <t>NN0080532330027</t>
  </si>
  <si>
    <t>Denton &amp; Co Trustees Ltd</t>
  </si>
  <si>
    <t>Gnd Flr Front, White Hart Stables, Bank Street, Bishops Waltham, Southampton, SO32 1AN</t>
  </si>
  <si>
    <t>C/O Mava Real Estate, Mountbatten House, 1 Grosvenor Square, Southampton,  SO15 2JU</t>
  </si>
  <si>
    <t>NN09393243020003</t>
  </si>
  <si>
    <t>The Canopy Studio Limited At, 1 St Thomas Mews, St Thomas Street, Winchester, Hampshire, SO23 9HG</t>
  </si>
  <si>
    <t>C/O Elizabeth Houghton, The Lantern, Sleepers Hill, Winchester, Hampshire,  SO22 4ND</t>
  </si>
  <si>
    <t>NN02520323130012</t>
  </si>
  <si>
    <t>Unit 13, Bottings Industrial Estate, Hillsons Road, Curdridge, Southampton, Hampshire, SO30 2DY</t>
  </si>
  <si>
    <t>C/O Dentons Pensions Management Ltd , Sutton House, Wayside Park, Catteshall Lane, Godalming,  GU7 1XE</t>
  </si>
  <si>
    <t>NN09181480500085</t>
  </si>
  <si>
    <t>Department For Work And Pensions</t>
  </si>
  <si>
    <t>Grd-3rd Flrs Citygate, 1-8, City Road, Winchester, Hampshire, SO23 8GA</t>
  </si>
  <si>
    <t>C/O Cushman &amp; Wakefield , National Rating Team, 4th Floor , 1 Colmore Square, Birmingham,  B4 6AJ</t>
  </si>
  <si>
    <t>NN02520083461094</t>
  </si>
  <si>
    <t>Unit 9, Bridge Farm Industries, Botley Road, Curbridge, Southampton, SO30 2HB</t>
  </si>
  <si>
    <t>22 Laburnum Road, Hedge End,  SO30 0QA</t>
  </si>
  <si>
    <t>NN0423260033003</t>
  </si>
  <si>
    <t>Derek Osgood Limited</t>
  </si>
  <si>
    <t>The Workshop, Vale Farm, Enmill Lane, Pitt, Winchester, SO22 5QW</t>
  </si>
  <si>
    <t>NN09286121220006</t>
  </si>
  <si>
    <t>Dertour Uk Limited</t>
  </si>
  <si>
    <t>122, High Street, Winchester, Hampshire, SO23 9AS</t>
  </si>
  <si>
    <t>The Dorking Business Park, Station Road, Dorking, Surrey,  RH4 1HJ</t>
  </si>
  <si>
    <t>NN09393960140002</t>
  </si>
  <si>
    <t>Desert Breeze Limited</t>
  </si>
  <si>
    <t>14, The Square, Winchester, Hampshire, SO23 9ES</t>
  </si>
  <si>
    <t>NN0918172300003</t>
  </si>
  <si>
    <t>Design Engine Architects Ltd</t>
  </si>
  <si>
    <t>Gnd Flr And 1st Flr, Evelyn House, Coker Close, Winchester, Hampshire, SO22 5AF</t>
  </si>
  <si>
    <t>The Studios, Evelyn House, Coker Close, Winchester,  SO22 5AF</t>
  </si>
  <si>
    <t>NN0928668082017</t>
  </si>
  <si>
    <t>Design For Lighting Ltd</t>
  </si>
  <si>
    <t>Unit 17 City Business Centre, 82, Hyde Street, Winchester, Hampshire, SO23 7TA</t>
  </si>
  <si>
    <t>NN0917980005000A</t>
  </si>
  <si>
    <t>Designheat Winchester Ltd</t>
  </si>
  <si>
    <t>5, Bar End Road, Winchester, Hampshire, SO23 9NT</t>
  </si>
  <si>
    <t>5 Bar End Road, Winchester, Hampshire,  SO23 9NT</t>
  </si>
  <si>
    <t>NN09184640070007</t>
  </si>
  <si>
    <t>Design House International Ltd</t>
  </si>
  <si>
    <t>7, Great Minster Street, Winchester, Hampshire, SO23 9HA</t>
  </si>
  <si>
    <t>NN092861206002D</t>
  </si>
  <si>
    <t>Destination Solutions Ltd</t>
  </si>
  <si>
    <t>Suite D 2nd Flr Rhs, 60-61, High Street, Winchester, Hampshire, SO23 9EB</t>
  </si>
  <si>
    <t>Suite D 2nd Flr Rhs, 60-61 High Street, Winchester, Hampshire,  SO23 9EB</t>
  </si>
  <si>
    <t>NN08878146010000</t>
  </si>
  <si>
    <t>D F Groundworks Limited</t>
  </si>
  <si>
    <t>Part First Floor Centre, Yarmouth House, 1300, Parkway, Whiteley, Fareham, Hampshire, PO15 7AE</t>
  </si>
  <si>
    <t>NN0928668082018</t>
  </si>
  <si>
    <t>Dfl-Uk Ltd</t>
  </si>
  <si>
    <t>Unit 18 City Business Centre, 82, Hyde Street, Winchester, Hampshire, SO23 7TA</t>
  </si>
  <si>
    <t>NN0887814147128</t>
  </si>
  <si>
    <t>Df Wealth Management Ltd</t>
  </si>
  <si>
    <t>Office 1.28, First Floor, 4500, Parkway, Whiteley, Fareham, Hampshire, PO15 7AZ</t>
  </si>
  <si>
    <t>NN0847328301004</t>
  </si>
  <si>
    <t>D H Game Ltd</t>
  </si>
  <si>
    <t>Game Larder, Rooksgrove Farm, Kilmeston Road, Warnford, Southampton, Hampshire, SO32 3LJ</t>
  </si>
  <si>
    <t>GAME LARDER AND PREMISES</t>
  </si>
  <si>
    <t>NN0928948008100</t>
  </si>
  <si>
    <t>Diamantina Ltd</t>
  </si>
  <si>
    <t>81, Parchment Street, Winchester, Hampshire, SO23 8AT</t>
  </si>
  <si>
    <t>6th Floor, Amp House, Croydon, Surrey,  CR0 2LX</t>
  </si>
  <si>
    <t>NN07667830A000</t>
  </si>
  <si>
    <t>Diametric Technical Ltd</t>
  </si>
  <si>
    <t>Lake House, Waltham Business Park, Brickyard Road, Swanmore, Southampton, Hampshire, SO32 2SA</t>
  </si>
  <si>
    <t>Lake House, Waltham Business Park, Brickyard Road, Swanmore, Southampton, Hampshire,  SO32 2SA</t>
  </si>
  <si>
    <t>NN0928676034102</t>
  </si>
  <si>
    <t>Diamond Property Holdings</t>
  </si>
  <si>
    <t>1st Flr, 34a, Jewry Street, Winchester, Hampshire, SO23 8RY</t>
  </si>
  <si>
    <t>2nd Flr, 34a Jewry Street, Winchester, Hampshire,  SO23 8RY</t>
  </si>
  <si>
    <t>NN0928676034103</t>
  </si>
  <si>
    <t>2nd Flr, 34a, Jewry Street, Winchester, Hampshire, SO23 8RY</t>
  </si>
  <si>
    <t>NN09392880210049</t>
  </si>
  <si>
    <t>D-Id Ltd</t>
  </si>
  <si>
    <t>Gnd Flr, 21, Southgate Street, Winchester, Hampshire, SO23 9EB</t>
  </si>
  <si>
    <t>NN008063233113A</t>
  </si>
  <si>
    <t>Digicoin Ltd</t>
  </si>
  <si>
    <t>Units 3a-3b, Trinder House, Free Street, Bishops Waltham, Southampton, Hampshire, SO32 1EE</t>
  </si>
  <si>
    <t>Units 3a-3b, Trinder House, Free Street , Bishops Waltham, Southampton, Hampshire,  SO32 1EE</t>
  </si>
  <si>
    <t>NN0887814147101</t>
  </si>
  <si>
    <t>Digital Media Midlands Limited</t>
  </si>
  <si>
    <t>Office 1.01, First Floor, 4500, Parkway, Whiteley , Fareham, Hampshire , PO15 7AZ</t>
  </si>
  <si>
    <t>NN0887814147102</t>
  </si>
  <si>
    <t>Office 1.02, First Floor, 4500, Parkway, Whiteley, Fareham, Hampshire, PO15 7AZ</t>
  </si>
  <si>
    <t>NN0887814147173</t>
  </si>
  <si>
    <t>Office 1.73, First Floor, 4500, Parkway, Whiteley, Fareham, Hampshire, PO15 7AZ</t>
  </si>
  <si>
    <t>NN0887814147174</t>
  </si>
  <si>
    <t>Office 1.74, First Floor, 4500, Parkway, Whiteley, Fareham, Hampshire, PO15 7AZ</t>
  </si>
  <si>
    <t>NN0887814147175</t>
  </si>
  <si>
    <t>Office 1.75, First Floor, 4500, Parkway, Whiteley, Fareham, Hampshire, PO15 7AZ</t>
  </si>
  <si>
    <t>NN0887814147176</t>
  </si>
  <si>
    <t>Office 1.76, First Floor, 4500, Parkway, Whiteley, Fareham, Hampshire, PO15 7AZ</t>
  </si>
  <si>
    <t>NN023192080004A</t>
  </si>
  <si>
    <t>Diluvium Ltd</t>
  </si>
  <si>
    <t>Mill House Workshop, New Barn Lane, Crawley, Winchester, Hampshire, SO21 2PP</t>
  </si>
  <si>
    <t>NN0887814200018</t>
  </si>
  <si>
    <t>Dimensions (Uk) Ltd</t>
  </si>
  <si>
    <t>Office 18, Steel House, 4300 Parkway, Whiteley, Fareham, Hampshire, PO15 7FP</t>
  </si>
  <si>
    <t>NN09392563000008</t>
  </si>
  <si>
    <t>Discarded Nut Cio</t>
  </si>
  <si>
    <t>15, Kings Walk, Winchester, Hampshire, SO23 8AF</t>
  </si>
  <si>
    <t>ART STUDIO &amp; PREMISES</t>
  </si>
  <si>
    <t>NN0766768323000</t>
  </si>
  <si>
    <t>Discount Displays Limited</t>
  </si>
  <si>
    <t>Units 2-3, Waltham Business Park, Brickyard Road, Swanmore, Southampton, Hampshire, SO32 2SA</t>
  </si>
  <si>
    <t>NN0372812100000</t>
  </si>
  <si>
    <t>Display Stands Limited</t>
  </si>
  <si>
    <t>Store At Beckless Farm, Brook Lane, Hambledon, Waterlooville, Hants, PO7 4TF</t>
  </si>
  <si>
    <t>Display Stands Ltd, Beckless Farm, Brook Lane, Hambledon, Hampshire,  PO7 4TF</t>
  </si>
  <si>
    <t>NN0080592317008</t>
  </si>
  <si>
    <t>Distinctive Design Limited</t>
  </si>
  <si>
    <t>Boutique Black, Cross Street, Bishops Waltham, Southampton, SO32 1EZ</t>
  </si>
  <si>
    <t>88 Provene Gardens, Waltham Chase, Southampton, Hampshire,  SO32 2LE</t>
  </si>
  <si>
    <t>NN02824003030006</t>
  </si>
  <si>
    <t>Certificated Location At Pit Hill Farm, Farm, Kidmore Lane, Denmead, Waterlooville, Hampshire, PO7 6JY</t>
  </si>
  <si>
    <t>Pitt Hill Farm, Pitt Hill Lane, Denmead, Waterlooville, Hampshire,  PO7 6JY</t>
  </si>
  <si>
    <t>CAMPING SITE</t>
  </si>
  <si>
    <t>NN0877736147012</t>
  </si>
  <si>
    <t>Dlm Developments Ltd</t>
  </si>
  <si>
    <t>Pt 2nd Floor , 12, The Square, Wickham, Fareham, Hampshire, PO17 5JQ</t>
  </si>
  <si>
    <t>Pixies Patch, Chapel Road, Soberton, Southampton, Hampshire,  SO32 3PP</t>
  </si>
  <si>
    <t>NN0887814200024</t>
  </si>
  <si>
    <t>Dnv Services Uk Limited</t>
  </si>
  <si>
    <t>Office 24, Steel House, 4300 Parkway, Whiteley, Fareham, Hampshire, PO15 7FP</t>
  </si>
  <si>
    <t>NN08776443070004</t>
  </si>
  <si>
    <t>Doel Limited</t>
  </si>
  <si>
    <t>Kutis, Star Corner, Fareham Road, Wickham, Fareham, Hampshire, PO17 5DJ</t>
  </si>
  <si>
    <t>NN0928612071002B</t>
  </si>
  <si>
    <t>Dogs Trust Limited</t>
  </si>
  <si>
    <t>Bst And Gnd Flr, 71, High Street, Winchester, Hampshire, SO23 9BL</t>
  </si>
  <si>
    <t>Accounts Payable , Bolton House, 17-26 Wakley Street, London,  EC1V 7RQ</t>
  </si>
  <si>
    <t>NN0887818019001</t>
  </si>
  <si>
    <t>Catisfaction Cat Hotel, Leafy Lane, Whitely, Fareham, Hampshire, PO15 7HL</t>
  </si>
  <si>
    <t>19 Leafy Lane, Whiteley, Fareham, Hampshire,  PO15 7HL</t>
  </si>
  <si>
    <t>CAT HOTEL AND PREMISES</t>
  </si>
  <si>
    <t>NN0887816000000</t>
  </si>
  <si>
    <t>Domo Tactical Communications (Dtc) Limited</t>
  </si>
  <si>
    <t>Fusion 2, Parkway, Whiteley, Fareham, Hampshire, PO15 7AB</t>
  </si>
  <si>
    <t>NN0929068008000</t>
  </si>
  <si>
    <t>Domus Felix Ltd</t>
  </si>
  <si>
    <t>8, Southgate Villas, St James Lane, Winchester, Hampshire, SO23 9SG</t>
  </si>
  <si>
    <t>3 Morse Road, Winchester, Hampshire,  SO22 6GQ</t>
  </si>
  <si>
    <t>NN09289480780002</t>
  </si>
  <si>
    <t>Done Brothers (Cash Betting) Ltd T/A Betfred</t>
  </si>
  <si>
    <t>10, St Georges Street, Winchester, Hampshire, SO23 8BG</t>
  </si>
  <si>
    <t xml:space="preserve">The Spectrum, 56-58 Benson Road , Birchwood , Warrington, Cheshire ,  WA3 7PQ </t>
  </si>
  <si>
    <t>NN0171428317001</t>
  </si>
  <si>
    <t>Don'S Doors Limited</t>
  </si>
  <si>
    <t>Unit 1, Rookery Farm, Portsmouth Road, Fishers Pond, Eastleigh, Hampshire, SO50 7HF</t>
  </si>
  <si>
    <t>Unit 6, Vicarage Farm Business Park, Winchester Road, Fair Oak, Hampshire,  SO50 7HD</t>
  </si>
  <si>
    <t>NN0423260033007</t>
  </si>
  <si>
    <t>Doorgear Limited</t>
  </si>
  <si>
    <t>The Cabin, Vale Farm, Enmill Lane, Pitt, Winchester, Hants, SO22 5QW</t>
  </si>
  <si>
    <t>NN0887814147212</t>
  </si>
  <si>
    <t>Dootrix Ltd</t>
  </si>
  <si>
    <t>Office 2.12, Second Floor, 4500, Parkway, Whiteley, Fareham, Hampshire, PO15 7AZ</t>
  </si>
  <si>
    <t>NN0807163000001</t>
  </si>
  <si>
    <t>Room 1, Hockley Mill Stables, Church Lane, Twyford, Winchester, Hampshire, SO21 1NT</t>
  </si>
  <si>
    <t>39 Adams Close, Hedge End, Southampton,  SO30 2NB</t>
  </si>
  <si>
    <t>OFFICE</t>
  </si>
  <si>
    <t>NN0807163000003</t>
  </si>
  <si>
    <t>Room 3, Hockley Mill Stables, Church Lane, Twyford, Winchester, Hampshire, SO21 1NT</t>
  </si>
  <si>
    <t>THERAPY ROOM</t>
  </si>
  <si>
    <t>NN0807163000006</t>
  </si>
  <si>
    <t>Room 6 &amp; Residual Areas, Hockley Mill Stables, Church Lane, Twyford, Winchester, Hampshire, SO21 1NT</t>
  </si>
  <si>
    <t>CLINIC AND PREMISES</t>
  </si>
  <si>
    <t>NN02520123030019</t>
  </si>
  <si>
    <t>Dragon Armoury Limited</t>
  </si>
  <si>
    <t>Unit 1, Calcot Mount, Calcot Lane, Curdridge, Southampton, Hampshire, SO32 2BN</t>
  </si>
  <si>
    <t>Northington</t>
  </si>
  <si>
    <t>NN0595012000005</t>
  </si>
  <si>
    <t>Dragon Boat Events Limited</t>
  </si>
  <si>
    <t>Unit 3 Hassocks Farm, Main Road, Northington Down, Alresford, Hampshire, SO24 9UB</t>
  </si>
  <si>
    <t>The Hay Barn, Unit 3, Hassocks Business Park, Main Road, Northington Down, Alresford, Hampshire,  SO24 9UB</t>
  </si>
  <si>
    <t>NN08574043310A2</t>
  </si>
  <si>
    <t>Dragon Books Ltd</t>
  </si>
  <si>
    <t xml:space="preserve">Unit 1, Brocklands Farm, Alton Road, West Meon, Petersfield, Hampshire, GU32 1JN </t>
  </si>
  <si>
    <t>Unit 7, Brocklands Farm, Alton Road, West Meon, Petersfield, Hampshire,  GU32 1JN</t>
  </si>
  <si>
    <t>NN0586306000127</t>
  </si>
  <si>
    <t>Drainfast Limited</t>
  </si>
  <si>
    <t>Unit 127 , Proxima Park , Houghton Avenue, Waterlooville, Hampshire , PO7 3DU</t>
  </si>
  <si>
    <t>Vision Park, Selborne Road, Alton, Hampshire,  GU34 3HL</t>
  </si>
  <si>
    <t>NN0586306124000</t>
  </si>
  <si>
    <t>Unit 124, Proxima Park , Houghton Avenue, Waterlooville, Hampshire , PO7 3DU</t>
  </si>
  <si>
    <t>NN0929048049016</t>
  </si>
  <si>
    <t>16 St Cross Court, Kingsgate Road, Winchester, Hampshire, SO23 9PZ</t>
  </si>
  <si>
    <t>PHYSIOTHERAPY CLINIC AND PREMISES</t>
  </si>
  <si>
    <t>NN0939288041200</t>
  </si>
  <si>
    <t>2nd Flr, 41, Southgate Street, Winchester, Hampshire, SO23 9EH</t>
  </si>
  <si>
    <t>NN0928948042000</t>
  </si>
  <si>
    <t>42, Parchment Street, Winchester, Hants, SO23 8BA</t>
  </si>
  <si>
    <t>42 Parchment Street, Winchester, Hampshire,  SO23 8BA</t>
  </si>
  <si>
    <t>NN0574872312000A</t>
  </si>
  <si>
    <t>The Alresford Surgery, Station Road, Alresford, Hampshire, SO24 9JQ</t>
  </si>
  <si>
    <t>Alresford Group Surgery, Station Road, Alresford, Hants,  SO24 9JG</t>
  </si>
  <si>
    <t>NN08574203070004</t>
  </si>
  <si>
    <t>The Surgery, Doctors Lane, West Meon, Petersfield, Hampshire, GU32 1LR</t>
  </si>
  <si>
    <t>NN0413124306000</t>
  </si>
  <si>
    <t>Drench Europe Limited</t>
  </si>
  <si>
    <t>Unit 6, Deer Park Farm, Main Road, Hursley, Winchester, Hants, SO21 2LD</t>
  </si>
  <si>
    <t>NN0372862370000B</t>
  </si>
  <si>
    <t>Doctors Surgery Village Hall, West Street, Hambledon, Portsmouth, PO7 6RW</t>
  </si>
  <si>
    <t>Health Centre, Hambledon Road, Denmead, Hants,  PO7 7NR</t>
  </si>
  <si>
    <t>NN0827272301001</t>
  </si>
  <si>
    <t>D R Groundworks Limited</t>
  </si>
  <si>
    <t>Unit A, Meadow View Business Park, Winchester Road, Upham, Southampton, Hampshire, SO32 1HJ</t>
  </si>
  <si>
    <t>NN093933229908A</t>
  </si>
  <si>
    <t>2, The Old Print Works, Charlecote Mews, Staple Gardens, Winchester, Hampshire, SO23 8SR</t>
  </si>
  <si>
    <t>85 East Avenue, Bournemouth, Dorset,  BH3 7BU</t>
  </si>
  <si>
    <t>NN09393440090004</t>
  </si>
  <si>
    <t>9, Stockbridge Road, Winchester, Hampshire, SO22 6RN</t>
  </si>
  <si>
    <t>T/A Arbour Dental, 9 Stockbridge Road, Winchester ,  SO22 6RN</t>
  </si>
  <si>
    <t>NN0050304304040</t>
  </si>
  <si>
    <t>Drift Coffee Roasters Limited</t>
  </si>
  <si>
    <t>Unit 4, Ranscombe Farm, Barnetts Wood Lane, Bighton, Alresford, SO24 9SF</t>
  </si>
  <si>
    <t>NN088781440003C</t>
  </si>
  <si>
    <t>Driving Mobility Plc</t>
  </si>
  <si>
    <t>Unit 3, The Belfry, 4400, Parkway, Whiteley, Fareham, Hants, PO15 7FJ</t>
  </si>
  <si>
    <t>Unit 3, The Belfry, 4400 Parkway, Whiteley, Fareham, Hants,  PO15 7FJ</t>
  </si>
  <si>
    <t>NN0736440353000A</t>
  </si>
  <si>
    <t>67, Downs Road, South Wonston, Winchester, Hampshire, SO21 3EW</t>
  </si>
  <si>
    <t>Surgery, Gratton Close, Sutton Scotney, Winchester, Hampshire,  SO21 3LE</t>
  </si>
  <si>
    <t>NN09798243000001</t>
  </si>
  <si>
    <t>Surgery, Gratton Close, Sutton Scotney, Winchester, Hampshire, SO21 3LE</t>
  </si>
  <si>
    <t>Surgery, Gratton Close, Sutton Scotney, Winchester,  SO21 3LE</t>
  </si>
  <si>
    <t>NN09181600130005</t>
  </si>
  <si>
    <t>13,, Clifton Road, Winchester, Hampshire, SO22 5BP</t>
  </si>
  <si>
    <t>NN0372312404006</t>
  </si>
  <si>
    <t>Jollyoaks, Hambledon Road, Denmead, Waterlooville, Hants, PO7 6HB</t>
  </si>
  <si>
    <t>Cams, Hambledon, Portsmouth, Hampshire,  PO7 4SP</t>
  </si>
  <si>
    <t>NN0877692400710</t>
  </si>
  <si>
    <t>Wickham Group Surgery, Houghton Way , Wickham , Fareham , Hampshire , PO17 5GU</t>
  </si>
  <si>
    <t>NN08777363140056</t>
  </si>
  <si>
    <t>2nd Flr, Knights Chambers, The Square, Wickham, Fareham, Hampshire, PO17 5JW</t>
  </si>
  <si>
    <t>NN02823883050003</t>
  </si>
  <si>
    <t>Bezels Boarding Kennels, Old Mill Lane, Lovedean, Waterlooville, Hampshire, PO8 0SW</t>
  </si>
  <si>
    <t>Down House, Old Mill Lane, Lovedean, Waterlooville, Hampshire,  PO8 0SW</t>
  </si>
  <si>
    <t>KENNELS &amp; PREMISES</t>
  </si>
  <si>
    <t>NN00806603590006</t>
  </si>
  <si>
    <t>Whites Dental Care, Hoe Road, Bishops Waltham, Southampton, Hampshire, SO32 1DS</t>
  </si>
  <si>
    <t>NN0807163000002</t>
  </si>
  <si>
    <t>Room 2, Hockley Mill Stables, Church Lane, Twyford, Winchester, Hampshire, SO21 1NT</t>
  </si>
  <si>
    <t>29 Oakland Road, Whitchurch, Hants,  RG28 7HB</t>
  </si>
  <si>
    <t>NN0302556303000B</t>
  </si>
  <si>
    <t>Droxford Community Hall</t>
  </si>
  <si>
    <t>Droxford Community Hall, The Square, Droxford, Southampton, SO32 3PT</t>
  </si>
  <si>
    <t>Mr R Baxter, Mayhill House, Swanmore Road, Droxford, Southampton,  SO32 3PT</t>
  </si>
  <si>
    <t>NN0302512300000B</t>
  </si>
  <si>
    <t>Droxford Properties Limited</t>
  </si>
  <si>
    <t>Upland Park, Garrison Hill, Droxford, Southampton, Hampshire, SO32 3QL</t>
  </si>
  <si>
    <t>One, Glass Wharf, Bristol,  BS2 0ZX</t>
  </si>
  <si>
    <t>PROPERTY IN DISREPAIR</t>
  </si>
  <si>
    <t>NN0252024317009</t>
  </si>
  <si>
    <t>Unit 9, Woodmans Farm, Curdridge Lane, Curdridge, Southampton, SO32 2BH</t>
  </si>
  <si>
    <t>2b Shepherds Lane, Guildford, Surrey,  GU2 9SL</t>
  </si>
  <si>
    <t>NN00806563280009</t>
  </si>
  <si>
    <t>Dr P Wells, Piper Wells Ltd</t>
  </si>
  <si>
    <t>Tashinga, High Street, Bishops Waltham, Southampton, Hampshire, SO32 1AB</t>
  </si>
  <si>
    <t>NN0887814200040</t>
  </si>
  <si>
    <t>Office 40, Steel House, 4300 Parkway, Whiteley, Fareham, Hampshire, PO15 7FP</t>
  </si>
  <si>
    <t>NN0887814200044</t>
  </si>
  <si>
    <t>Office 44, Steel House, 4300 Parkway, Whiteley, Fareham, Hampshire, PO15 7FP</t>
  </si>
  <si>
    <t>NN0282312530001</t>
  </si>
  <si>
    <t>Denmead Dental Surgery, Hambledon Road, Denmead, Waterlooville, Hampshire, PO7 6QA</t>
  </si>
  <si>
    <t>Willow House, Chapel Lane, Curdridge, Southampton, Hampshire,  SO32 2BB</t>
  </si>
  <si>
    <t>DENTAL SURGERY</t>
  </si>
  <si>
    <t>NN0706116300302</t>
  </si>
  <si>
    <t>Office 2 Itchen Building, Wallops Wood Farm, Sheardley Lane, Droxford, Southampton, Hants, SO32 3QY</t>
  </si>
  <si>
    <t>The Old Hambledon Racecourse, Wallops Wood, Sheardley Lane, Droxford,  SO32 3QY</t>
  </si>
  <si>
    <t>NN03025680350003</t>
  </si>
  <si>
    <t>Doctors Surgery, 36, The Park, Droxford, Southampton, Hampshire, SO32 3QQ</t>
  </si>
  <si>
    <t>Doctors Surgery, Mill Lane, Wickham, Fareham, Hampshire,  PO17 5AL</t>
  </si>
  <si>
    <t>NN0665664300003</t>
  </si>
  <si>
    <t>Drumco Events Ltd.</t>
  </si>
  <si>
    <t>Machinery Shed And Fertilizer Store At, Warren Farm, Morestead Hill, Morestead, Winchester, Hants, SO21 1JD</t>
  </si>
  <si>
    <t>Warren Farm, Morestead Hill, Morestead, Winchester, Hants,  SO21 1JD</t>
  </si>
  <si>
    <t>NN0282284309000</t>
  </si>
  <si>
    <t>Dryden Carpentry Limited</t>
  </si>
  <si>
    <t>Office At Meadows Farm, Ervills Road, Worlds End, Hambledon, Waterlooville, Hampshire, PO7 4QU</t>
  </si>
  <si>
    <t>NN0302580304006</t>
  </si>
  <si>
    <t>D S Enterprises Southern Limited</t>
  </si>
  <si>
    <t>Workshop At Four Acres, Midlington Road, Droxford, Southampton, Hampshire, SO32 3PD</t>
  </si>
  <si>
    <t>Bungalow, Four Acres, Midlington Road, Droxford, Southampton, Hampshire,  SO32 3PD</t>
  </si>
  <si>
    <t>NN08776763380G1</t>
  </si>
  <si>
    <t>Dsr Mechanical Services Ltd</t>
  </si>
  <si>
    <t>Unit G1, Knowle Village Business Park, Mayles Lane, Knowle, Fareham, Hants, PO17 5DY</t>
  </si>
  <si>
    <t>NN07162722990001</t>
  </si>
  <si>
    <t>Dstl</t>
  </si>
  <si>
    <t>Dstl Portsdown West, Portsdown Hill Road, South Boarhunt, Fareham, Hants, PO17 6AD</t>
  </si>
  <si>
    <t>Dstl Ledger Processing Team, P O Box 325, Dstl Portsdown West, Fareham, Hants,  PO14 9HL</t>
  </si>
  <si>
    <t>RESEARCH ESTABLISHMENT</t>
  </si>
  <si>
    <t>NN0939332000013</t>
  </si>
  <si>
    <t>Dstrct Productions Ltd</t>
  </si>
  <si>
    <t>13, Charlecote Mews, Staple Gardens, Winchester, Hampshire, SO23 8SR</t>
  </si>
  <si>
    <t>NN00806323311012</t>
  </si>
  <si>
    <t>Dsx Fitness Ltd</t>
  </si>
  <si>
    <t>Units 1-2, Trinder House, Free Street, Bishops Waltham, Southampton, Hampshire, SO32 1EE</t>
  </si>
  <si>
    <t>USED AS A SMALL FITNESS CENTRE</t>
  </si>
  <si>
    <t>NN0503920310011</t>
  </si>
  <si>
    <t>Dts Property Facilities Limited</t>
  </si>
  <si>
    <t>Kings Worthy Court, London Road, Kingsworthy, Winchester, Hampshire, SO23 7QA</t>
  </si>
  <si>
    <t>1st Floor, Wright House, Crouchley Lane, Lymm, Cheshire,  WA13 0AS</t>
  </si>
  <si>
    <t>NN0939584305005</t>
  </si>
  <si>
    <t>Dual Fitness Therapy Limited</t>
  </si>
  <si>
    <t>Fitness Centre, The Lido, Worthy Lane, Winchester, Hampshire, SO23 7DZ</t>
  </si>
  <si>
    <t>FITNESS CENTRE AND PREMISES</t>
  </si>
  <si>
    <t>NN0685824305270</t>
  </si>
  <si>
    <t>Dugs Ltd</t>
  </si>
  <si>
    <t>Unit 27, Shedfield Equestrian, Botley Road, Shedfield, Southampton, Hampshire, SO32 2HN</t>
  </si>
  <si>
    <t>NN03728623670002</t>
  </si>
  <si>
    <t>Duke Pubs Limited</t>
  </si>
  <si>
    <t>Vine Inn, West Street, Hambledon,, Waterlooville, Hampshire, PO7 4RW</t>
  </si>
  <si>
    <t>NN0171428317005</t>
  </si>
  <si>
    <t>Duke Readings Groundworks Ltd</t>
  </si>
  <si>
    <t>Unit 5, Rookery Farm, Portsmouth Road, Fishers Pond, Eastleigh, Hampshire, SO50 7HF</t>
  </si>
  <si>
    <t>6 Warren Close , Chandlers Ford, Eastleigh ,  SO53 2JG</t>
  </si>
  <si>
    <t>NN00806083140003</t>
  </si>
  <si>
    <t>Dundridge Inns Ltd</t>
  </si>
  <si>
    <t>The Hampshire Bowman, Dundridge Lane, Bishops Waltham, Southampton, Hampshire, SO32 1GD</t>
  </si>
  <si>
    <t>NN092886432001A</t>
  </si>
  <si>
    <t>Dunfords Garage Limited</t>
  </si>
  <si>
    <t>Unit 1, Block A, Gentian House, Moorside Road, Winchester, Hampshire, SO23 7RX</t>
  </si>
  <si>
    <t>Unit 4, Four Dells Farm, Poles Lane, Otterbourne, Winchester, Hants,  SO21 2DY</t>
  </si>
  <si>
    <t>NN0080764001030</t>
  </si>
  <si>
    <t>Dunhill Property Management</t>
  </si>
  <si>
    <t>3, Red Lion Street, Bishops Waltham, Southampton, SO32 1ST</t>
  </si>
  <si>
    <t xml:space="preserve">3 Red Lion Street, Bishops Waltham, Southampton, Hants,  </t>
  </si>
  <si>
    <t>NN08776763380A3</t>
  </si>
  <si>
    <t>Durey Castings Limited</t>
  </si>
  <si>
    <t>Unit A3, Knowle Village Business Park, Mayles Lane, Knowle, Fareham, Hants, PO17 5DY</t>
  </si>
  <si>
    <t>NN09290360090002</t>
  </si>
  <si>
    <t>Dust Creative Ltd</t>
  </si>
  <si>
    <t>9, St Clement Street, Winchester, Hampshire, SO23 9HH</t>
  </si>
  <si>
    <t>NN0803992012000</t>
  </si>
  <si>
    <t>Dutch Masters Ltd</t>
  </si>
  <si>
    <t>Unit 12 Hazeley Enterprise Park, Hazeley Road, Twyford, Winchester, SO21 1QA</t>
  </si>
  <si>
    <t>Unit 12 Hazeley Enterprise Park, Hazeley Road, Twyford, Winchester,  SO21 1QA</t>
  </si>
  <si>
    <t>NN0928676044000B</t>
  </si>
  <si>
    <t>Dutton Gregory Llp</t>
  </si>
  <si>
    <t>44, Jewry Street, Winchester, Hampshire, SO23 8RY</t>
  </si>
  <si>
    <t>Accounts Payable , Concept House, 6 Stoneycroft Rise, Chandlers Ford , Eastleigh ,  SO53 3LD</t>
  </si>
  <si>
    <t>NN0827272301006</t>
  </si>
  <si>
    <t>Dwc Architecture Limited</t>
  </si>
  <si>
    <t>Unit F, Meadow View Business Park, Winchester Road, Upham, Southampton, Hampshire, SO32 1HJ</t>
  </si>
  <si>
    <t>NN0939288300004A</t>
  </si>
  <si>
    <t>Dybles Ltd</t>
  </si>
  <si>
    <t>4, Black Swan Buildings, Southgate Street, Winchester, Hampshire, SO23 9DT</t>
  </si>
  <si>
    <t>4 Black Swan Buildings, Southgate Street, Winchester, Hampshire,  SO23 9DT</t>
  </si>
  <si>
    <t>NN09286120811057</t>
  </si>
  <si>
    <t>5, Walcote Place, Winchester, Hampshire, SO23 9AP</t>
  </si>
  <si>
    <t>2 Parkhill Barns,, Parkhill, Larkwhistle Farm Road, West Stratton, Winchester, Hampshire,  SO21 3QY</t>
  </si>
  <si>
    <t>NN0282296403041</t>
  </si>
  <si>
    <t>Dynautics Ltd</t>
  </si>
  <si>
    <t>Gnd Flr Office 1 , Birch House, Parklands Business Park, Forest Road, Denmead, Waterlooville, Hampshire, PO7 6XP</t>
  </si>
  <si>
    <t>NN0928612170002</t>
  </si>
  <si>
    <t>Eagle International Ltd</t>
  </si>
  <si>
    <t>Cannon House, 170, High Street, Winchester, Hampshire, SO23 9BQ</t>
  </si>
  <si>
    <t>Cannon House, 170 High Street, Winchester, Hampshire,  SO23 9BQ</t>
  </si>
  <si>
    <t>NN0928612170008</t>
  </si>
  <si>
    <t>Car Parking At, Cannon House, 170, High Street, Winchester, Hampshire, SO23 9BQ</t>
  </si>
  <si>
    <t>NN0847312307007</t>
  </si>
  <si>
    <t>Earle Brothers Motorcycles Limited</t>
  </si>
  <si>
    <t>Unit 7, The Long Barn, Warnford Farm, Lippen Lane, Warnford, Southampton, Hants, SO32 3LE</t>
  </si>
  <si>
    <t>NN0928676040102</t>
  </si>
  <si>
    <t>East Hampshire District Council</t>
  </si>
  <si>
    <t>2nd Flr Front Office Sheridan House, 40-43, Jewry Street, Winchester, Hampshire, SO23 8RY</t>
  </si>
  <si>
    <t>Property Team Leader, Penns Place, Petersfield ,  GU31 4EX</t>
  </si>
  <si>
    <t>NN0928676040105</t>
  </si>
  <si>
    <t>Front 1st Flr Sheridan House, 40-43, Jewry Street, Winchester, Hampshire, SO23 8RY</t>
  </si>
  <si>
    <t>NN0928676040107</t>
  </si>
  <si>
    <t>3rd Flr Sheridan House, 40-43, Jewry Street, Winchester, Hampshire, SO23 8RY</t>
  </si>
  <si>
    <t>NN0928676040108</t>
  </si>
  <si>
    <t>Car Parking For Front 1st Flr Sheridan House, 40-43, Jewry Street, Winchester, Hampshire, SO23 8RY</t>
  </si>
  <si>
    <t>NN0928676040110</t>
  </si>
  <si>
    <t>Car Parking For 3rd Flr Sheridan House, 40-43, Jewry Street, Winchester, Hampshire, SO23 8RY</t>
  </si>
  <si>
    <t>NN09286760400037</t>
  </si>
  <si>
    <t>East Hants District Council</t>
  </si>
  <si>
    <t>Gnd Flr Sheridan House, 40-43, Jewry Street, Winchester, Hampshire, SO23 8RY</t>
  </si>
  <si>
    <t>Offices &amp; Premises</t>
  </si>
  <si>
    <t>NN0928676040101</t>
  </si>
  <si>
    <t>2nd Flr Rear Office Sheridan House, 40-43, Jewry Street, Winchester, Hampshire, SO23 8RY</t>
  </si>
  <si>
    <t>NN09286760401025</t>
  </si>
  <si>
    <t>Lower Ground Floor, Sheridan House, 40 - 43, Jewry Street, Winchester, Hampshire, SO23 8RY</t>
  </si>
  <si>
    <t>OFFICES, OFFICE AND PREMISES</t>
  </si>
  <si>
    <t>NN04635563620003</t>
  </si>
  <si>
    <t>Easton Garage Limited</t>
  </si>
  <si>
    <t>Easton Garage, Easton, Winchester, Hampshire, SO21 1EG</t>
  </si>
  <si>
    <t>NN0463556371000</t>
  </si>
  <si>
    <t>Easton Village Hall</t>
  </si>
  <si>
    <t>Easton Village Hall &amp; Cricket Pavillion, Chapel Lane, Easton, Winchester, Hants, SO21 1EN</t>
  </si>
  <si>
    <t>2 Church Lane, Easton, Winchester, Hampshire,  SO21 1EH</t>
  </si>
  <si>
    <t>NN0554532300006</t>
  </si>
  <si>
    <t>East Stratton Village Hall</t>
  </si>
  <si>
    <t>Village Hall,, East Stratton, Winchester, Hampshire, SO21 3FJ</t>
  </si>
  <si>
    <t>C/O Mrs J Purnell, 6 Stratton Close, East Stratton, Winchester, Hampshire,  SO21 3DX</t>
  </si>
  <si>
    <t>NN0887814147143</t>
  </si>
  <si>
    <t>Easy Mortgages Limited</t>
  </si>
  <si>
    <t>Office 1.43, First Floor, 4500, Parkway, Whiteley, Fareham, Hampshire, PO15 7AZ</t>
  </si>
  <si>
    <t>NN09180560210004</t>
  </si>
  <si>
    <t>Eats Trading Ltd</t>
  </si>
  <si>
    <t>21, Bridge Street, Winchester, Hampshire, SO23 9BH</t>
  </si>
  <si>
    <t>NN0887814203031</t>
  </si>
  <si>
    <t>Ecdis Ltd</t>
  </si>
  <si>
    <t>Offices 30 And 31, Steel House , 4300, Parkway, Whiteley, Fareham, Hants, PO15 7FP</t>
  </si>
  <si>
    <t>Office 30 , Steel House , 4500 Parkway, Whiteley, Fareham, Hants,  PO15 7FP</t>
  </si>
  <si>
    <t>NN017138832900D</t>
  </si>
  <si>
    <t>Eclipse Car Sales Ltd</t>
  </si>
  <si>
    <t>Car Sales Site At Dunford'S Yard, Main Road, Colden Common, Winchester, Hampshire, SO21 1RP</t>
  </si>
  <si>
    <t>Car Sales Site &amp; Premises</t>
  </si>
  <si>
    <t>NN06352680900006</t>
  </si>
  <si>
    <t>Eclipse Foot Clinic Ltd</t>
  </si>
  <si>
    <t>90, Olivers Battery Road South, Olivers Battery, Winchester, Hampshire, SO22 4EZ</t>
  </si>
  <si>
    <t>NN0503992701000</t>
  </si>
  <si>
    <t>Ecogen Recycling Limited</t>
  </si>
  <si>
    <t>Ecogen Recycling Limited, Stoke Charity Road, Kings Worthy, Winchester, Hampshire, SO21 2RP</t>
  </si>
  <si>
    <t>Kings Worthy Business Park, Stoke Charity Road, Kings Worthy, Winchester, Hampshire,  SO21 2RP</t>
  </si>
  <si>
    <t>NN055454435900A</t>
  </si>
  <si>
    <t>Ecological Planning &amp;  Research Ltd</t>
  </si>
  <si>
    <t>The Barn, Micheldever Station, Winchester, Hampshire, SO21 3AR</t>
  </si>
  <si>
    <t>The Barn, Micheldever Station, Winchester, Hants,  SO21 3AR</t>
  </si>
  <si>
    <t>NN09290843010020</t>
  </si>
  <si>
    <t>Eco Montessori Limited</t>
  </si>
  <si>
    <t>Hartley House Montessori At, St Johns Hall, St Johns Street, Winchester, Hampshire, SO23 0HF</t>
  </si>
  <si>
    <t>NN0887814005000</t>
  </si>
  <si>
    <t>Edale Ltd</t>
  </si>
  <si>
    <t>1-3, Fulcrum 5, Solent Way, Whiteley, Fareham, Hants, PO15 7FY</t>
  </si>
  <si>
    <t>Units 1-3, Lavenham Business Park, Solent Way, Whiteley, Fareham,  PO15 7FY</t>
  </si>
  <si>
    <t>NN0524148300002</t>
  </si>
  <si>
    <t>Edan Education Ltd  T/A Watership Down Nursery</t>
  </si>
  <si>
    <t>Nursery , At Henry Beaufort Secondary School, Priors Dean Road, Winchester, Hampshire, SO22 6JH</t>
  </si>
  <si>
    <t>1 New Cottages, Southwood Farm, Basingstoke ,  RG23 7LT</t>
  </si>
  <si>
    <t>NN0928864304001</t>
  </si>
  <si>
    <t>Edc Cf Wessex Limited</t>
  </si>
  <si>
    <t>Unit E,, Wykeham Industrial Estate, Moorside Road, Winchester, Hants, SO23 7RX</t>
  </si>
  <si>
    <t>2 Doe Mews, Medstead, Alton,  GU34 5TG</t>
  </si>
  <si>
    <t>NN057465203000C</t>
  </si>
  <si>
    <t>Eddolls Carpets Ltd</t>
  </si>
  <si>
    <t>The Oakmoor Hare, 30, Broad Street, Alresford, Hampshire, SO24 9AQ</t>
  </si>
  <si>
    <t>30 Broad Street, Alresford, Hampshire,  SO24 9AQ</t>
  </si>
  <si>
    <t>NN057465203000D</t>
  </si>
  <si>
    <t>30, Broad Street, Alresford, Hants, SO24 9AQ</t>
  </si>
  <si>
    <t>NN0887814320725</t>
  </si>
  <si>
    <t>Edp Environmental (Southern) Ltd</t>
  </si>
  <si>
    <t>Car Spaces For, Gnd Flr Unit 5, Fulcrum 2, Solent Way, Whiteley, Fareham, Hampshire, PO15 7FN</t>
  </si>
  <si>
    <t>Gnd Flr Unit 5, Fulcrum 2, Solent Way, Whiteley, Fareham, Hampshire,  PO15 7FN</t>
  </si>
  <si>
    <t>NN0887814320735</t>
  </si>
  <si>
    <t>Gnd Flr Unit 5, Fulcrum 2, Solent Way, Whiteley, Fareham, Hampshire, PO15 7FN</t>
  </si>
  <si>
    <t>NN0645452338003</t>
  </si>
  <si>
    <t>E D &amp; P J Whieldon Limited T/A William Garage</t>
  </si>
  <si>
    <t>Williams Garage,, Main Road, Otterbourne, Winchester, Hampshire, SO21 2EE</t>
  </si>
  <si>
    <t>NN0887814006303</t>
  </si>
  <si>
    <t>Eglobe Ltd</t>
  </si>
  <si>
    <t>Unit 3, Fulcrum 6, Solent Way, Whiteley, Fareham, Hampshire, PO15 7QQ</t>
  </si>
  <si>
    <t>Unit 3, Logistics City Fulcrum 6 Solent Way, Whiteley, Fareham, Hampshire,  PO15 7QQ</t>
  </si>
  <si>
    <t>NN0887814320010</t>
  </si>
  <si>
    <t>Unit 10, Fulcrum 2, Solent Way, Whiteley, Fareham, Hampshire, PO15 7FN</t>
  </si>
  <si>
    <t>NN0685956388000</t>
  </si>
  <si>
    <t>Ehi(Rs) Limited</t>
  </si>
  <si>
    <t>Royal Swan, Ashley Manor, Winchester Road, Shedfield, Southampton, Hampshire, SO32 2JF</t>
  </si>
  <si>
    <t>C/O Hazelwood, Gregory Lane, Durley, Southampton, Hampshire,  SO32 2BS</t>
  </si>
  <si>
    <t>NN0887814001001</t>
  </si>
  <si>
    <t>Eight Wealth Management Limited</t>
  </si>
  <si>
    <t>2nd Flr, Fusion 1, Parkway, Whiteley , Fareham, Hampshire , PO15 7AD</t>
  </si>
  <si>
    <t>2nd Flr, Fusion 1, Parkway, Solent Business Park, Whiteley, Fareham, Hampshire,  PO15 7AA</t>
  </si>
  <si>
    <t>NN0887814001021</t>
  </si>
  <si>
    <t>Pt 2nd Flr, Fusion 1, Parkway, Whiteley , Fareham, Hampshire , PO15 7AD</t>
  </si>
  <si>
    <t>NN092906801500A</t>
  </si>
  <si>
    <t>15., St James Lane, Winchester, Hampshire, SO23 9SW</t>
  </si>
  <si>
    <t>NN04232163130057</t>
  </si>
  <si>
    <t>Eldridge-Moss Ltd</t>
  </si>
  <si>
    <t>Unit 5, Longmoor Farm Buildings, Cranbury Park, Otterbourne, Winchester, Hampshire, SO21 2HN</t>
  </si>
  <si>
    <t>NN0423216313006</t>
  </si>
  <si>
    <t>Unit 6, Longmoor Farm Buildings, Cranbury Park, Otterbourne, Winchester, Hampshire, SO21 2HN</t>
  </si>
  <si>
    <t>NN0706040304002</t>
  </si>
  <si>
    <t>Elevate Scaffolding Limited</t>
  </si>
  <si>
    <t>Unit 11, Dradfield Industrial Estate, Dradfield Lane, Soberton, Southampton, Hampshire,, SO32 3QD</t>
  </si>
  <si>
    <t>NN09179480140016</t>
  </si>
  <si>
    <t>Elevate Training Group Ltd</t>
  </si>
  <si>
    <t>Gnd Flr, Harman House, Andover Road, Winchester, Hampshire, SO23 7BS</t>
  </si>
  <si>
    <t>Exercise Studio and Premises</t>
  </si>
  <si>
    <t>NN0917948014102</t>
  </si>
  <si>
    <t>1st &amp; Part 2nd Flr Offices, Harman House, Andover Road, Winchester, Hants, SO23 7BS</t>
  </si>
  <si>
    <t>NN0917948014103</t>
  </si>
  <si>
    <t>2nd Flr Office, Harman House, Andover Road, Winchester, Hants, SO23 7BS</t>
  </si>
  <si>
    <t>NN0282416310003</t>
  </si>
  <si>
    <t>Eligius Ltd</t>
  </si>
  <si>
    <t>Warehouse 1, Soake Farm, Soake Road, Denmead, Waterlooville, Hampshire, PO7 6JA</t>
  </si>
  <si>
    <t>Soake Farm, Soake Road, Denmead, Waterlooville, Hants,  PO7 6JA</t>
  </si>
  <si>
    <t>NN0282416310004</t>
  </si>
  <si>
    <t>Stores At Soake Farm, Soake Road, Denmead, Waterlooville, Hampshire, PO7 6JA</t>
  </si>
  <si>
    <t>WAREHOUSE, STORE AND PREMISES</t>
  </si>
  <si>
    <t>NN0282416310020</t>
  </si>
  <si>
    <t>Offices At, Soake Farm, Soake Road, Denmead, Waterlooville, Hampshire, PO7 6JA</t>
  </si>
  <si>
    <t>NN0171364323014</t>
  </si>
  <si>
    <t>Elite Air Handling Unit &amp; Heat Exchanger Specialists Ltd</t>
  </si>
  <si>
    <t>Unit 14, Swifts Farm, Hensting Lane, Fishers Pond, Eastleigh, Hants, SO50 7HH</t>
  </si>
  <si>
    <t>NN0939556308008</t>
  </si>
  <si>
    <t>Elite Charity Solutions Ltd</t>
  </si>
  <si>
    <t>Unit 8, Scylla Business Park, Winnall Valley Road, Winchester, Hants, SO23 0LD</t>
  </si>
  <si>
    <t>NN0665604309019</t>
  </si>
  <si>
    <t>Elite F.P.S Limited</t>
  </si>
  <si>
    <t>Unit 2, Willow Farm, Baybridge Lane, Owslebury, Winchester, Hampshire, SO21 1JN</t>
  </si>
  <si>
    <t>Mapledown Farm, Warley Lane, Morestead, Winchester, Hants,  SO21 1LF</t>
  </si>
  <si>
    <t>NN0939332034014</t>
  </si>
  <si>
    <t>Elite Law Solicitors Limited</t>
  </si>
  <si>
    <t>Suite 13 &amp; 14, Talbot House , 34, Staple Gardens, Winchester, SO23 8SR</t>
  </si>
  <si>
    <t>Chalfont Court , 1-5 Hill Avenue , Amersham , Buckinghamshire ,  HP6 5BD</t>
  </si>
  <si>
    <t>NN0939556307A26</t>
  </si>
  <si>
    <t>Elite Office Solutions Ltd</t>
  </si>
  <si>
    <t>Unit 5a, Scylla Business Park, Winnall Valley Road, Winchester, Hants, SO23 0LD</t>
  </si>
  <si>
    <t>Unit 5a, Scylla Business Park, Winnall Valley Road, Winchester, Hants,  SO23 0LD</t>
  </si>
  <si>
    <t>NN0807088303010</t>
  </si>
  <si>
    <t>Elite Scaffolding (Southern) Ltd</t>
  </si>
  <si>
    <t>Area 10 And 11, Morestead Farm, Morestead Road, Morestead, Winchester, Hampshire, SO21 1JD</t>
  </si>
  <si>
    <t xml:space="preserve">Lynwood , Marls Road , Botley , Hampshire ,  SO30 2EY </t>
  </si>
  <si>
    <t>NN0807088303011</t>
  </si>
  <si>
    <t>Office 1, Morestead Farm, Morestead Road, Morestead, Winchester, Hampshire, SO21 1JD</t>
  </si>
  <si>
    <t>NN0807088303007</t>
  </si>
  <si>
    <t>Elite System Staircases Limited</t>
  </si>
  <si>
    <t>Area 7, Morestead Farm, Morestead Road, Morestead, Winchester, Hampshire, SO21 1JD</t>
  </si>
  <si>
    <t>Lynwood, Marls Road, Botley, Hampshire,  SO30 2EY</t>
  </si>
  <si>
    <t>STORAGE AND PREMISES</t>
  </si>
  <si>
    <t>NN0939556303000A</t>
  </si>
  <si>
    <t>Elite Telecom Solutions Limited</t>
  </si>
  <si>
    <t>Unit 2, Scylla Business Park, Winnall Valley Road, Winchester, Hants, SO23 0LD</t>
  </si>
  <si>
    <t>C/O Unit 5a , Scylla Industrial Estate, Winnall Valley Road, Winchester ,  SO23 0LD</t>
  </si>
  <si>
    <t>NN08878146016512</t>
  </si>
  <si>
    <t>Elivia Homes (Southern) Limited</t>
  </si>
  <si>
    <t>1st Flr Left, 1650, Parkway, Whiteley, Fareham, Hampshire, PO15 7AH</t>
  </si>
  <si>
    <t>NN0887814147107</t>
  </si>
  <si>
    <t>Office 1.07, First Floor, 4500, Parkway, Whiteley, Fareham, Hampshire, PO15 7AZ</t>
  </si>
  <si>
    <t>NN05747080110007</t>
  </si>
  <si>
    <t>Eliza Walker C Barbers Ltd</t>
  </si>
  <si>
    <t>11, East Street, Alresford, Hampshire, SO24 9EQ</t>
  </si>
  <si>
    <t>NN0080584310002</t>
  </si>
  <si>
    <t>Elliott Brothers Ltd</t>
  </si>
  <si>
    <t>Elliott Bros Ltd, Claylands Road, Bishops Waltham, Southampton, Hampshire, SO32 1BH</t>
  </si>
  <si>
    <t>Millbank Wharf, Northam, Southampton,  SO14 5AG</t>
  </si>
  <si>
    <t>BUILDERS MERCHANTS AND PRMEISES</t>
  </si>
  <si>
    <t>NN0918320319010</t>
  </si>
  <si>
    <t>Elliott Brothers Ltd(T/A Elliott'S Tool Warehouse)</t>
  </si>
  <si>
    <t>Unit 10, Winchester Trade Park, Easton Lane, Winchester, Hants, SO23 7FA</t>
  </si>
  <si>
    <t>NN0080656348000</t>
  </si>
  <si>
    <t>Ellonies Limited</t>
  </si>
  <si>
    <t>Ellonies, The Square, Bishops Waltham, Southampton, Hampshire, SO32 1GS</t>
  </si>
  <si>
    <t>NN00805843140033</t>
  </si>
  <si>
    <t>Elmar Building And Driveways Ltd</t>
  </si>
  <si>
    <t>Commnetworks Ltd, Claylands Road, Bishops Waltham, Southampton, Hampshire, SO32 1BH</t>
  </si>
  <si>
    <t>NN05749123200004</t>
  </si>
  <si>
    <t>Eminent Care Ltd T/A Home Instead Senior Care</t>
  </si>
  <si>
    <t>Construct House, Winchester Road, Alresford, Hampshire, SO24 9EZ</t>
  </si>
  <si>
    <t>Construct House, Winchester Road, Alresford, Hampshire,  SO24 9EZ</t>
  </si>
  <si>
    <t>NN0939444057000B</t>
  </si>
  <si>
    <t>Emma Hooton Ltd</t>
  </si>
  <si>
    <t>57, Upper Brook Street, Winchester, Hampshire, SO23 8DG</t>
  </si>
  <si>
    <t>57 Upper Brook Street, Winchester, Hampshire,  SO23 8DG</t>
  </si>
  <si>
    <t>NN0928824302100</t>
  </si>
  <si>
    <t>Matwork Room One 1st Flr 4b, Middle Brook Street, Winchester , Hampshire , SO23 8AQ</t>
  </si>
  <si>
    <t>PILATES STUDIO AND PREMISES</t>
  </si>
  <si>
    <t>NN0877740600102</t>
  </si>
  <si>
    <t>Suite 2, Little Tapnage Farm, Titchfield Lane, Wickham, Fareham, Hampshire, PO17 5PQ</t>
  </si>
  <si>
    <t>Suite 2, Little Tapnage Farm, Titchfield Lane, Wickham, Fareham, Hampshire,  PO17 5PQ</t>
  </si>
  <si>
    <t>NN0917980319000</t>
  </si>
  <si>
    <t>Emmaus Hampshire</t>
  </si>
  <si>
    <t>Emmaus, Bar End Road, Winchester, Hampshire, SO23 9BN</t>
  </si>
  <si>
    <t>NN0929016004000B</t>
  </si>
  <si>
    <t>4,, Romsey Road, Winchester, Hampshire, SO23 8TP</t>
  </si>
  <si>
    <t>NN0887814147152</t>
  </si>
  <si>
    <t>Office 1.52, First Floor, 4500, Parkway, Whiteley, Fareham, Hampshire, PO15 7AZ</t>
  </si>
  <si>
    <t>NN0887814147167</t>
  </si>
  <si>
    <t>Office 1.67, First Floor, 4500, Parkway, Whiteley, Fareham, Hampshire, PO15 7AZ</t>
  </si>
  <si>
    <t>NN0887814608000</t>
  </si>
  <si>
    <t>Encompass Geospatial Limited</t>
  </si>
  <si>
    <t>Part Ground Floor Left-Hand Side, Yarmouth House, 1300, Parkway, Whiteley, Fareham, Hampshire, PO15 7AE</t>
  </si>
  <si>
    <t>NN0929036015013A</t>
  </si>
  <si>
    <t>Energise Me</t>
  </si>
  <si>
    <t>Lhs Gf, Athelstan House 14-20, St Clement Street, Winchester, Hampshire, SO23 9DR</t>
  </si>
  <si>
    <t>Energise Me, Athelstan House, St Clement Street, Winchester,  SO23 9DR</t>
  </si>
  <si>
    <t>NN0929036015023</t>
  </si>
  <si>
    <t>1 Car Parking For Lhs Gf, Athelstan House, 14-20, St Clement Street, Winchester, Hants, SO23 9DR</t>
  </si>
  <si>
    <t>NN0929036015033</t>
  </si>
  <si>
    <t>NN0171428309013</t>
  </si>
  <si>
    <t>Engine Doctor Ltd</t>
  </si>
  <si>
    <t>Unit 3, Simba Farm, Portsmouth Road, Fishers Pond, Eastleigh, Hampshire, SO50 7HF</t>
  </si>
  <si>
    <t>NN07668043220054</t>
  </si>
  <si>
    <t>Engineered Rubber Products Limited</t>
  </si>
  <si>
    <t>Unit 5, Swanmore Business Park, Lower Chase Road, Swanmore, Southampton, Hampshire, SO32 2PB</t>
  </si>
  <si>
    <t>Pump Point , 27 Ascot Drive, Derby ,  DE24 8GZ</t>
  </si>
  <si>
    <t>NN0766804322011A</t>
  </si>
  <si>
    <t>Unit 11, Swanmore Business Park, Lower Chase Road, Swanmore, Southampton, Hampshire, SO32 2PB</t>
  </si>
  <si>
    <t>NN07668043220124</t>
  </si>
  <si>
    <t>Unit 12, Swanmore Business Park, Lower Chase Road, Swanmore, Southampton, Hampshire, SO32 2PB</t>
  </si>
  <si>
    <t>NN0252024001000</t>
  </si>
  <si>
    <t>Engine Refurb Uk Limited</t>
  </si>
  <si>
    <t>Unit 1, Furzecote Farm, Curdridge Lane, Curdridge, Southampton, Hampshire, SO32 2BJ</t>
  </si>
  <si>
    <t>NN09181843000001</t>
  </si>
  <si>
    <t>English Heritage</t>
  </si>
  <si>
    <t>Wolvesey Castle, College Street, Winchester, Hampshire, SO23 9NB</t>
  </si>
  <si>
    <t>C/O Avison Young, Po Box 6079, Wolverhampton,  WV1 9RA</t>
  </si>
  <si>
    <t>HISTORIC PROPERTY AND PREMISES</t>
  </si>
  <si>
    <t>NN09393440000027</t>
  </si>
  <si>
    <t>Enterprise Rent A Car</t>
  </si>
  <si>
    <t>Unit 2, The Railway Station, Station Hill, Winchester, Hampshire, SO23 8TJ</t>
  </si>
  <si>
    <t>Enterprise Holdings, 38 Ashville Road , Gloucester ,  GL2 5DA</t>
  </si>
  <si>
    <t>NN09393440170016</t>
  </si>
  <si>
    <t>Enterprise Sk (Gb) Ltd</t>
  </si>
  <si>
    <t>17, Stockbridge Road, Winchester, Hampshire, SO22 6RN</t>
  </si>
  <si>
    <t>17 Stockbridge Road, Winchester, Hampshire,  SO22 6RN</t>
  </si>
  <si>
    <t>NN0887814004011</t>
  </si>
  <si>
    <t>Entrust Security Uk Limited</t>
  </si>
  <si>
    <t>Unit 11, Fulcrum 4, Solent Way, Whiteley, Fareham, Hants, PO15 7FT</t>
  </si>
  <si>
    <t>1 Station Square , Cambridge ,  CB1 2GA</t>
  </si>
  <si>
    <t>NN06858403070058</t>
  </si>
  <si>
    <t>Environmental Monitors Ltd</t>
  </si>
  <si>
    <t>Unit 1, Church House Farm, Clewers Hill, Waltham Chase, Southampton, Hants, SO32 2LN</t>
  </si>
  <si>
    <t>NN0463568300004</t>
  </si>
  <si>
    <t>Envirosoil (Remediation) Ltd</t>
  </si>
  <si>
    <t>Unit 3, The Old Dairy Manor Farm, Long Walk, Easton, Winchester, Hampshire, SO21 1DG</t>
  </si>
  <si>
    <t>The Old Dairy Manor Farm, Long Walk, Easton, Winchester,  SO21 1DG</t>
  </si>
  <si>
    <t>NN09392880120016</t>
  </si>
  <si>
    <t>Envirotech Properties Limited</t>
  </si>
  <si>
    <t>Lgnd Flr, 12, Southgate Street, Winchester, Hampshire, SO23 9EF</t>
  </si>
  <si>
    <t>187 Ashley Park Avenue, Walton-On-Thames,  KT12 1ET</t>
  </si>
  <si>
    <t>NN09392880120035</t>
  </si>
  <si>
    <t>1st Flr, 12, Southgate Street, Winchester, Hampshire, SO23 9EF</t>
  </si>
  <si>
    <t>NN09392880120054</t>
  </si>
  <si>
    <t>Pt 2nd Flr (Office C), 12, Southgate Street, Winchester, Hampshire, SO23 9EF</t>
  </si>
  <si>
    <t>NN093928801200BB</t>
  </si>
  <si>
    <t>Pt 2nd Flr (Office B), 12, Southgate Street, Winchester, Hampshire, SO23 9EF</t>
  </si>
  <si>
    <t>NN0939288012011</t>
  </si>
  <si>
    <t>Suite G1 Gnd Flr, 12, Southgate Street, Winchester, Hampshire, SO23 9EF</t>
  </si>
  <si>
    <t>NN0939288012015</t>
  </si>
  <si>
    <t>Suite G5 Gnd Flr, 12, Southgate Street, Winchester, Hampshire, SO23 9EF</t>
  </si>
  <si>
    <t>NN093928801201B</t>
  </si>
  <si>
    <t>Pt Of Gnd Flr, Unit G3 &amp; G4, 12, Southgate Street, Winchester, Hampshire, SO23 9EF</t>
  </si>
  <si>
    <t>NN093928801206P</t>
  </si>
  <si>
    <t>Car Parking Space 6 For Suite G1 Gnd Flr, 12, Southgate Street, Winchester, Hampshire, SO23 9EF</t>
  </si>
  <si>
    <t>NN09392880120A7</t>
  </si>
  <si>
    <t>Pt 2nd Flr (Office A) 12, Southgate Street, Winchester , Hants, SO23 9EF</t>
  </si>
  <si>
    <t>NN09392880120AP</t>
  </si>
  <si>
    <t>Parking Spaces For Pt 2nd Flr (Office A) 12, Southgate Street, Winchester , Hants, SO23 9EF</t>
  </si>
  <si>
    <t>NN093928801278P</t>
  </si>
  <si>
    <t>Car Parking Spaces 7-8 For Suite G5 Ground Floor, 12, Southgate Street, Winchester, Hampshire, SO23 9EF</t>
  </si>
  <si>
    <t>NN09393440230005</t>
  </si>
  <si>
    <t>Envisage Dental Uk Limited</t>
  </si>
  <si>
    <t>23, Stockbridge Road, Winchester, Hampshire, SO22 6RN</t>
  </si>
  <si>
    <t>Devonshire House, Office 129, Wade Road, Basingstoke,  RG24 8PE</t>
  </si>
  <si>
    <t>NN08878146015011</t>
  </si>
  <si>
    <t>Envisage Dental Uk Ltd T/A Whiteley Dental Practice</t>
  </si>
  <si>
    <t>Whiteley Dental Practice, 3500, Parkway, Whiteley, Fareham, PO15 7AL</t>
  </si>
  <si>
    <t>NN046358430801B</t>
  </si>
  <si>
    <t>Epls Design Limited</t>
  </si>
  <si>
    <t>1st Flr, Unit 1, Moorside Place, Moorside Road, Winchester, Hants, SO23 7FX</t>
  </si>
  <si>
    <t>NN00805843320008</t>
  </si>
  <si>
    <t>Epropulsion Technology Gb Limited</t>
  </si>
  <si>
    <t>32, Claylands Road, Bishops Waltham, Southampton, Hants, SO32 1BH</t>
  </si>
  <si>
    <t>NN0554504307105A</t>
  </si>
  <si>
    <t>Epta Ltd</t>
  </si>
  <si>
    <t>Unit 5, The Calvert Centre, Rownest Wood Lane, Woodmancott, Winchester, Hampshire, SO21 3BN</t>
  </si>
  <si>
    <t>Unit 5, The Calvert Centre, Rownest Wood Lane, Woodmancott, Winchester, Hampshire,  SO21 3BN</t>
  </si>
  <si>
    <t>NN0685896302001</t>
  </si>
  <si>
    <t>Equestrian Fencing And Timber Ltd</t>
  </si>
  <si>
    <t>Equestrian Fencing, High Ridge Farm, Hospital Road, Shirrell Heath, Southampton, Hampshire, SO32 2JR</t>
  </si>
  <si>
    <t>NN0453424314005</t>
  </si>
  <si>
    <t>Equeum Limited</t>
  </si>
  <si>
    <t>Unit 1-2 Bull Pens, Manor Farm, Alresford Road, Itchen Stoke, Alresford, Hants, SO24 0QT</t>
  </si>
  <si>
    <t>No. 1 Morgans Yard, Shepards Road , Bartley , Hampshire ,  SO40 2LH</t>
  </si>
  <si>
    <t xml:space="preserve">Offices and premises </t>
  </si>
  <si>
    <t>NN0939288027000A</t>
  </si>
  <si>
    <t>Eric Robinson Solicitors</t>
  </si>
  <si>
    <t>Madoc House, 27c, Southgate Street, Winchester, Hampshire, SO23 9EB</t>
  </si>
  <si>
    <t>C/O Eric Robinson, Solicitors, 359 Bitterne Road, Bitterne, Southampton,  SO18 1DN</t>
  </si>
  <si>
    <t>NN01009363290008</t>
  </si>
  <si>
    <t>Orchard Stables At Brooklands, Southwick Road, North Boarhunt, Fareham, Hampshire, PO17 6JF</t>
  </si>
  <si>
    <t>Orchard Cottage, Southwick Road, North Boarhunt, Fareham, Hants,  PO17 6JH</t>
  </si>
  <si>
    <t>NN0171381080001</t>
  </si>
  <si>
    <t>E S P Electricity Limited</t>
  </si>
  <si>
    <t>Independent Distribution, Network Operator, Sandyfields Lane, Colden Common, Winchester, Hampshire, SO21 1FW</t>
  </si>
  <si>
    <t>First Floor, Kings Court, 41-51 Kington Road, Leatherhead, Surrey,  KT22 7SL</t>
  </si>
  <si>
    <t>INDEPENDENT DISTRIBUTION NETWORK OPERATOR</t>
  </si>
  <si>
    <t>NN0574745901001</t>
  </si>
  <si>
    <t>Independent Distribution Network Operator, Huxley Drive, Alresford, Hampshire, SO24 9FW</t>
  </si>
  <si>
    <t>NN0574872318000</t>
  </si>
  <si>
    <t>Independent Distribution Network Operator, Station Road, Alresford, Winchester, Hampshire, SO24 9FS</t>
  </si>
  <si>
    <t>NN0685915080001</t>
  </si>
  <si>
    <t>Independent Distribution, Network Operator, Sandy Hill Close, Waltham Chase, Southampton, Hampshire, SO32 2GU</t>
  </si>
  <si>
    <t>NN0686071001000</t>
  </si>
  <si>
    <t>Independent Distribution Network Operator, Horders Wood Gardens, Waltham Chase, Southampton, SO32 2BF</t>
  </si>
  <si>
    <t>NN0761723060001</t>
  </si>
  <si>
    <t>Independent Distribution Network Operator, Brook Close, Swanmore, Southampton, Hampshire, SO32 2FP</t>
  </si>
  <si>
    <t>NN0767807001000</t>
  </si>
  <si>
    <t>Independent Distribution Network Operator, Horders View, Swanmore, Southampton, SO32 2FQ</t>
  </si>
  <si>
    <t>NN0978630080001</t>
  </si>
  <si>
    <t>Independent Distribution, Network Operator, Station Drive, Sutton Scotney, Winchester, Hampshire, SO21 3FS</t>
  </si>
  <si>
    <t>NN0889595000E7A</t>
  </si>
  <si>
    <t>Esquire Retail Limited</t>
  </si>
  <si>
    <t>Unit E7a, Whiteley Shopping Centre, Whiteley Way, Whiteley, Fareham, Hants, PO15 7PD</t>
  </si>
  <si>
    <t>Hexgreave Hall, Upper Hexgreave, Farnsfield, Nottingshire,  NG22 8LS</t>
  </si>
  <si>
    <t>NN0282296400101</t>
  </si>
  <si>
    <t>Euclid Ltd</t>
  </si>
  <si>
    <t>Euclid House, Parklands Business Park, Forest Road, Waterlooville, Hants, PO7 6XP</t>
  </si>
  <si>
    <t>Euclid House, Parklands Business Park, Denmead, Portsmouth, Hants,  PO7 6XP</t>
  </si>
  <si>
    <t>NN0615152321000</t>
  </si>
  <si>
    <t>Eurobell Industries Ltd T/A Lailey Recycling</t>
  </si>
  <si>
    <t>Unit 1 , Barton Farm Industrial Estate, Wield Road, Old Alresford, Alresford, Hampshire, SO24 9RN</t>
  </si>
  <si>
    <t>NN0918320319004</t>
  </si>
  <si>
    <t>Eurocell Building Plastics Limited</t>
  </si>
  <si>
    <t>Unit 4, Winchester Trade Park, Easton Lane, Winchester, Hants, SO23 7FA</t>
  </si>
  <si>
    <t>NN0877676338012</t>
  </si>
  <si>
    <t>Eurofyre Ltd</t>
  </si>
  <si>
    <t>Units C1 &amp; C2, Knowle Village Business Park, Mayles Lane, Knowle, Fareham, Hants, PO17 5DY</t>
  </si>
  <si>
    <t>NN0939566300029</t>
  </si>
  <si>
    <t>European Background Ltd</t>
  </si>
  <si>
    <t>Unit 29, Basepoint Business Centre, 1, Winnall Valley Road, Winchester, Hants, SO23 0LD</t>
  </si>
  <si>
    <t>Unit 29, Basepoint Business Centre, 1 Winnall Valley Road, Winchester, Hants,  SO23 0LD</t>
  </si>
  <si>
    <t>NN02822963110003</t>
  </si>
  <si>
    <t>European Exhausts &amp; Catalysts Ltd</t>
  </si>
  <si>
    <t>Units 2 And 3 Parklands Industrial Est, Forest Road, Denmead, Waterlooville, Hampshire, PO7 6TJ</t>
  </si>
  <si>
    <t>Forest Road, Denmead, Waterlooville, Hants,  PO7 6TJ</t>
  </si>
  <si>
    <t>NN0887828307031B</t>
  </si>
  <si>
    <t>European Pipeline Engineering (Southern) Ltd</t>
  </si>
  <si>
    <t>Unit C2, Pegham Industrial Park, Laveys Lane, Titchfield, Fareham, Hants, PO15 6SD</t>
  </si>
  <si>
    <t>Unit C2, Pegham Industrial Park, Laveys Lane, Funtley, Fareham   Hants,  PO15 6RT</t>
  </si>
  <si>
    <t>NN08878283070325</t>
  </si>
  <si>
    <t>Unit 1c, Pegham Industrial Park, Laveys Lane, Titchfield, Fareham, Hants, PO15 6SD</t>
  </si>
  <si>
    <t>NN0887828307014</t>
  </si>
  <si>
    <t>European Pipeline Engineering Southern Ltd</t>
  </si>
  <si>
    <t>Unit A1, Pegham Industrial Park, Laveys Lane, Titchfield, Fareham, Hants, PO15 6SD</t>
  </si>
  <si>
    <t>NN0171400306001</t>
  </si>
  <si>
    <t>Evalian Limited</t>
  </si>
  <si>
    <t>Unit 1a, Leylands Farm, Nobs Crook, Colden Common, Winchester, Hampshire, SO21 1TH</t>
  </si>
  <si>
    <t>Unit 5, Leylands Farm, Nobs Crook, Colden Common, Winchester, Hampshire,  SO21 1TH</t>
  </si>
  <si>
    <t>NN01714003070002</t>
  </si>
  <si>
    <t>Unit 5, Leylands Farm, Nobs Crook, Colden Common, Winchester, Hampshire, SO21 1TH</t>
  </si>
  <si>
    <t>NN0574908008000A</t>
  </si>
  <si>
    <t>Evans Of Alresford Limited</t>
  </si>
  <si>
    <t>8, West Street, Alresford, Hampshire, SO24 9AT</t>
  </si>
  <si>
    <t>NN0979848361002</t>
  </si>
  <si>
    <t>Everycare (Central Hants) Limited</t>
  </si>
  <si>
    <t>Gnd Flr, The New Coach House, Taylors Yard, Sutton Scotney, Winchester, Hampshire, SO21 3XX</t>
  </si>
  <si>
    <t>NN0939288501000A</t>
  </si>
  <si>
    <t>Everyman Media Ltd</t>
  </si>
  <si>
    <t>The Screen, Southgate Street, Winchester, Hampshire, SO23 9DY</t>
  </si>
  <si>
    <t xml:space="preserve">Everyman Media Ltd, Studio 4, 2 Downshire Hill, Hampstead, London,  NW3 1NR </t>
  </si>
  <si>
    <t>CINEMA AND PREMISES</t>
  </si>
  <si>
    <t>NN0887814015804</t>
  </si>
  <si>
    <t>Evolution5 Construction Limited</t>
  </si>
  <si>
    <t>1st Flr, 1580, Parkway, Whiteley, Fareham, Hants, PO15 7AG</t>
  </si>
  <si>
    <t>NN0171400030200</t>
  </si>
  <si>
    <t>E W Beard Limited</t>
  </si>
  <si>
    <t>Unit 2b, Leylands Farm, Nobs Crook, Colden Common, Winchester, Hampshire, SO21 1TH</t>
  </si>
  <si>
    <t>Accounts Payable , Faraday Road, Dorcan, Swindon, Wiltshire,  SN3 5JY</t>
  </si>
  <si>
    <t>NN0252024317005</t>
  </si>
  <si>
    <t>Excel Preparation And Coating Specialist Limited</t>
  </si>
  <si>
    <t>Unit 10, Woodmans Farm, Curdridge Lane, Curdridge, Southampton, SO32 2BH</t>
  </si>
  <si>
    <t>Unit 10, Woodmans Farm, Curdridge Lane, Curdridge, Southampton,  SO32 2BH</t>
  </si>
  <si>
    <t>NN0080560330001</t>
  </si>
  <si>
    <t>Excel Roofing Services Limited</t>
  </si>
  <si>
    <t>Excel Roofing Services Limited, Brooklands Farm, Botley Road, Bishops Waltham, Southampton, Hampshire, SO32 1DR</t>
  </si>
  <si>
    <t>Unit 6, Brooklands Farm, Botley Road, Bishops Waltham, Southampton, Hampshire,  SO32 1DR</t>
  </si>
  <si>
    <t>NN0080560335001</t>
  </si>
  <si>
    <t xml:space="preserve">North East Yard, At Old Sewage Works Site , Botley Road, Bishops Waltham, Southampton , Hampshire , SO32 1DR </t>
  </si>
  <si>
    <t>NN0574796370000</t>
  </si>
  <si>
    <t>Exclusive Double Glazing Limited</t>
  </si>
  <si>
    <t>Unit 7 Shelf House, New Farm Road, New Alresford, Hants, SO24 9QH</t>
  </si>
  <si>
    <t>Unit 7 Shelf House, New Farm Road, Alresford, Hampshire,  SO24 9QH</t>
  </si>
  <si>
    <t>NN0665696300000A</t>
  </si>
  <si>
    <t>Land At Boyes Farm, Whites Hill, Owslebury, Winchester, Hampshire, SO21 1LT</t>
  </si>
  <si>
    <t>C/O Linda Davis, 1 Rowhay Farm Cottages, Roughay Lane, Upham, Southampton, Hampshire,  SO32 1JP</t>
  </si>
  <si>
    <t>NN00805683090004</t>
  </si>
  <si>
    <t>Southbrook House, Brook Street, Bishops Waltham, Southampton, Hampshire, SO32 1AX</t>
  </si>
  <si>
    <t>NN0918320304005</t>
  </si>
  <si>
    <t>Exhaust Tyre &amp; Batteries (Worcester) Limited</t>
  </si>
  <si>
    <t>Unit 1, Easton Lane Business Park, Easton Lane, Winchester, Hants, SO23 7RQ</t>
  </si>
  <si>
    <t>NN0918320304006</t>
  </si>
  <si>
    <t>Pt 1st Flr Unit 1, Easton Lane Business Park, Easton Lane, Winchester, Hants, SO23 7RQ</t>
  </si>
  <si>
    <t>NN0111004305000</t>
  </si>
  <si>
    <t>Hampshire Smokery &amp; Gunroom, 1 Woodfarm Cottage, Bramdean Common, Alresford, Hampshire, SO24 0JL</t>
  </si>
  <si>
    <t>1 Woodfarm Cottage, Bramdean Common, Alresford, Hampshire,  SO24 0JL</t>
  </si>
  <si>
    <t>NN0302576800002</t>
  </si>
  <si>
    <t>Land North, Pointers Paddock, Watton Lane, Droxford, Southampton, Hampshire, SO32 3QY</t>
  </si>
  <si>
    <t>Caravan 1, Orchard Drive, Forest Road, Swanmore, Southampton,  SO32 2PL</t>
  </si>
  <si>
    <t>NN0827240323000</t>
  </si>
  <si>
    <t>Stables Opposite Swallows Roost, Sciviers Lane, Upham, Southampton, Hampshire, SO32 1HB</t>
  </si>
  <si>
    <t>Bay Tree House, Mislingford Road, Swanmore, Southampton, Hampshire,  SO32 2QD</t>
  </si>
  <si>
    <t>NN0221789301F05</t>
  </si>
  <si>
    <t>Unit F5 At, Watton Farm, Watton Lane, Droxford, Southampton, Hampshire, SO32 3HA</t>
  </si>
  <si>
    <t>C/O Ms Patricia Springate, Deorlye, Mincingfield Lane, Southampton, Hampshire,  SO32 2BQ</t>
  </si>
  <si>
    <t>NN0221789302001</t>
  </si>
  <si>
    <t>Solar Pv Array , Watton Farm , Watton Lane , Droxford , Southampton , Hampshire , SO32 3HA</t>
  </si>
  <si>
    <t>NN0252012306000</t>
  </si>
  <si>
    <t>Stables At, Calcot Farm Barns, Calcot Lane, Curdridge, Winchester, Hampshire, SO32 2BN</t>
  </si>
  <si>
    <t>STABLES AND LOOSEBOXES</t>
  </si>
  <si>
    <t>NN0939344040000</t>
  </si>
  <si>
    <t>40, Stockbridge Road, Winchester, Hampshire, SO23 7BZ</t>
  </si>
  <si>
    <t>30 Chalk Ridge, Winchester, Hants,  SO23 0QW</t>
  </si>
  <si>
    <t>NN05749080260012</t>
  </si>
  <si>
    <t>Bay Tree House, 26, West Street, Alresford, Hampshire, SO24 9AT</t>
  </si>
  <si>
    <t>Fao Mrs P Sharp, 67 Jacklyns Lane , Alresford ,  SO24 9LF</t>
  </si>
  <si>
    <t>NN0080592306001</t>
  </si>
  <si>
    <t>Coppice Hill House, Coppice Hill, Bishops Waltham, Southampton, SO32 1AG</t>
  </si>
  <si>
    <t>C/O Fiona Hart, Home Farm, Home Farm Close, Betchworth,  RH3 7DX</t>
  </si>
  <si>
    <t>NN0889595100900</t>
  </si>
  <si>
    <t>Explore Learning Limited</t>
  </si>
  <si>
    <t>Unit F7b, Whiteley Shopping Centre, Whiteley Way, Whiteley, Fareham, Hants, PO15 7PD</t>
  </si>
  <si>
    <t>High Point, 9 Sydenham Road, Guildford,  GU1 3RX</t>
  </si>
  <si>
    <t>OFFICESA ND PREMISES</t>
  </si>
  <si>
    <t>NN09183200020027</t>
  </si>
  <si>
    <t>Exsel Plant &amp; Tool Hire Limited</t>
  </si>
  <si>
    <t>Martlets Machinery Ltd, Winnall Manor Road, Winchester, Hampshire, SO23 0LF</t>
  </si>
  <si>
    <t>NN0252008006001</t>
  </si>
  <si>
    <t>Exsel Plant &amp; Tool Hire Ltd</t>
  </si>
  <si>
    <t>Unit 6, Maple Farm, Botley Road, Curdridge, Southampton, Hampshire, SO32 2DU</t>
  </si>
  <si>
    <t>Exton</t>
  </si>
  <si>
    <t>NN0342704701000</t>
  </si>
  <si>
    <t>Exton Park Vineyard Llp</t>
  </si>
  <si>
    <t>Exton Park, Allens Farm Lane, Exton, Southampton, Hampshire, SO32 3NW</t>
  </si>
  <si>
    <t>MEETINGS &amp; FUNCTIONS VENUES &amp; PREMISES</t>
  </si>
  <si>
    <t>NN057479638000G</t>
  </si>
  <si>
    <t>Eyecare Specialists Ltd</t>
  </si>
  <si>
    <t>Unit 8 Gf Shelf House , New Farm Road, New Alresford, Hants, SO24 9QH</t>
  </si>
  <si>
    <t>The Jungle, Wood Lane, Bramdean, Alresford, Hampshire,  SO24 0JN</t>
  </si>
  <si>
    <t>NN09392880010028</t>
  </si>
  <si>
    <t>Eyesite Practices Ltd</t>
  </si>
  <si>
    <t>Southgate Corner, 65, High Street, Winchester, Hampshire, SO23 9BX</t>
  </si>
  <si>
    <t>142 Friars Street, Reading , Berkshire,  RG1 1EX</t>
  </si>
  <si>
    <t>NN092886432300F</t>
  </si>
  <si>
    <t>Eyre &amp; Johnson Limited</t>
  </si>
  <si>
    <t>Prospect Place Unit B, Moorside Road, Winchester, Hampshire, SO23 7RX</t>
  </si>
  <si>
    <t>NN0171481302001</t>
  </si>
  <si>
    <t>Facade &amp; Installation Services Ltd</t>
  </si>
  <si>
    <t>Grd Flr Right, Colvedene Court, Wessex Business Park, Wessex Way, Colden Common, Winchester, Hants, SO21 1WP</t>
  </si>
  <si>
    <t>NN0877740600101</t>
  </si>
  <si>
    <t>Suite 1, Little Tapnage Farm, Titchfield Lane, Wickham, Fareham, Hampshire, PO17 5PQ</t>
  </si>
  <si>
    <t>Suite 1, Little Tapnage Farm, Titchfield Lane, Wickham, Fareham, Hampshire,  PO17 5PQ</t>
  </si>
  <si>
    <t>NN0766832310007</t>
  </si>
  <si>
    <t>Fairey Marine Limited</t>
  </si>
  <si>
    <t>Unit 7, Lycroft Farm Business Park, Park Lane, Swanmore, Southampton, Hampshire, SO32 2QQ</t>
  </si>
  <si>
    <t>NN0685832316000</t>
  </si>
  <si>
    <t>Fairlands Nursery School Ltd</t>
  </si>
  <si>
    <t>Fairlands Nursery School, Church Road, Shedfield, Southampton, SO32 2HY</t>
  </si>
  <si>
    <t>NN0665640404000</t>
  </si>
  <si>
    <t>Fairoak Sleepers Limited</t>
  </si>
  <si>
    <t>Storage Land At, Thompsons Lane, Owslebury, Winchester, Hampshire, SO21 1FU</t>
  </si>
  <si>
    <t>Cranbury Removals, Thompsons Lane, Owslebury, Winchester, Hampshire,  SO21 1FU</t>
  </si>
  <si>
    <t>NN08776763381F1</t>
  </si>
  <si>
    <t>Fair Ways Community Benefit Society</t>
  </si>
  <si>
    <t>Unit F1, Knowle Village Business Park, Mayles Lane, Wickham, Fareham, Hampshire, PO17 5DY</t>
  </si>
  <si>
    <t>Fair Ways, Building 1000, Western Road, Portsmouth, Hampshire,  PO6 3EN</t>
  </si>
  <si>
    <t>NN0939448004000A</t>
  </si>
  <si>
    <t>Falcon Communications Limited</t>
  </si>
  <si>
    <t>First Flr Suite, 3a, Upper High Street, Winchester, Hampshire, SO23 8UT</t>
  </si>
  <si>
    <t>NN0252008012000</t>
  </si>
  <si>
    <t>Falcon Tenders Limited</t>
  </si>
  <si>
    <t>Unit 12, Maple Farm, Botley Road, Curdridge, Southampton, Hampshire, SO32 2DU</t>
  </si>
  <si>
    <t>C/O 3 Eastwood Court, Broadwater Road, Romsey, Hampshire,  SO51 8JJ</t>
  </si>
  <si>
    <t>NN0887836313000B</t>
  </si>
  <si>
    <t>Fareham Clay Target Club</t>
  </si>
  <si>
    <t>Shooting Grounds, Titchfield Lane, Wickham, Fareham, Hampshire, PO17 5PG</t>
  </si>
  <si>
    <t xml:space="preserve">C/O Mr Brian Coupe, 6 Catamaran Close , Warsash ,  SO31 9AS </t>
  </si>
  <si>
    <t>SHOOTING CLUB &amp;PREMISES</t>
  </si>
  <si>
    <t>NN0503056800004</t>
  </si>
  <si>
    <t>Farrant Fitness Ltd</t>
  </si>
  <si>
    <t>Pilates Practice Hall, Woodhams Farm New Barn, Springvale Road, Kings Worthy , Winchester , Hampshire , SO23 7LB</t>
  </si>
  <si>
    <t>Woodhams Farm, Springvale Road, Kings Worthy, Winchester, Hampshire,  SO23 7LB</t>
  </si>
  <si>
    <t>PILATES STUDIO</t>
  </si>
  <si>
    <t>NN09393960310028</t>
  </si>
  <si>
    <t>Farrow &amp; Ball Limited</t>
  </si>
  <si>
    <t>32, The Square, Winchester, Hampshire, SO23 9ES</t>
  </si>
  <si>
    <t>Purchase Ledger Department, Uddens Trading Estate, Wimborne, Dorset,  BH21 7NL</t>
  </si>
  <si>
    <t>NN08895950000E5</t>
  </si>
  <si>
    <t>Fat Face Ltd</t>
  </si>
  <si>
    <t>Unit E5, Whiteley Shopping Centre, Whiteley Way, Whiteley, Fareham, Hants, PO15 7PD</t>
  </si>
  <si>
    <t>Unit 1, Ridgeway, Havant, Hants,  PO9 1QJ</t>
  </si>
  <si>
    <t>NN0928612028009</t>
  </si>
  <si>
    <t>28, High Street, Winchester, Hampshire, SO23 9BA</t>
  </si>
  <si>
    <t>NN0706116300100</t>
  </si>
  <si>
    <t>Fb Music And Media Ltd</t>
  </si>
  <si>
    <t>Upper Test, Wallops Wood Farm, Sheardley Lane, Droxford, Southampton, Hants, SO32 3QY</t>
  </si>
  <si>
    <t>NN08878146011000</t>
  </si>
  <si>
    <t>F B R Construction Recruitment Limited</t>
  </si>
  <si>
    <t>Part First Floor Right-Hand Side, Yarmouth House, 1300, Parkway, Whiteley, Fareham, Hampshire, PO15 7AE</t>
  </si>
  <si>
    <t>NN088781432056A</t>
  </si>
  <si>
    <t>Fdc International Ltd</t>
  </si>
  <si>
    <t>Unit 6, Fulcrum 1, Solent Way, Whiteley, Fareham, Hants, PO15 7FE</t>
  </si>
  <si>
    <t>NN0917984303000A</t>
  </si>
  <si>
    <t>Fernden Construction (Winchester) Ltd</t>
  </si>
  <si>
    <t>Fernden Construction (Winchester) Ltd, Barfield Close, Winchester, Hampshire, SO23 9SQ</t>
  </si>
  <si>
    <t>Barfield Close, Winchester, Hants,  SO23 9SQ</t>
  </si>
  <si>
    <t>NN0929048008016</t>
  </si>
  <si>
    <t>F&amp;F Developments (Southern) Ltd</t>
  </si>
  <si>
    <t>Site Offices At, Winchester Snooker Centre, St Cross Road, Winchester, Hampshire, SO23 9HX</t>
  </si>
  <si>
    <t>176 Havant Road, Drayton, Portsmouth, Hampshire,  PO6 2EH</t>
  </si>
  <si>
    <t>SITE OFFICES AND PREMISES</t>
  </si>
  <si>
    <t>NN0423236300000</t>
  </si>
  <si>
    <t>Field House Solar Limited</t>
  </si>
  <si>
    <t>Photovoltaic Park, Land East Of, Hursley Road, Hursley, Winchester, Hampshire, SO21 2LE</t>
  </si>
  <si>
    <t>C/O Foresight Group , The Shard, 32 London Bridge Street, London,  SE1 9SG</t>
  </si>
  <si>
    <t>NN093944999000</t>
  </si>
  <si>
    <t>Fields &amp; Towers (Communications) Ltd</t>
  </si>
  <si>
    <t>Sset Mast R109-4, Stockbridge Road, Winchester, Hampshire, SO22 5JH</t>
  </si>
  <si>
    <t>C/O Cluttons Llp , 7th Floor , 26 Cross Street, Manchester ,  M2 7AQ</t>
  </si>
  <si>
    <t>NN0928948071200</t>
  </si>
  <si>
    <t>Fields &amp; Towers Limited</t>
  </si>
  <si>
    <t>Office 1 1st Flr, 71, Parchment Street, Winchester, Hants, SO23 8AT</t>
  </si>
  <si>
    <t>Level 4, Dashwood House, 69 Old Broad Street, London,  EC2M 1QS</t>
  </si>
  <si>
    <t>NN09290560520007</t>
  </si>
  <si>
    <t>Fig &amp; Fox Design Ltd</t>
  </si>
  <si>
    <t>52, St Georges Street, Winchester, Hampshire, SO23 8AH</t>
  </si>
  <si>
    <t>Unit 10 , Westlink, Belbins Business Park , Romsey ,  SO51 7AA</t>
  </si>
  <si>
    <t>NN0887814147229</t>
  </si>
  <si>
    <t>Fig Tree Blossom Limited</t>
  </si>
  <si>
    <t>Office 2.29, Second Floor, 4500, Parkway, Whiteley, Fareham, Hampshire, PO15 7AZ</t>
  </si>
  <si>
    <t>NN08878283060WW</t>
  </si>
  <si>
    <t>Finance A Vehicle Limited</t>
  </si>
  <si>
    <t>Showroom, 2, Pegham Copse, Laveys Lane, Titchfield, Fareham, Hampshire, PO15 6RX</t>
  </si>
  <si>
    <t>NN09393441320002</t>
  </si>
  <si>
    <t>Finch Nash Ltd T/A Pi Pizza</t>
  </si>
  <si>
    <t>132, Stockbridge Road, Winchester, Hampshire, SO22 6RN</t>
  </si>
  <si>
    <t>NN0939332034008</t>
  </si>
  <si>
    <t>Finch Studio Ltd</t>
  </si>
  <si>
    <t>Suite 8, Talbot House, 34, Staple Gardens, Winchester, Hampshire, SO23 8SR</t>
  </si>
  <si>
    <t>2 St Stephens Road, Winchester, Hampshire,  SO22 6DE</t>
  </si>
  <si>
    <t>NN0615152324000</t>
  </si>
  <si>
    <t>Firebright Limited</t>
  </si>
  <si>
    <t>Unit 4 , Barton Farm Industrial Estate, Wield Road, Old Alresford, Alresford, Hampshire, SO24 9RN</t>
  </si>
  <si>
    <t>NN0615152327000B</t>
  </si>
  <si>
    <t>Land To The Front Of Unit 7, Barton Farm Industrial Estate, Wield Road, Old Alresford, Alresford, Hampshire, SO24 9RN</t>
  </si>
  <si>
    <t>NN0928668082008</t>
  </si>
  <si>
    <t>Firefly Technology Ltd</t>
  </si>
  <si>
    <t>Unit 8, City Business Centre 82,, Hyde Street, Winchester, Hampshire, SO23 7TA</t>
  </si>
  <si>
    <t>NN00805843140029</t>
  </si>
  <si>
    <t>Firesafe Solutions (Uk) Ltd</t>
  </si>
  <si>
    <t>Firesafe Solutions (Uk) Ltd, Claylands Road, Bishops Waltham, Southampton, Hampshire, SO32 1BH</t>
  </si>
  <si>
    <t>NN08776763340A4</t>
  </si>
  <si>
    <t>First Century Management Ltd</t>
  </si>
  <si>
    <t>Unit A4, Knowle Village Business Park, Mayles Lane, Knowle, Fareham, Hants, PO17 5DY</t>
  </si>
  <si>
    <t>Unit 10, The Tanneries, East Street, Titchfield, Fareham,  PO14 4AR</t>
  </si>
  <si>
    <t>NN0807088303001</t>
  </si>
  <si>
    <t>First Cone Highways Limited</t>
  </si>
  <si>
    <t>Area 1, Morestead Farm, Morestead Road, Morestead, Winchester, Hampshire, SO21 1JD</t>
  </si>
  <si>
    <t>NN08878443010008</t>
  </si>
  <si>
    <t>First Golf Operations (Hampshire) Limited</t>
  </si>
  <si>
    <t>Skylark Golf &amp; Country Club Ltd, Skylark Meadows, Whiteley, Fareham, Hampshire, PO15 6RS</t>
  </si>
  <si>
    <t>57 High Street, Ingatestone, Essex,  CM4 0AT</t>
  </si>
  <si>
    <t>NN0979818314005</t>
  </si>
  <si>
    <t>First Motorway Services Limited</t>
  </si>
  <si>
    <t>Sutton Scotney Services, A34 Northbound, Sutton Scotney, Winchester, Hants, SO21 3JY</t>
  </si>
  <si>
    <t>C/O Rating Administrator, Dunlop Heywood, Third Floor, Suite 5, The Chambers, 13 Police Street, Manchester,  M2 7LQ</t>
  </si>
  <si>
    <t>NN0979818314006</t>
  </si>
  <si>
    <t>Days Inn (Northbound), By-Pass Road, Sutton Scotney, Winchester, Hampshire, SO21 3JY</t>
  </si>
  <si>
    <t>MOTEL AND PREMISES</t>
  </si>
  <si>
    <t>NN0979818314007</t>
  </si>
  <si>
    <t>Sutton Scotney Services, A34 Southbound, Sutton Scotney, Winchester, Hants, SO21 3JY</t>
  </si>
  <si>
    <t>NN0979818314008</t>
  </si>
  <si>
    <t>First Motorway Services Ltd</t>
  </si>
  <si>
    <t>Days Inn (Southbound), By-Pass Road, Sutton Scotney, Winchester, Hampshire, SO21 3JY</t>
  </si>
  <si>
    <t>NN05747483000004</t>
  </si>
  <si>
    <t>First Option Ltd</t>
  </si>
  <si>
    <t>Signal House, Jacklyns Lane, Alresford, Hampshire, SO24 9JJ</t>
  </si>
  <si>
    <t>NN09394920010021</t>
  </si>
  <si>
    <t>Fish &amp; Pizza Delight Limited</t>
  </si>
  <si>
    <t>1, Wavell Way, Winchester, Hampshire, SO22 4EQ</t>
  </si>
  <si>
    <t>NN0928676010002</t>
  </si>
  <si>
    <t>Five Boroughs Pizza Ltd</t>
  </si>
  <si>
    <t>10 , Jewry Street, Winchester, Hants, SO23 8RZ</t>
  </si>
  <si>
    <t>NN0889595100200</t>
  </si>
  <si>
    <t>Five Guys Jv Limited</t>
  </si>
  <si>
    <t>Unit F1, Whiteley Shopping Centre, Whiteley Way, Whiteley, Fareham, Hants, PO15 7PD</t>
  </si>
  <si>
    <t>NN0928612012002</t>
  </si>
  <si>
    <t>Unit 2 Ground Floor, 12-15, High Street, Winchester, SO23 9JX</t>
  </si>
  <si>
    <t>NN0554512300010</t>
  </si>
  <si>
    <t>Unit 2, Newdown Farm, London Road, Micheldever, Winchester, Hants, SO21 3BT</t>
  </si>
  <si>
    <t>C/O Bcm, The Old Dairy, Winchester Hill, Sutton Scotney, Winchester, Hampshire,  SO21 3NZ</t>
  </si>
  <si>
    <t>NN055451230004A</t>
  </si>
  <si>
    <t>Unit 4a, Newdown Farm, London Road, Micheldever, Winchester, Hants, SO21 3BT</t>
  </si>
  <si>
    <t>NN055451230004B</t>
  </si>
  <si>
    <t>Unit 4b, Newdown Farm, London Road, Micheldever, Winchester, Hants, SO21 3BT</t>
  </si>
  <si>
    <t>USED AS GYM</t>
  </si>
  <si>
    <t>NN0080560333000</t>
  </si>
  <si>
    <t>Flatlite Roofing Limited</t>
  </si>
  <si>
    <t>Unit 3 , Brooklands Farm , Brooklands Farm, Botley Road, Bishops Waltham, Southampton, Hampshire, SO32 1DR</t>
  </si>
  <si>
    <t xml:space="preserve">1 Union Street, Fareham, Hampshire,  PO16 7XX </t>
  </si>
  <si>
    <t>NN0706116300203</t>
  </si>
  <si>
    <t>Office 3 Hamble Building, Wallops Wood Farm, Sheardley Lane, Droxford, Southampton, Hants, SO32 3QY</t>
  </si>
  <si>
    <t>NN088781416000C</t>
  </si>
  <si>
    <t>Flight Data Services Ltd</t>
  </si>
  <si>
    <t>Suite 1 1st Flr, 1600, Parkway, Whiteley, Fareham, Hampshire, PO15 7AH</t>
  </si>
  <si>
    <t>NN057482830200A</t>
  </si>
  <si>
    <t>Flint Construction Ltd</t>
  </si>
  <si>
    <t>1a, Prospect Road, Alresford, Hampshire, SO24 9QF</t>
  </si>
  <si>
    <t>Galloway  , Paice Lane , Medstead, Alton,  GU34 5PR</t>
  </si>
  <si>
    <t>NN0887814616312</t>
  </si>
  <si>
    <t>Folland Aerotech Ltd</t>
  </si>
  <si>
    <t>1st Flr, 1631, Parkway, Whiteley, Fareham, Hampshire, PO15 7AH</t>
  </si>
  <si>
    <t>NN02319283010027</t>
  </si>
  <si>
    <t>Folly Farm Park Limited</t>
  </si>
  <si>
    <t>Folly Farm Caravan Site, Peach Hill Lane, Crawley, Winchester, Hampshire, SO21 2PH</t>
  </si>
  <si>
    <t>CARAVAN PARK AND PREMISES</t>
  </si>
  <si>
    <t>NN0877740600008</t>
  </si>
  <si>
    <t>Footner Ewing Solicitor</t>
  </si>
  <si>
    <t>Suite 8, Little Tapnage Farm, Titchfield Lane, Wickham, Fareham, Hampshire, PO17 5PQ</t>
  </si>
  <si>
    <t>NN0827272301205</t>
  </si>
  <si>
    <t>Footprint Southwest Limited</t>
  </si>
  <si>
    <t>Unit E 1st Flr, Meadow View Business Park, Winchester Road, Upham, Southampton, Hampshire, SO32 1HJ</t>
  </si>
  <si>
    <t>C/O Gh Property Management  , Unit E, Meadow View Business Park, Winchester Road, Upham, Southampton ,  SO32 1HJ</t>
  </si>
  <si>
    <t>NN059501200001C</t>
  </si>
  <si>
    <t>Forbidden Festival Europe Master Ltd</t>
  </si>
  <si>
    <t>Office At Hassocks Farm, Main Road, Northington Down, Alresford, Hampshire, SO24 9UB</t>
  </si>
  <si>
    <t>Accounts Payable , Victoria Warehouse, Trafford Park Road, Trafford Park, Manchester,  M17 1AB</t>
  </si>
  <si>
    <t>NN08878146012000</t>
  </si>
  <si>
    <t>Foreman Homes Limited</t>
  </si>
  <si>
    <t>Second Floor, Yarmouth House, 1300, Parkway, Whiteley, Fareham, Hampshire, PO15 7AE</t>
  </si>
  <si>
    <t>NN0554512349000</t>
  </si>
  <si>
    <t>Forest Holidays Ltd</t>
  </si>
  <si>
    <t>Blackwood Forest Holiday Park, Larkwhistle Farm Road, Micheldever Station, Winchester, Hampshire, SO23 3BG</t>
  </si>
  <si>
    <t xml:space="preserve">One City Place  , Chester  , Cheshire  ,  CH1 3BQ </t>
  </si>
  <si>
    <t>CHALET PARK AND PREMISES</t>
  </si>
  <si>
    <t>NN0706116300112</t>
  </si>
  <si>
    <t>Forestry Rail &amp; Civils Ltd</t>
  </si>
  <si>
    <t>Unit A Derby Building, Wallops Wood Farm, Sheardley Lane, Droxford, Southampton, Hants, SO32 3QY</t>
  </si>
  <si>
    <t>Unit A Derby Building, Wallops Wood Farm, Sheardley Lane, Droxford, Southampton, Hants,  SO32 3QY</t>
  </si>
  <si>
    <t>NN0928864322100</t>
  </si>
  <si>
    <t>Forest Traffic Signs (Winchester) Ltd</t>
  </si>
  <si>
    <t>Transco Building, Moorside Road, Winchester, Hampshire, SO23 7RX</t>
  </si>
  <si>
    <t>Forest House, Broad Quay Road, Felnex Industrial Estate, Newport,  NP19 4PN</t>
  </si>
  <si>
    <t>NN0282312475000A</t>
  </si>
  <si>
    <t>Forever Together Funeral Care Denmead  Ltd</t>
  </si>
  <si>
    <t>Forever Together Funeral Care Limited, Hambledon Road, Denmead, Waterlooville, Hampshire, PO7 6NU</t>
  </si>
  <si>
    <t>Forever Together Funeral Care Limited, Hambledon Road, Denmead, Waterlooville, Hampshire,  PO7 6NU</t>
  </si>
  <si>
    <t>NN0171428311000</t>
  </si>
  <si>
    <t>Forge Trading Uk Limited T/A Swift Uk</t>
  </si>
  <si>
    <t>Swift Embroidery, Portsmouth Road, Fishers Pond, Eastleigh, Hampshire, SO50 7HF</t>
  </si>
  <si>
    <t>BUSINESS UNIT</t>
  </si>
  <si>
    <t>NN087772031010A</t>
  </si>
  <si>
    <t>For Her From You Limited</t>
  </si>
  <si>
    <t>Unit 1a, Park Place Farm, Titchfield Lane, Wickham, Fareham, PO17 5HB</t>
  </si>
  <si>
    <t>NN0050308340000</t>
  </si>
  <si>
    <t>Formosa Estates Ltd</t>
  </si>
  <si>
    <t xml:space="preserve">Orchid Sky Construction Limited At, Breach Farm , Bighton, Alresford , Hampshire , SO24 9SD </t>
  </si>
  <si>
    <t>Bighton House, Bighton, Alresford, Hampshire,  SO24 9SE</t>
  </si>
  <si>
    <t>NN0887814200060</t>
  </si>
  <si>
    <t>Formunauts One Ltd</t>
  </si>
  <si>
    <t>Office 60, Steel House, 4300 Parkway, Whiteley, Fareham, Hampshire, PO15 7FP</t>
  </si>
  <si>
    <t>Office 60, Steel House, 4300 Parkway, Whiteley, Fareham, Hampshire,  PO15 7FP</t>
  </si>
  <si>
    <t>NN055450300012C</t>
  </si>
  <si>
    <t>Forrader Limited T/A Black And Blue 1871</t>
  </si>
  <si>
    <t>Unit 12c, The Calvert Centre, Rownest Wood Lane, Woodmancott, Winchester, Hampshire, SO21 3BN</t>
  </si>
  <si>
    <t>NN088781416000B</t>
  </si>
  <si>
    <t>Fortis Property Investment Llp</t>
  </si>
  <si>
    <t>Suite 2 1st Flr, 1600, Parkway, Whiteley, Fareham, Hampshire, PO15 7AH</t>
  </si>
  <si>
    <t>NN0645484333003</t>
  </si>
  <si>
    <t>Fostering Solutions</t>
  </si>
  <si>
    <t>Unit 3, Poles Copse, Poles Lane, Otterbourne, Winchester, Hampshire, SO21 2DZ</t>
  </si>
  <si>
    <t>NN02520323190009</t>
  </si>
  <si>
    <t xml:space="preserve"> Foster Yeoman Ltd</t>
  </si>
  <si>
    <t>Foster Yeoman Ltd, Station Hill, Curdridge, Southampton, Hampshire, SO30 2DN</t>
  </si>
  <si>
    <t>Gerald Eve, 35 Kings Hill Avenue, West Malling, Kent,  ME19 4DN</t>
  </si>
  <si>
    <t>COATING PLANT AND PREMISES</t>
  </si>
  <si>
    <t>NN0070416300008</t>
  </si>
  <si>
    <t>Fox &amp; Co (Accountants) Ltd</t>
  </si>
  <si>
    <t>Rhs The Clock House, Western Court Farm, Bishops Sutton Road, Bishops Sutton, Alresford, Hants, SO24 0AA</t>
  </si>
  <si>
    <t>NN05747963300004</t>
  </si>
  <si>
    <t>Frameset Uk Ltd</t>
  </si>
  <si>
    <t>Unit 2 Shelf House, New Farm Road, Alresford, Hampshire, SO24 9QE</t>
  </si>
  <si>
    <t>NN0939288037021</t>
  </si>
  <si>
    <t>Room 7/3.5, 37-39, Southgate Street, Winchester, Hampshire, SO23 9EH</t>
  </si>
  <si>
    <t>NN0080568316000A</t>
  </si>
  <si>
    <t>Freelance Design Partnership Ltd</t>
  </si>
  <si>
    <t>The Courtyard Studios, Bank Chambers, Brook Street, Bishops Waltham, Southampton, Hampshire, SO32 1AX</t>
  </si>
  <si>
    <t>Unit 3, Mitchell Point, Ensign Way, Hamble, Southampton,  SO31 4RF</t>
  </si>
  <si>
    <t>NN0586306114000</t>
  </si>
  <si>
    <t>Freshopen Limited</t>
  </si>
  <si>
    <t>Unit 114, Proxima Park , Houghton Avenue, Waterlooville, Hampshire , PO7 3DU</t>
  </si>
  <si>
    <t>NN0746644307002</t>
  </si>
  <si>
    <t>F R Garage Ltd</t>
  </si>
  <si>
    <t>Unit D, Balldown Business Centre, Stockbridge Road, Sparsholt, Winchester, Hants, SO21 2NA</t>
  </si>
  <si>
    <t>Unit D, Balldown Business Centre, Stockbridge Road, Sparsholt, Winchester, Hants,  SO21 2NA</t>
  </si>
  <si>
    <t>NN09393003030003</t>
  </si>
  <si>
    <t>Friary Bowling Club</t>
  </si>
  <si>
    <t>Bowling Green &amp; Pavilion, St Michaels Road, Winchester, Hampshire, SO23 9JE</t>
  </si>
  <si>
    <t>C/O G P Konneker, 1 St Johns St, Winchester, England, Hampshire,  SO23 0HF</t>
  </si>
  <si>
    <t>NN0877676343002</t>
  </si>
  <si>
    <t>Friday Night Club Cic</t>
  </si>
  <si>
    <t>Archery Marquee, Knowle Haven, Mayles Lane, Knowle, Fareham, Hampshire, PO15 6DT</t>
  </si>
  <si>
    <t>72 North Wallington, Fareham, Hampshire,  PO16 8TE</t>
  </si>
  <si>
    <t>ARCHERY MARQUEE AND PREMISES</t>
  </si>
  <si>
    <t>NN0080792007000</t>
  </si>
  <si>
    <t>Frontline Mechanical Services Limited</t>
  </si>
  <si>
    <t>Unit 7, Limmers Storage, Stakes Lane, Upham, Southampton, Hampshire, SO32 1TJ</t>
  </si>
  <si>
    <t>16 Larkspur Gardens, Holbury, Southampton, Hampshire,  SO45 2QH</t>
  </si>
  <si>
    <t>NN0080584101003</t>
  </si>
  <si>
    <t>Fruition Systems Limited</t>
  </si>
  <si>
    <t>Unit 3, Claylands Park, Claylands Road, Bishops Waltham, Southampton, Hampshire, SO32 1QD</t>
  </si>
  <si>
    <t>Unit 3 Claylands Park Industrial Estate, Claylands Road, Bishops Waltham, Hants,  SO32 1QD</t>
  </si>
  <si>
    <t>NN06454443060C1</t>
  </si>
  <si>
    <t>F T 4 U Limited</t>
  </si>
  <si>
    <t>Unit C At Highbridge Farm, Highbridge Road, Highbridge, Eastleigh, Hants, SO50 6HN</t>
  </si>
  <si>
    <t xml:space="preserve">C/O Edwards Lyons And Co, 21 Carlton Crescent , Southampton ,  SO15 2ET </t>
  </si>
  <si>
    <t>NN0887814200059</t>
  </si>
  <si>
    <t>Fts Recovery Limited</t>
  </si>
  <si>
    <t>Office 59, Steel House, 4300 Parkway, Whiteley, Fareham, Hampshire, PO15 7FP</t>
  </si>
  <si>
    <t>Baird House  , Seebeck Place, Knowlhill, Milton Keynes, Buckinghamshire,  MK5 8FR</t>
  </si>
  <si>
    <t>NN00808323000001</t>
  </si>
  <si>
    <t>Fuller Smith &amp; Turner Plc</t>
  </si>
  <si>
    <t>Crown Inn, The Square, Bishops Waltham, Southampton, Hampshire, SO32 1AF</t>
  </si>
  <si>
    <t>C/O Goodman Nash Limited, 8 Prince Maurice Court, Hambleton Avenue, Devizes, Wilts,  SN10 2RT</t>
  </si>
  <si>
    <t>NN03728283110005</t>
  </si>
  <si>
    <t>The Bat And Ball, Hyden Farm Lane, Clanfield, Waterlooville, Hampshire, PO8 0UB</t>
  </si>
  <si>
    <t>C/O Goodman Nash Ltd, 7/8 Prince Maurice Court, Hambleton Avenue, Devizes , Wiltshire ,  SN10 2RT</t>
  </si>
  <si>
    <t>NN09286120010019</t>
  </si>
  <si>
    <t>Bishop On The Bridge, 1, High Street, Winchester, Hampshire, SO23 9JX</t>
  </si>
  <si>
    <t>NN09287080760002</t>
  </si>
  <si>
    <t>Wykeham Arms, 76, Kingsgate Street, Winchester, Hampshire, SO23 9PE</t>
  </si>
  <si>
    <t>NN09393960340004</t>
  </si>
  <si>
    <t>The William Walker, 34, The Square, Winchester, Hampshire, SO23 9EX</t>
  </si>
  <si>
    <t>NN088781460160K</t>
  </si>
  <si>
    <t>Future U Fitness Limited T/A Peak Studio</t>
  </si>
  <si>
    <t>Gym At Part Gnd Floor 3600, Parkway, Solent Business Park, Whiteley, Fareham, Hants, PO15 7AN</t>
  </si>
  <si>
    <t>GYMNASIUM AND PREMISES</t>
  </si>
  <si>
    <t>NN0928612100000B</t>
  </si>
  <si>
    <t>Gadgets4uk Enterprises Limited</t>
  </si>
  <si>
    <t>100, High Street, Winchester, Hampshire, SO23 9AH</t>
  </si>
  <si>
    <t>57 Western Road, Brighton,  BN1 2HA</t>
  </si>
  <si>
    <t>NN0928612149000B</t>
  </si>
  <si>
    <t>Gadgets Inc Ltd T/A Cex</t>
  </si>
  <si>
    <t>149, High Street, Winchester, Hampshire, SO23 9AY</t>
  </si>
  <si>
    <t>NN01713880210021</t>
  </si>
  <si>
    <t>Gad Healthcare Ltd T/A Colden Chemist</t>
  </si>
  <si>
    <t>Spring Lane Stores, 19, Spring Lane, Colden Common, Winchester, Hampshire, SO21 1SD</t>
  </si>
  <si>
    <t>NN0807052306002</t>
  </si>
  <si>
    <t>Rear Office, Sparkford, Hazeley Road, Twyford, Winchester, Hampshire , SO21 1PX</t>
  </si>
  <si>
    <t>Rear Office , Sparkford, Hazeley Road, Twyford, Winchester , Hampshire,  SO21 1PX</t>
  </si>
  <si>
    <t>NN09286760351019</t>
  </si>
  <si>
    <t>Games Workshop Ltd</t>
  </si>
  <si>
    <t>35, Jewry Street, Winchester, Hampshire, SO23 8RY</t>
  </si>
  <si>
    <t>Uk Sales Property Dept, Willow Road, Lenton, Nottingham,  NG7 2WS</t>
  </si>
  <si>
    <t>NN09286121670009</t>
  </si>
  <si>
    <t>Gandhi Winchester Ltd T/A Palm Sugar</t>
  </si>
  <si>
    <t>166-167, High Street, Winchester, Hampshire, SO23 9BA</t>
  </si>
  <si>
    <t>163-164 High Street, Winchester,  SO23 9BA</t>
  </si>
  <si>
    <t>NN0918148019001</t>
  </si>
  <si>
    <t>G And S Supplier Ltd T/A Nirmala Foods</t>
  </si>
  <si>
    <t>19, City Road, Winchester, Hampshire, SO23 8SD</t>
  </si>
  <si>
    <t>NN0928864646005</t>
  </si>
  <si>
    <t>Garbuio Limited</t>
  </si>
  <si>
    <t>Grove Works, Moorside Road, Winchester, Hants, SO23 7SS</t>
  </si>
  <si>
    <t>Grove Works, Moorside Road, Winchester, Hampshire,  SO23 7SS</t>
  </si>
  <si>
    <t>NN0534396323002</t>
  </si>
  <si>
    <t>The Nursery, Littleton Lane, Sparsholt, Winchester, SO21 2LS</t>
  </si>
  <si>
    <t>Littleton Lane, Sparsholt, Winchester, Hants,  SO21 2LS</t>
  </si>
  <si>
    <t>NN057482830200B</t>
  </si>
  <si>
    <t>1b, Prospect Road, Alresford, Hampshire, SO24 9QF</t>
  </si>
  <si>
    <t>Kestrel Cottage, Jenny Green Lane, Medstead, Alton,  GU34 5NU</t>
  </si>
  <si>
    <t>NN028231247427C</t>
  </si>
  <si>
    <t>St Margarets, Gnd Flr Rear, Hambledon Road, Denmead, Waterlooville, Hampshire, PO7 6NU</t>
  </si>
  <si>
    <t>NN01713643014038</t>
  </si>
  <si>
    <t>Gather &amp; Nest Ltd</t>
  </si>
  <si>
    <t>Unit 2, Swifts Farm, Hensting Lane, Fishers Pond, Eastleigh, Hants, SO50 7HH</t>
  </si>
  <si>
    <t>66 Pitmore Road, Eastleigh, Hants,  SO50 4LW</t>
  </si>
  <si>
    <t>NN0917948086001</t>
  </si>
  <si>
    <t>Gavil Education Winchester Ltd</t>
  </si>
  <si>
    <t>Four Chimneys, Winton Close, Winchester, Hampshire, SO22 6AB</t>
  </si>
  <si>
    <t>Unit 5 , Woodcote Mews, Chequers Lane, Walton On The Hill, Tadworth ,  KT20 7ST</t>
  </si>
  <si>
    <t>NN0877676330H12</t>
  </si>
  <si>
    <t>Gavin Jones Limited</t>
  </si>
  <si>
    <t>Unit H1 &amp; H2, Knowle Village Business Park, Mayles Lane, Knowle, Fareham, Hants, PO17 5DY</t>
  </si>
  <si>
    <t>Accounts Payable, Unit H1 &amp; H2, Knowle Village Business Park, Mayles Lane, Knowle, Fareham,  PO17 5DY</t>
  </si>
  <si>
    <t>NN0847312308000</t>
  </si>
  <si>
    <t>Gawthorpe Estates Ltd</t>
  </si>
  <si>
    <t>The Old Parlour, Wheely Down Road, Warnford, Southampton, Hampshire, SO32 3LG</t>
  </si>
  <si>
    <t>Warnford Park, Alton Road, Warnford, Southampton, Hampshire,  SO32 3LB</t>
  </si>
  <si>
    <t>NN07668043200046</t>
  </si>
  <si>
    <t>Gazebo Land Ltd</t>
  </si>
  <si>
    <t>Unit 4, Adj Lower Chase Farm, Lower Chase Road, Swanmore, Southampton, Hampshire, SO32 2PB</t>
  </si>
  <si>
    <t>Hazeldene, Hoads Hill, Wickham, Fareham, Hampshire,  PO17 5BX</t>
  </si>
  <si>
    <t>NN0252008353005</t>
  </si>
  <si>
    <t>Gdm (Surfacing Contractors) Limited</t>
  </si>
  <si>
    <t>Fenced Storage Land (Hill &amp; Sons), Bottings Industrial Estate, Hillsons Road, Curdridge, Southampton, SO30 2GE</t>
  </si>
  <si>
    <t>NN0252008356003</t>
  </si>
  <si>
    <t>Offices 1-5, Hillsons House, Bottings Industrial Estate, Hillsons Road, Curdridge, Southampton, Hampshire, SO30 2DY</t>
  </si>
  <si>
    <t>NN08878146016245</t>
  </si>
  <si>
    <t>Gdt Wealth Management Limited</t>
  </si>
  <si>
    <t>1624, Parkway, Whiteley, Fareham, Hampshire, PO15 7AH</t>
  </si>
  <si>
    <t>NN09394920010002</t>
  </si>
  <si>
    <t>Gecko Hair On The Hill Ltd</t>
  </si>
  <si>
    <t>1, Library House, Wavell Way, Winchester, Hampshire, SO22 4EH</t>
  </si>
  <si>
    <t>NN0887814160003</t>
  </si>
  <si>
    <t>Geest Line Limited</t>
  </si>
  <si>
    <t>Ground Floor Lhs, 1600, Parkway, Whiteley, Fareham, Hampshire, PO15 7AH</t>
  </si>
  <si>
    <t>NN068582434702A7</t>
  </si>
  <si>
    <t>Generation 3 Limited T/A Bluebird Care</t>
  </si>
  <si>
    <t>Unit 2, Grange Farm Business Park, Sandy Lane, Shedfield, Winchester, Hampshire, SO32 2HD</t>
  </si>
  <si>
    <t>NN068582434901A</t>
  </si>
  <si>
    <t>Units 1 &amp; 4, Grange Farm Business Park, Sandy Lane, Shedfield, Southampton, Hampshire, SO32 2HD</t>
  </si>
  <si>
    <t>NN09286120640005</t>
  </si>
  <si>
    <t>Generation Z London Limited</t>
  </si>
  <si>
    <t>64, High Street, Winchester, Hampshire, SO23 9BX</t>
  </si>
  <si>
    <t>75-75a High Street, The Parade, Watford,  WD17 1LN</t>
  </si>
  <si>
    <t>NN0887814603006</t>
  </si>
  <si>
    <t>Gen Ii Group Services (Uk) Limited</t>
  </si>
  <si>
    <t>Grd Flr, Fusion 3 At, 1200, Parkway, Whiteley , Fareham, Hampshire , PO15 7AD</t>
  </si>
  <si>
    <t>8 Sackville Street, London,  W1S 3DG</t>
  </si>
  <si>
    <t>NN0939420301002</t>
  </si>
  <si>
    <t>Gentian Partnerships Asset Management Ltd</t>
  </si>
  <si>
    <t>Trafalgar House South , Trafalgar Street, Winchester, Hampshire, SO23 9DH</t>
  </si>
  <si>
    <t>Trafalgar House South, Trafalgar Street, Winchester, Hampshire,  SO23 9DH</t>
  </si>
  <si>
    <t>NN093942030102P</t>
  </si>
  <si>
    <t>Car Parking For Trafalgar House South, Trafalgar Street, Winchester, Hampshire, SO23 9DH</t>
  </si>
  <si>
    <t>NN092861202800B</t>
  </si>
  <si>
    <t>Gentian Property Investments Limited</t>
  </si>
  <si>
    <t>Suite B 2nd Flr 28a, High Street, Winchester, Hampshire, SO23 9BA</t>
  </si>
  <si>
    <t>NN092861202800C</t>
  </si>
  <si>
    <t>Suite C 2nd Flr 28a, High Street, Winchester, Hampshire, SO23 9BA</t>
  </si>
  <si>
    <t>NN092861202800F</t>
  </si>
  <si>
    <t>Suite F 1st Flr 28a, High Street, Winchester, Hampshire, SO23 9BA</t>
  </si>
  <si>
    <t>NN093944800890P</t>
  </si>
  <si>
    <t>Car Park, Upper High Street, Winchester, Hampshire, SO23 8UT</t>
  </si>
  <si>
    <t>NN0877736363004</t>
  </si>
  <si>
    <t>3/4, Bay Tree Walk, The Square, Wickham, Fareham, Hants, PO17 5JQ</t>
  </si>
  <si>
    <t>NN0877736308000A</t>
  </si>
  <si>
    <t>George Gale And Co Ltd</t>
  </si>
  <si>
    <t>Kings Head, The Square, Wickham, Fareham, Hampshire, PO17 5JN</t>
  </si>
  <si>
    <t>Goodman Nash Ltd, 8 Prince Maurice Court, Hambleton Avenue, Devizes, Wilts,  SN10 2RT</t>
  </si>
  <si>
    <t>NN09287080020009</t>
  </si>
  <si>
    <t>George Gale &amp; Co Ltd</t>
  </si>
  <si>
    <t>4, Kingsgate Street, Winchester, Hampshire, SO23 9PD</t>
  </si>
  <si>
    <t>NN0706060324005</t>
  </si>
  <si>
    <t>George Kattenhorn Road Surfacing Limited</t>
  </si>
  <si>
    <t>Storage At Beriton, Heath Road, Soberton, Southampton, Hampshire, SO32 3QH</t>
  </si>
  <si>
    <t>Beriton Heath Road, Soberton, Southampton, Hampshire,  SO32 3QH</t>
  </si>
  <si>
    <t>NN0807163000007</t>
  </si>
  <si>
    <t>Therapy Room, Hockley Mill Stables, Church Lane, Twyford, Winchester, Hampshire, SO21 1NT</t>
  </si>
  <si>
    <t>NN0939566300005</t>
  </si>
  <si>
    <t>Gep Environmental Ltd</t>
  </si>
  <si>
    <t>Unit 5, Basepoint Business Centre, 1, Winnall Valley Road, Winchester, Hants, SO23 0LD</t>
  </si>
  <si>
    <t>Unit 5, Basepoint Business Centre, 1 Winnall Valley Road, Winchester, Hants,  SO23 0LD</t>
  </si>
  <si>
    <t>NN0746644307116</t>
  </si>
  <si>
    <t>G.E Ventilation Limited</t>
  </si>
  <si>
    <t>Front Right Hand Side Office, Gnd Flr , Balldown Business Centre, Stockbridge Road, Sparsholt, Winchester, Hants, SO21 2NA</t>
  </si>
  <si>
    <t>NN0706056304001</t>
  </si>
  <si>
    <t>The Lambing Shed, Bushy Down Farm, Hambledon Road, Droxford, Southampton, Hants, SO32 3QW</t>
  </si>
  <si>
    <t>Bushy Down Farm, Droxford, Southampton, Hants,  SO32 3QW</t>
  </si>
  <si>
    <t>NN0827272301105</t>
  </si>
  <si>
    <t>Gh Property Management Services Limited</t>
  </si>
  <si>
    <t>Unit E Gnd Flr, Meadow View Business Park, Winchester Road, Upham, Southampton, Hampshire, SO32 1HJ</t>
  </si>
  <si>
    <t>NN028229641000B</t>
  </si>
  <si>
    <t>Gibson Whitter Ltd</t>
  </si>
  <si>
    <t>Gnd Flr, Larch House, Parklands Business Park, Forest Road, Denmead, Waterlooville, Hampshire, PO7 6XP</t>
  </si>
  <si>
    <t>NN09393960010006</t>
  </si>
  <si>
    <t>Gieves And Hawkes Retail Limited</t>
  </si>
  <si>
    <t>1-2, The Square, Winchester, Hampshire, SO23 9ES</t>
  </si>
  <si>
    <t>1 Saville Row, London, London W1,  W1S 3JR</t>
  </si>
  <si>
    <t>NN08878148904R1</t>
  </si>
  <si>
    <t>Giganet Limited</t>
  </si>
  <si>
    <t>1st Flr, Rhs Forum 4, Parkway, Solent Business Park, Whiteley, Fareham, Hampshire, PO15 7AD</t>
  </si>
  <si>
    <t>NN08895950000H2</t>
  </si>
  <si>
    <t>Giggle Street Limited T/A Little Giggle Street</t>
  </si>
  <si>
    <t>Unit H2, Whiteley Shopping Centre, Whiteley Way, Whiteley, Fareham, Hants, PO15 7PD</t>
  </si>
  <si>
    <t>145 Wallace Avenue, Botley, Southampton, Hampshire,  SO32 2RQ</t>
  </si>
  <si>
    <t>NN0929048049017</t>
  </si>
  <si>
    <t>Gilbert Ash Ltd</t>
  </si>
  <si>
    <t>Site Offices At Winchester College, Physical Education Centre, Kingsgate Road, Winchester, Hampshire, SO23 9PG</t>
  </si>
  <si>
    <t xml:space="preserve">60 Boucher Place, Belfast,  BT12 6HT </t>
  </si>
  <si>
    <t>NN0080536308014</t>
  </si>
  <si>
    <t>Giles Wheeler-Bennett Ltd</t>
  </si>
  <si>
    <t>Giles Wheeler Bennett,,, Basingwell Street, Bishops Waltham, Southampton, SO32 1AJ</t>
  </si>
  <si>
    <t>Basingwell Street, Bishops Waltham, Southampton, Hants,  SO32 1AJ</t>
  </si>
  <si>
    <t>NN0171483001120</t>
  </si>
  <si>
    <t>Gillings Planning Ltd</t>
  </si>
  <si>
    <t>Suite B, Pt Ground Flr, Wilding Butler House, Wessex Way, Colden Common, Winchester, Hants, SO21 1WP</t>
  </si>
  <si>
    <t>Suite B, Pt Ground Flr, Wilding Butler House, Wessex Way, Colden Common, Winchester, Hants,  SO21 1WP</t>
  </si>
  <si>
    <t>NN092886431804A</t>
  </si>
  <si>
    <t>Ginsters Limited</t>
  </si>
  <si>
    <t>Unit 4, Moorside Business Park, Moorside Road, Winchester, Hants, SO23 7RX</t>
  </si>
  <si>
    <t>Samworth Brothers Savoury Pastry, A Division Of Samworth Brothers Ltd, Shared Service Centre, 81 Tavistock Road, Callington, Cornwall,  PL17 7XG</t>
  </si>
  <si>
    <t>NN04635563020008</t>
  </si>
  <si>
    <t>Gkce Limited</t>
  </si>
  <si>
    <t>Cricketers Inn, Easton, Itchen Valley, Winchester, Hampshire, SO21 1EJ</t>
  </si>
  <si>
    <t>NN0807163000004</t>
  </si>
  <si>
    <t>Gkm Medical Ltd</t>
  </si>
  <si>
    <t>Room 4, Hockley Mill Stables, Church Lane, Twyford, Winchester, Hampshire, SO21 1NT</t>
  </si>
  <si>
    <t>Taxline 265, 269, Kingstone Road, London,  SW19 3NW</t>
  </si>
  <si>
    <t>NN05746520320003</t>
  </si>
  <si>
    <t>Glaister Inns Ltd</t>
  </si>
  <si>
    <t>32, Broad Street, Alresford, Hampshire, SO24 9AQ</t>
  </si>
  <si>
    <t>32 Broad Street, Alresford, Hampshire,  SO24 9AQ</t>
  </si>
  <si>
    <t>NN0282312341002</t>
  </si>
  <si>
    <t>Glasstec Window And Conservatory Centre Ltd</t>
  </si>
  <si>
    <t>Lhs Old Post Office House, Hambledon Road, Denmead, Waterlooville, Hampshire, PO7 6NN</t>
  </si>
  <si>
    <t>14 White Dirt Lane, Clanfield, Waterlooville,  PO8 0QL</t>
  </si>
  <si>
    <t>NN0282312341003</t>
  </si>
  <si>
    <t>Rhs Old Post Office House, Hambledon Road, Denmead, Waterlooville, PO7 6NN</t>
  </si>
  <si>
    <t>SHOWROOM AND PREMISES</t>
  </si>
  <si>
    <t>NN0887820303060</t>
  </si>
  <si>
    <t>Unit 6, Horseshoe Paddocks Business Centre, Laveys Lane, Titchfield, Fareham, Hampshire, PO15 6RT</t>
  </si>
  <si>
    <t>2 Waterworks Cottages, Wickham Road, Swanmore, Southampton,  SO32 2QF</t>
  </si>
  <si>
    <t>NN0887814147104</t>
  </si>
  <si>
    <t>Global Motors Limited</t>
  </si>
  <si>
    <t>Office 1.04, First Floor, 4500, Parkway, Whiteley, Fareham, Hampshire, PO15 7AZ</t>
  </si>
  <si>
    <t>NN0877736146012</t>
  </si>
  <si>
    <t>Glow Marketing Limited</t>
  </si>
  <si>
    <t>Pt 1st Floor , 12, The Square, Wickham, Fareham, Hampshire, PO17 5JQ</t>
  </si>
  <si>
    <t>12a The Square, Wickham, Fareham, Hampshire,  PO17 5JQ</t>
  </si>
  <si>
    <t>NN087773614712A</t>
  </si>
  <si>
    <t>Part 2nd Floor, 12a, The Square, Wickham, Fareham, Hampshire, PO17 5JQ</t>
  </si>
  <si>
    <t>NN0706116300102</t>
  </si>
  <si>
    <t>Glowsure Limited</t>
  </si>
  <si>
    <t>Lower Test, Wallops Wood Farm, Sheardley Lane, Droxford, Southampton, Hants, SO32 3QY</t>
  </si>
  <si>
    <t>NN0939556314006</t>
  </si>
  <si>
    <t>Gnd Flr Offices, Meadham Plant Co Ltd, Winnall Valley Road, Winchester, Hampshire, SO23 8LU</t>
  </si>
  <si>
    <t>NN0939556314008</t>
  </si>
  <si>
    <t>2nd Flr Offices, Meadham Plant Co Ltd, Winnall Valley Road, Winchester, Hampshire, SO23 8LU</t>
  </si>
  <si>
    <t>NN0887814147237</t>
  </si>
  <si>
    <t>Glu Digital Limited</t>
  </si>
  <si>
    <t>Office 2.37, Second Floor, 4500, Parkway, Whiteley, Fareham, Hampshire, PO15 7AZ</t>
  </si>
  <si>
    <t>NN0887812306000</t>
  </si>
  <si>
    <t>G M K Limited</t>
  </si>
  <si>
    <t>Bear House, Concorde Way, Segensworth, Fareham, Hants, PO15 5RL</t>
  </si>
  <si>
    <t>NN09286760450002</t>
  </si>
  <si>
    <t>Goadsby &amp; Harding Residential Ltd</t>
  </si>
  <si>
    <t>45, Jewry Street, Winchester, Hampshire, SO23 8RY</t>
  </si>
  <si>
    <t>503a Ringwood Road, Ferndown,  BH22 9AG</t>
  </si>
  <si>
    <t>NN0939344016000A</t>
  </si>
  <si>
    <t>Gobento Tree Ltd</t>
  </si>
  <si>
    <t>16, Stockbridge Road, Winchester, Hampshire, SO23 7BZ</t>
  </si>
  <si>
    <t>NN0939324012002</t>
  </si>
  <si>
    <t>Gnd Flr The Coach House, 12, St Thomas Street, Winchester, Hampshire, SO23 9HE</t>
  </si>
  <si>
    <t>12 St Thomas Street, Winchester, Hants,  SO23 9HF</t>
  </si>
  <si>
    <t>NN0939324012011</t>
  </si>
  <si>
    <t>12,, St Thomas Street, Winchester, Hampshire, SO23 9HF</t>
  </si>
  <si>
    <t>NN0939324012012</t>
  </si>
  <si>
    <t>Parking Spaces Covered For, 12, St Thomas Street, Winchester, Hampshire, SO23 9HF</t>
  </si>
  <si>
    <t>NN0939324012013</t>
  </si>
  <si>
    <t>Parking Spaces Open For, 12, St Thomas Street, Winchester, Hampshire, SO23 9HF</t>
  </si>
  <si>
    <t>NN0554532313004</t>
  </si>
  <si>
    <t>Goldensound Limited</t>
  </si>
  <si>
    <t>4, Old Dairy Court, Burcot Farm, East Stratton, Winchester, Hampshire, SO21 3DZ</t>
  </si>
  <si>
    <t>NN0706040304445</t>
  </si>
  <si>
    <t>Gold Scaffolding Services Ltd</t>
  </si>
  <si>
    <t>Unit 3,, Dradfield Industrial Estate, Dradfield Lane, Soberton, Southampton, Hampshire, SO32 3QD</t>
  </si>
  <si>
    <t>40 Yew Tree Gardens, Denmead, Portsmouth, Hants,  PO7 6LH</t>
  </si>
  <si>
    <t>NN0939566300046</t>
  </si>
  <si>
    <t>Goodale Lock Ltd  T/A Durateam Global</t>
  </si>
  <si>
    <t>Unit 46, Basepoint Business Centre, 1, Winnall Valley Road, Winchester, Hants, SO23 0LD</t>
  </si>
  <si>
    <t>NN025203232019A</t>
  </si>
  <si>
    <t>Good Directions Ltd</t>
  </si>
  <si>
    <t>Time House, Unit 19, Bottings Industrial Estate, Hillsons Road, Curdridge, Southampton, Hampshire, SO30 2DY</t>
  </si>
  <si>
    <t>Time House, Unit 19, Bottings Industrial Estate, Hillsons Road, Curdridge, Southampton, Hampshire,  SO30 2DY</t>
  </si>
  <si>
    <t>NN01915123000003</t>
  </si>
  <si>
    <t>Governing Body Of Compton C Of E (Aided) School</t>
  </si>
  <si>
    <t>Compton Church Of England Primary School, Compton, Winchester, Hampshire, SO21 2BB</t>
  </si>
  <si>
    <t>C/O The Treasurer (Hants County Council), The Castle, Winchester, Hants,  SO23 8UB</t>
  </si>
  <si>
    <t>SCHOOL AND PREMISES</t>
  </si>
  <si>
    <t>NN04131243100001</t>
  </si>
  <si>
    <t>Governing Body Of J Keble C Of E (Aided) School</t>
  </si>
  <si>
    <t>Keble Memorial Primary School, Hursley Park Road, Hursley, Winchester, Hampshire, SO21 2LA</t>
  </si>
  <si>
    <t>NN09290523000004</t>
  </si>
  <si>
    <t>Governing Body Of St Faiths C Of E (Aided) School</t>
  </si>
  <si>
    <t>St Faiths School, St Faiths Road, Winchester, Hampshire, SO23 9QB</t>
  </si>
  <si>
    <t>NN09289383010001</t>
  </si>
  <si>
    <t>Governing Body Of St Peters Catholic (Aided) School</t>
  </si>
  <si>
    <t>St Peters R C School, Olivers Battery Road North, Winchester, Hampshire, SO22 4JB</t>
  </si>
  <si>
    <t>C/O County Treasurer, Hampshire County Council, The Castle, Winchester, Hants,  SO23 8UG</t>
  </si>
  <si>
    <t>NN07667283100003</t>
  </si>
  <si>
    <t>Governing Body Of Swanmore (Aided) Primary School</t>
  </si>
  <si>
    <t>Swanmore C Of E School, Church Road, Swanmore, Southampton, Hampshire, SO32 2PA</t>
  </si>
  <si>
    <t>NN08272603540007</t>
  </si>
  <si>
    <t>Governing Body Of Upham C Of E (Aided) School</t>
  </si>
  <si>
    <t>Upham Primary School, Upham Street, Upham, Southampton, Hampshire, SO32 1JD</t>
  </si>
  <si>
    <t>County Treasurer, The Castle, Winchester, Hants,  SO23 8UG</t>
  </si>
  <si>
    <t>NN0887814147132</t>
  </si>
  <si>
    <t>Gp Fund Solutions Uk Limited</t>
  </si>
  <si>
    <t>Office 1.32, First Floor, 4500, Parkway, Whiteley, Fareham, Hampshire, PO15 7AZ</t>
  </si>
  <si>
    <t>NN01711380301035</t>
  </si>
  <si>
    <t>Gracelands Ltd</t>
  </si>
  <si>
    <t>Highbridge Property Investments  Ltd, Highbridge Road, Highbridge, Eastleigh, Hampshire, SO50 6HS</t>
  </si>
  <si>
    <t>Highbridge Estate, Highbridge Road, Brambridge, Eastleigh,  SO50 6HS</t>
  </si>
  <si>
    <t>NN0171138030107</t>
  </si>
  <si>
    <t>Unit 1, Highbridge Estate, Highbridge Road, Highbridge, Eastleigh, Hampshire, SO50 6HS</t>
  </si>
  <si>
    <t>NN0766832310014</t>
  </si>
  <si>
    <t>Graco Projects Limited</t>
  </si>
  <si>
    <t>Unit 14, Lycroft Farm Business Park, Park Lane, Swanmore, Southampton, Hampshire, SO32 2QQ</t>
  </si>
  <si>
    <t>Unit 14 Lycroft Farm Business Park, Upper Swanmore, Swanmore, Southampton,  SO32 2QQ</t>
  </si>
  <si>
    <t>NN09394640770113</t>
  </si>
  <si>
    <t>Gradko International Ltd</t>
  </si>
  <si>
    <t>St Martins House, 77, Wales Street, Winchester, Hampshire, SO23 0RH</t>
  </si>
  <si>
    <t>NN08878283070202</t>
  </si>
  <si>
    <t>Grafton Merchanting Gb Limited</t>
  </si>
  <si>
    <t>Unit B, Pegham Industrial Park, Laveys Lane, Titchfield, Fareham, Hants, PO15 6SD</t>
  </si>
  <si>
    <t>C/O Sanderson Weatherall Llp, 6th Floor Central Square, 29 Wellington Street, Leeds ,  LS1 4DL</t>
  </si>
  <si>
    <t>NN09179480010005</t>
  </si>
  <si>
    <t>Grafton Street Limited</t>
  </si>
  <si>
    <t>1, Andover Road, Winchester, Hampshire, SO23 7BS</t>
  </si>
  <si>
    <t>NN0282416401415</t>
  </si>
  <si>
    <t>Unit 15 Furzehill Farm, Sheepwash Lane, Denmead, Waterlooville, Hampshire, PO7 6TU</t>
  </si>
  <si>
    <t>15 Stirling Avenue, Waterlooville, Hants,  PO7 7NH</t>
  </si>
  <si>
    <t>NN0766736300004</t>
  </si>
  <si>
    <t>Grand Hotel Excelsior International Ltd</t>
  </si>
  <si>
    <t>The Hunters Inn, Cott Street, Swanmore, Southampton, Hampshire, SO32 2PZ</t>
  </si>
  <si>
    <t>NN0070416304021</t>
  </si>
  <si>
    <t>Grange Park Opera</t>
  </si>
  <si>
    <t>1st Flr, Long Barn, Bishops Sutton Road, Bishops Sutton, Alresford, Hampshire, SO24 0AA</t>
  </si>
  <si>
    <t>Ms Annabel Ross, 1st Floor Long Barn, Bishops Sutton Road, Alresford,  SO24 0AA</t>
  </si>
  <si>
    <t>NN0766832310004</t>
  </si>
  <si>
    <t>Grange Upholstery Ltd</t>
  </si>
  <si>
    <t>Unit 4, Lycroft Farm Business Park, Park Lane, Swanmore, Southampton, Hampshire, SO32 2QQ</t>
  </si>
  <si>
    <t>35 Ardingly Crescent , Hedge End, Southampton,  S32 2TE</t>
  </si>
  <si>
    <t>NN0252032308005</t>
  </si>
  <si>
    <t>Granite Kitchen Services Ltd</t>
  </si>
  <si>
    <t>Unit 5, Bottings Industrial Estate, Hillsons Road, Curdridge, Southampton, Hampshire, SO30 2DY</t>
  </si>
  <si>
    <t>Unit 5, Bottings Industrial Estate, Hillsons Road, Curdridge, Southampton, Hampshire,  SO30 2DY</t>
  </si>
  <si>
    <t>NN0887814004012</t>
  </si>
  <si>
    <t>Grapefruit Graphics Ltd</t>
  </si>
  <si>
    <t>Unit 12, Fulcrum 4, Solent Way, Whiteley, Fareham, Hants, PO15 7FT</t>
  </si>
  <si>
    <t>NN09286120410008</t>
  </si>
  <si>
    <t>Great British Confectionery Group Limited</t>
  </si>
  <si>
    <t>41, High Street, Winchester, Hampshire, SO23 9BL</t>
  </si>
  <si>
    <t>Accounts Payable, Sweet Factory , Marsh Lane, Crediton, Exeter,  EX17 1ES</t>
  </si>
  <si>
    <t>NN0939224303000A</t>
  </si>
  <si>
    <t>Great Northern Hospitals Ltd</t>
  </si>
  <si>
    <t>Sarum Road Hospital, Sarum Road, Winchester, Hampshire, SO22 5HA</t>
  </si>
  <si>
    <t>Sarum Road Hospital, Sarum Road, Winchester, Hampshire,  SO22 5HA</t>
  </si>
  <si>
    <t>HOSPITAL AND PREMISES</t>
  </si>
  <si>
    <t>NN0928676307001</t>
  </si>
  <si>
    <t>Green Comms Limited (Liquidation)</t>
  </si>
  <si>
    <t>Gnd Flr 1, Crown Walk, Jewry Street, Winchester, Hampshire, SO23 8BB</t>
  </si>
  <si>
    <t>Paul Gordon Hargreaves , Apex Building, 1 Water Vole Way , Balby, Doncaster,  DN4 5JP</t>
  </si>
  <si>
    <t>NN0803992000020D</t>
  </si>
  <si>
    <t>Greendale Construction Limited</t>
  </si>
  <si>
    <t>Lhs Gf, Northfields House, Hazeley Road, Twyford, Winchester, Hampshire , SO21 1NZ</t>
  </si>
  <si>
    <t>Lhs Gf, Northfields House, Hazeley Road, Twyford, Winchester, Hampshire ,  SO21 1NZ</t>
  </si>
  <si>
    <t>NN05039203150004</t>
  </si>
  <si>
    <t>Greene King Plc</t>
  </si>
  <si>
    <t>Cart And Horses, London Road, Kings Worthy, Winchester, Hampshire, SO23 7QN</t>
  </si>
  <si>
    <t>NN09179480540005</t>
  </si>
  <si>
    <t>The Jolly Farmer, Andover Road, Winchester, Hampshire, SO22 6AE</t>
  </si>
  <si>
    <t>NN0929024300000A</t>
  </si>
  <si>
    <t>Royal Oak, Royal Oak Passage, Winchester, Hampshire, SO23 9AU</t>
  </si>
  <si>
    <t>NN0665640363003</t>
  </si>
  <si>
    <t>Greener Landscapes Limited</t>
  </si>
  <si>
    <t>Thompsons Lane, Owslebury, Winchester, Hampshire, SO21 1JH</t>
  </si>
  <si>
    <t>Mr J Green, Springfield, Woodland Drove, Twyford, Winchester, Hampshire,  SO21 1EX</t>
  </si>
  <si>
    <t>NN0665640363002</t>
  </si>
  <si>
    <t>Greener Landscapes Supplies Ltd</t>
  </si>
  <si>
    <t>Greener Landscapes, Thompsons Lane, Owslebury, Winchester, Hampshire, SO21 1JH</t>
  </si>
  <si>
    <t>Greener Landscapes Ltd, Thompsons Lane Business Park, Owslebury, Winchester, Hampshire,  SO21 1JH</t>
  </si>
  <si>
    <t>OFFICES, STORE AND PREMISES</t>
  </si>
  <si>
    <t>NN09286760040007</t>
  </si>
  <si>
    <t>Greens Bar And Kitchen Ltd</t>
  </si>
  <si>
    <t>4, Jewry Street, Winchester, Hampshire, SO23 8RZ</t>
  </si>
  <si>
    <t>WINE BAR AND PREMISES</t>
  </si>
  <si>
    <t>NN0928948078795</t>
  </si>
  <si>
    <t>Green Sprig Ltd T/A Forte Kitchen</t>
  </si>
  <si>
    <t>1st Flr 78 &amp; 79, Parchment Street, Winchester, Hants, SO23 8AT</t>
  </si>
  <si>
    <t>NN0889595000D3B</t>
  </si>
  <si>
    <t>Greggs Plc</t>
  </si>
  <si>
    <t>Unit D3b, Whiteley Shopping Centre, Whiteley Way, Whiteley, Fareham, Hants, PO15 7PD</t>
  </si>
  <si>
    <t>Greggs House, Quorum Business Park, Newcastle-Upon-Tyne,  NE12 8BU</t>
  </si>
  <si>
    <t>NN0918320401008</t>
  </si>
  <si>
    <t>Greggs Drive Thru, Easton Lane, Winchester, Hampshire, SO23 7SL</t>
  </si>
  <si>
    <t>NN09286120160004</t>
  </si>
  <si>
    <t>16, High Street, Winchester, Hampshire, SO23 9JX</t>
  </si>
  <si>
    <t>NN0080664304005</t>
  </si>
  <si>
    <t>Griffin Fire And Training Limited</t>
  </si>
  <si>
    <t>5, Merlin Mews, Houchin Street, Bishops Waltham, Southampton, Hampshire, SO32 1AR</t>
  </si>
  <si>
    <t>NN0928668082021</t>
  </si>
  <si>
    <t>Groathurst Ltd</t>
  </si>
  <si>
    <t>Unit 19 City Business Centre, 82, Hyde Street, Winchester, Hampshire, SO23 7TA</t>
  </si>
  <si>
    <t>Eastwood House Annex , Wessex Manor, Satchell Lane, Hamble, Hampshire ,  SO31 4HS</t>
  </si>
  <si>
    <t>NN02823124930008</t>
  </si>
  <si>
    <t>Grosvenor Physiotherapy Ltd</t>
  </si>
  <si>
    <t>Grosvenor House, Hambledon Road, Denmead, Waterlooville, Hampshire, PO7 6NU</t>
  </si>
  <si>
    <t>NN0080656314000B</t>
  </si>
  <si>
    <t>Grover Holdings Ltd T/A Grover Butchers</t>
  </si>
  <si>
    <t>Grover Butchers Ltd, High Street, Bishops Waltham, Southampton, Hampshire, SO32 1AA</t>
  </si>
  <si>
    <t>NN0918056019001</t>
  </si>
  <si>
    <t>19/20, Bridge Street, Winchester, Hampshire, SO23 9BH</t>
  </si>
  <si>
    <t>Fao Harry Ferdinando, Field House, The Street, Alderton,  SN14 6NL</t>
  </si>
  <si>
    <t>NN0080560336002</t>
  </si>
  <si>
    <t>Gtt Engineering Ltd</t>
  </si>
  <si>
    <t>Woodpecker Tree Care , Brooklands Farm, Botley Road, Bishops Waltham, Southampton, Hampshire, SO32 1DR</t>
  </si>
  <si>
    <t>NN0887814147112</t>
  </si>
  <si>
    <t>Guider Dental Manufacturing Solutions Limited</t>
  </si>
  <si>
    <t>Office 1.12, First Floor, 4500, Parkway, Whiteley, Fareham, Hampshire, PO15 7AZ</t>
  </si>
  <si>
    <t>NN0645452325000</t>
  </si>
  <si>
    <t>Guillaume Vappereau Limited</t>
  </si>
  <si>
    <t>Guillaume Vappereau Hair Studio, Braemar House, Main Road, Otterbourne, Winchester, Hampshire, SO21 2EQ</t>
  </si>
  <si>
    <t>Braemar House, Main Road, Otterbourne, Winchester,  SO21 2EQ</t>
  </si>
  <si>
    <t xml:space="preserve">HAIRDRESSING SALON AND PREMISES </t>
  </si>
  <si>
    <t>NN0939356075002</t>
  </si>
  <si>
    <t>Gurkha Caterers 22 Limited  T/A Gurkha Spice</t>
  </si>
  <si>
    <t>75, Stoney Lane, Winchester, Hampshire, SO22 6EW</t>
  </si>
  <si>
    <t>NN0918320304106</t>
  </si>
  <si>
    <t>Gurkha Cleaning Ltd</t>
  </si>
  <si>
    <t>Unit 6, Wintex House, Easton Lane Business Park, Easton Lane, Winchester, Hants, SO23 7RQ</t>
  </si>
  <si>
    <t>NN09181480170008</t>
  </si>
  <si>
    <t>Gurkha Inn 17 Limited</t>
  </si>
  <si>
    <t>17, City Road, Winchester, Hampshire, SO23 8SD</t>
  </si>
  <si>
    <t>17 City Road, Winchester, Hampshire,  SO23 8SD</t>
  </si>
  <si>
    <t>NN0040208300033</t>
  </si>
  <si>
    <t>Gurkha Movers Ltd</t>
  </si>
  <si>
    <t>Unit 2, Storage Barn At Barley Cottage, Shorley Lane, Beauworth, Alresford, Hampshire, SO24 0NY</t>
  </si>
  <si>
    <t>Unit 2 Storage Barn At Barley Cottage, Shorley Lane, Beauworth, Alresford, Hampshire,  SO24 0NY</t>
  </si>
  <si>
    <t>NN0918320324010</t>
  </si>
  <si>
    <t>Unit 10 , Wintex House , Easton Lane Business Park, Easton Lane, Winchester, Hants, SO23 7RQ</t>
  </si>
  <si>
    <t>NN0939566300060</t>
  </si>
  <si>
    <t>Gutermann Limited</t>
  </si>
  <si>
    <t>Unit 60, Basepoint Business Centre, 1, Winnall Valley Road, Winchester, Hants, SO23 0LD</t>
  </si>
  <si>
    <t>offices and premises</t>
  </si>
  <si>
    <t>NN0939566305800</t>
  </si>
  <si>
    <t>Unit 58, Basepoint Business Centre, Winnall Valley Road, Winchester, Hants, SO23 0LD</t>
  </si>
  <si>
    <t>NN0939566305900</t>
  </si>
  <si>
    <t>Unit 59, Basepoint Business Centre, 1, Winnall Valley Road, Winchester, Hants, SO23 0LD</t>
  </si>
  <si>
    <t>NN0928948567800</t>
  </si>
  <si>
    <t>Guy Kremer International Limited</t>
  </si>
  <si>
    <t>5 - 8, Stonemasons Court, Parchment Street, Winchester, Hampshire, SO23 8AT</t>
  </si>
  <si>
    <t>NN0877736360012</t>
  </si>
  <si>
    <t>1-2, Bay Tree Walk, The Square, Wickham, Fareham, Hants, PO17 5JQ</t>
  </si>
  <si>
    <t>1-2 Bay Tree Walk, The Square, Wickham, Fareham, Hants,  PO17 5JQ</t>
  </si>
  <si>
    <t>NN0252032311007</t>
  </si>
  <si>
    <t>Haig Engineering Ltd</t>
  </si>
  <si>
    <t>Units 7 &amp; 8, Bottings Industrial Estate, Hillsons Road, Curdridge, Southampton, Hampshire, SO30 2DY</t>
  </si>
  <si>
    <t>Unit 7, Bottings Industrial Estate, Hillsons Road, Curdridge, Southampton, Hampshire,  SO30 2DY</t>
  </si>
  <si>
    <t>NN05747080170031</t>
  </si>
  <si>
    <t>Hair Art (Alresford) Ltd</t>
  </si>
  <si>
    <t>17, East Street, Alresford, Hampshire, SO24 9EQ</t>
  </si>
  <si>
    <t>NN08895950000G1</t>
  </si>
  <si>
    <t>Hair Ott (Whiteley) Limited</t>
  </si>
  <si>
    <t>Unit G1, Whiteley Shopping Centre, Whiteley Way, Whiteley, Fareham, Hants, PO15 7PD</t>
  </si>
  <si>
    <t>NN00805646000018</t>
  </si>
  <si>
    <t>Hair Three Ltd</t>
  </si>
  <si>
    <t>2, Brook Court, Brook Street, Bishops Waltham, Southampton, SO32 1AX</t>
  </si>
  <si>
    <t>1 Brook Court, Brook Street, Bishops Watham, Southampton, Hants,  SO32 1AX</t>
  </si>
  <si>
    <t>NN0746644307003</t>
  </si>
  <si>
    <t>Hairy Poppins Hampshire Limited</t>
  </si>
  <si>
    <t>Unit C, Balldown Business Centre, Stockbridge Road, Sparsholt, Winchester, Hants, SO21 2NA</t>
  </si>
  <si>
    <t>NN0887814601352</t>
  </si>
  <si>
    <t>Hala Ltd</t>
  </si>
  <si>
    <t>Dominos Pizza Unit A, 3500, Parkway, Whiteley, Fareham, Hants, PO15 7AL</t>
  </si>
  <si>
    <t>Hala House, 12-16 York Road, Maidenhead, Berkshire,  SL6 1SF</t>
  </si>
  <si>
    <t>NN09288883100007</t>
  </si>
  <si>
    <t>Halfords Autocentres Ltd</t>
  </si>
  <si>
    <t>Unit  J, Nickel Close, Winchester, Hampshire, SO23 7RJ</t>
  </si>
  <si>
    <t>NN0685824349061</t>
  </si>
  <si>
    <t>Halo Marketing Solutions Ltd</t>
  </si>
  <si>
    <t>Unit 6, Grange Farm Business Park, Sandy Lane, Shedfield, Southampton, Hampshire, SO32 2HD</t>
  </si>
  <si>
    <t>Unit 6, Grange Farm Business Park, Sandy Lane, Shedfield, Southampton, Hampshire,  SO32 2HD</t>
  </si>
  <si>
    <t>NN03728123050001</t>
  </si>
  <si>
    <t>Hambledon Cricket Club</t>
  </si>
  <si>
    <t>Recreation Ground, Brook Lane, Hambledon, Waterlooville, Hants, PO7 6TF</t>
  </si>
  <si>
    <t>C/O Mrs Imogen Restell, The Old Farmhouse, Little Denmead Farm, White Horse Lane, Denmead, Waterlooville, Hampshire,  PO7 6JP</t>
  </si>
  <si>
    <t>NN09393960100005</t>
  </si>
  <si>
    <t>Hambledon Gallery Ltd</t>
  </si>
  <si>
    <t>10, The Square, Winchester, Hampshire, SO23 9ES</t>
  </si>
  <si>
    <t>NN03728623680004</t>
  </si>
  <si>
    <t>Hambledon Village Hall Management Committee</t>
  </si>
  <si>
    <t>Youth Club, West Street, Hambledon, Portsmouth, PO7 6RW</t>
  </si>
  <si>
    <t>Mrs E M Hall, Hon Treasurer, 3 North Cottages, East Meon Road, Clanfield, Waterlooville ,  PO8 0RS</t>
  </si>
  <si>
    <t>NN03728623690006</t>
  </si>
  <si>
    <t>Village Hall, West Street, Hambledon, Portsmouth, PO7 6RW</t>
  </si>
  <si>
    <t>NN0372832337001</t>
  </si>
  <si>
    <t>Hambledon Wineries Ltd</t>
  </si>
  <si>
    <t>The Vineyard,, East Street, Hambledon, Waterlooville, PO7 4RY</t>
  </si>
  <si>
    <t>The Vineyard East Street, Hambledon, Portsmouth, Hampshire,  PO7 4RY</t>
  </si>
  <si>
    <t>Winery And Premises (Part Exempt)</t>
  </si>
  <si>
    <t>NN0372832337002</t>
  </si>
  <si>
    <t>Hambledon Vineyard Restaurant, East Street, Hambledon, Waterlooville, PO7 4RY</t>
  </si>
  <si>
    <t>NN09290560720009</t>
  </si>
  <si>
    <t>Hamble Foods Limited</t>
  </si>
  <si>
    <t>72-74, St Georges Street, Winchester, Hampshire, SO23 8AH</t>
  </si>
  <si>
    <t>C/O Mkd Holdings Ltd, Suite 115, Biz Space Theale , Merlin House, Brunel Road, Reading ,  RG7 4AB</t>
  </si>
  <si>
    <t>NN09286760371027</t>
  </si>
  <si>
    <t>Hamden Executive Search Limited</t>
  </si>
  <si>
    <t>2nd Flr, 37b, Jewry Street, Winchester, Hampshire, SO23 8RY</t>
  </si>
  <si>
    <t>2nd Flr, 37b Jewry Street, Winchester, Hampshire,  SO23 8RY</t>
  </si>
  <si>
    <t>NN0685824305005</t>
  </si>
  <si>
    <t>Unit 8, Shedfield Equestrian, Botley Road, Shedfield, Southampton, Hampshire, SO32 2HN</t>
  </si>
  <si>
    <t>NN0807084001000</t>
  </si>
  <si>
    <t>Hampshire And Isle Of Wight Wildlife Trust</t>
  </si>
  <si>
    <t>Hockley Farm Office, Main Road, Twyford, Winchester, Hampshire, SO21 1PJ</t>
  </si>
  <si>
    <t>Beechcroft, Vicarage Lane, Curdridge, Southampton, Hampshire,  SO32 2DP</t>
  </si>
  <si>
    <t>NN0746644307013</t>
  </si>
  <si>
    <t>Hampshire Auto Products Limited</t>
  </si>
  <si>
    <t>1st Flr Office, 1, Balldown Business Centre, Stockbridge Road, Sparsholt, Winchester, Hants, SO21 2NA</t>
  </si>
  <si>
    <t>C/O Mrs J Brewer, 1 The Pollards, Lower Common Road, Romsey,  SO51 6BT</t>
  </si>
  <si>
    <t>NN0746644307023</t>
  </si>
  <si>
    <t>1st Flr Office, 2, Balldown Business Centre, Stockbridge Road, Sparsholt, Winchester, Hants, SO21 2NA</t>
  </si>
  <si>
    <t>NN0746644307033</t>
  </si>
  <si>
    <t>1st Flr Office, 3, Balldown Business Centre, Stockbridge Road, Sparsholt, Winchester, Hants, SO21 2NA</t>
  </si>
  <si>
    <t>NN0746644307043</t>
  </si>
  <si>
    <t>1st Flr Office, 4, Balldown Business Centre, Stockbridge Road, Sparsholt, Winchester, Hants, SO21 2NA</t>
  </si>
  <si>
    <t>NN0746644307053</t>
  </si>
  <si>
    <t>1st Flr Office, 5, Balldown Business Centre, Stockbridge Road, Sparsholt, Winchester, Hants, SO21 2NA</t>
  </si>
  <si>
    <t>NN0746644307063</t>
  </si>
  <si>
    <t>1st Flr Office, 6, Balldown Business Centre, Stockbridge Road, Sparsholt, Winchester, Hants, SO21 2NA</t>
  </si>
  <si>
    <t>NN0554568314004</t>
  </si>
  <si>
    <t>Hampshire Classics Ltd</t>
  </si>
  <si>
    <t>Unit 4, Openfield Grain And Arable Centre, Larkwhistle Farm Road, Micheldever Station, Winchester, Hampshire, SO21 3BG</t>
  </si>
  <si>
    <t>NN0201656380003</t>
  </si>
  <si>
    <t>Hampshire Community Rail Partnership Cic</t>
  </si>
  <si>
    <t>Unit 1 At Shawford Station, Shawford Road, Shawford, Winchester, Hampshire, SO21 2AA</t>
  </si>
  <si>
    <t>19 Rowlands Close, Chandlers Ford, Hampshire,  SO53 3PF</t>
  </si>
  <si>
    <t>NN0716236311003</t>
  </si>
  <si>
    <t>Hampshire Constabulary</t>
  </si>
  <si>
    <t>Gnd &amp; 1st Flr Montgomery Building, Southwick Park, Southwick, Fareham, Hants, PO17 6EJ</t>
  </si>
  <si>
    <t>Finance, Office Of Police &amp; Crime Commissioner , For Hampshire &amp; Isle Of Wight , St Georges Chambers, St Georges Street, Winchester,  SO23 8AJ</t>
  </si>
  <si>
    <t>NN0887812305000</t>
  </si>
  <si>
    <t>Tannery House, Concorde Way, Segensworth North, Fareham, Hampshire, PO15 5RL</t>
  </si>
  <si>
    <t>The Long Barn, Dean Estate, Wickham Road, Fareham,  PO17 5BN</t>
  </si>
  <si>
    <t>NN0939548300003</t>
  </si>
  <si>
    <t>Hampshire Police, Easton Lane, Winchester, Hampshire, SO23 7RU</t>
  </si>
  <si>
    <t>NN00805323240004</t>
  </si>
  <si>
    <t>Hampshire County Council</t>
  </si>
  <si>
    <t>Bishops Waltham Library, Free Street, Bishops Waltham, Southampton, Hants, SO32 1EE</t>
  </si>
  <si>
    <t>LIBRARY AND PREMISES</t>
  </si>
  <si>
    <t>NN00805603430013</t>
  </si>
  <si>
    <t>Salt Barn Hampshire County Council, Botley Road, Bishops Waltham, Southampton, SO32 1DR</t>
  </si>
  <si>
    <t>NN0080560343600</t>
  </si>
  <si>
    <t>Hampshire County Council, Botley Road, Bishops Waltham, Southampton, Hampshire, SO32 1DR</t>
  </si>
  <si>
    <t xml:space="preserve">Land Used for Storage and Premises </t>
  </si>
  <si>
    <t>NN0080560343700</t>
  </si>
  <si>
    <t>Storage Land Compound, Botley Road, Bishops Waltham, Southampton, Hampshire, SO32 1DR</t>
  </si>
  <si>
    <t>LAND USED FOR STORAGE</t>
  </si>
  <si>
    <t>NN0080584314000A</t>
  </si>
  <si>
    <t>Household Refuse Centre, Claylands Road, Bishops Waltham, Southampton, SO32 1BH</t>
  </si>
  <si>
    <t>CIVIC AMENITY SITE AND PREMISES</t>
  </si>
  <si>
    <t>NN00807323010012</t>
  </si>
  <si>
    <t>Bishops Waltham Infant School, Oak Road, Bishops Waltham, Southampton, Hampshire, SO32 1EP</t>
  </si>
  <si>
    <t>NN01411563170001</t>
  </si>
  <si>
    <t>Cheriton Primary School, School Lane, Cheriton, Alresford, Hants, SO24 0QA</t>
  </si>
  <si>
    <t>NN01714683200012</t>
  </si>
  <si>
    <t>Colden Common Primary School, Upper Moors Road, Brambridge, Eastleigh, Hampshire, SO50 6HW</t>
  </si>
  <si>
    <t>NN02016443030008</t>
  </si>
  <si>
    <t>Compton Manor Farm Buildings, Otterbourne Road, Compton, Winchester, Hampshire, SO21 2BB</t>
  </si>
  <si>
    <t>NN0201660333001</t>
  </si>
  <si>
    <t>Teaching Unit, College House, Shepherds Lane, Compton, Winchester, Hampshire, SO21 2AB</t>
  </si>
  <si>
    <t>The Castle,, Winchester, Hampshire,  SO23 8UD</t>
  </si>
  <si>
    <t>NN02520203080005</t>
  </si>
  <si>
    <t>Curdridge School, Church Lane, Curdridge, Southampton, Hampshire, SO32 2DR</t>
  </si>
  <si>
    <t>School &amp; Premises</t>
  </si>
  <si>
    <t>NN0257612501000</t>
  </si>
  <si>
    <t>Cornerstone C Of E (Aided) Primary School, Bluebell Way, Whiteley, Fareham, Hampshire, PO15 7QE</t>
  </si>
  <si>
    <t>NN02822323030009</t>
  </si>
  <si>
    <t>Denmead Primary School, Bere Road, Denmead, Waterlooville, Hampshire, PO7 6SH</t>
  </si>
  <si>
    <t>NN0282312525005</t>
  </si>
  <si>
    <t>Denmead Infants School, Hambledon Road, Denmead, Waterlooville, Hampshire, PO7 6NU</t>
  </si>
  <si>
    <t xml:space="preserve">School and Premises </t>
  </si>
  <si>
    <t>NN03126163580008</t>
  </si>
  <si>
    <t>Durley Primary School, Durley Brook Road, Durley, Southampton, Hampshire, SO32 2AR</t>
  </si>
  <si>
    <t>School and Premises</t>
  </si>
  <si>
    <t>NN04635963020003</t>
  </si>
  <si>
    <t>Primary School, School Lane, Itchen Abbas, Winchester, Hampshire, SO21 1BE</t>
  </si>
  <si>
    <t>NN0503844305000</t>
  </si>
  <si>
    <t>Kingsworthy County Primary School,, Church Lane, Kings Worthy, Winchester, Hampshire, SO23 7QS</t>
  </si>
  <si>
    <t>NN0503924351000A</t>
  </si>
  <si>
    <t>Bull Farm, Lovedon Lane, Kings Worthy, Winchester, Hampshire, SO23 7NL</t>
  </si>
  <si>
    <t>NN0524148300003</t>
  </si>
  <si>
    <t>Henry Beaufort School, Priors Dean Road, Winchester, Hampshire, SO22 6JH</t>
  </si>
  <si>
    <t>NN05241963010002</t>
  </si>
  <si>
    <t>Harestock Primary School, Bramshaw Close, Harestock, Winchester, Hampshire, SO22 6LU</t>
  </si>
  <si>
    <t>NN05545163340002</t>
  </si>
  <si>
    <t>County Primary School, Church Street, Micheldever, Winchester, Hampshire, SO21 3DB</t>
  </si>
  <si>
    <t>NN0554540000001</t>
  </si>
  <si>
    <t>County Highways Laboratory, Stockbridge Road, Micheldever, Winchester, Hants, SO21 3AP</t>
  </si>
  <si>
    <t>NN0554540000002</t>
  </si>
  <si>
    <t>Hcc New Enviromental Site, Stockbridge Road, Micheldever, Winchester, Hants, SO21 3AP</t>
  </si>
  <si>
    <t>NN05545603000BB</t>
  </si>
  <si>
    <t>Hampshire Transport Workshop, Stockbridge Road, Micheldever, Winchester, Hants, SO21 3AP</t>
  </si>
  <si>
    <t>NN05545603000CD</t>
  </si>
  <si>
    <t>Coating Plant Facility At Micheldever Depot, Stockbridge Road, Micheldever, Winchester, Hants, SO21 3AP</t>
  </si>
  <si>
    <t>NN05746520200009</t>
  </si>
  <si>
    <t>20, Broad Street, Alresford, Hampshire, SO24 9AQ</t>
  </si>
  <si>
    <t>NN05747963242007</t>
  </si>
  <si>
    <t>Household Waste Recycling Centre, Prospect Road, Alresford, Hampshire, SO24 9QF</t>
  </si>
  <si>
    <t>NN0574820301000B</t>
  </si>
  <si>
    <t>Hampshire Fire Service, Pound Hill, Alresford, Hampshire, SO24 9BP</t>
  </si>
  <si>
    <t>FIRE STATION AND PREMISES</t>
  </si>
  <si>
    <t>NN05748763050022</t>
  </si>
  <si>
    <t>Sunhill County Infants School, Sun Lane, Alresford, Hampshire, SO24 9NB</t>
  </si>
  <si>
    <t>NN0582312999000</t>
  </si>
  <si>
    <t>Hampshire Waste Recycling Centre, Darnel Road, Waterlooville, Hants, PO7 7TX</t>
  </si>
  <si>
    <t>NN0635204300001</t>
  </si>
  <si>
    <t>Olivers Battery County Primary School, Austen Avenue, Olivers Battery, Winchester, Hampshire, SO22 4HP</t>
  </si>
  <si>
    <t>NN06454523600002</t>
  </si>
  <si>
    <t>Otterbourne Church Of England Primary School, Main Road, Otterbourne, Winchester, Hampshire, SO21 2EQ</t>
  </si>
  <si>
    <t>NN06859403370022</t>
  </si>
  <si>
    <t>St John Baptist Primary School, Solomans Lane, Waltham Chase, Southampton, Hampshire, SO32 2HU</t>
  </si>
  <si>
    <t>NN07060283310007</t>
  </si>
  <si>
    <t>Newtown Soberton Infant School, Church Road, Newtown, Fareham, Hampshire, PO17 6LJ</t>
  </si>
  <si>
    <t>NN07466523210009</t>
  </si>
  <si>
    <t>Sparsholt C Of E Primary School, Sparsholt Village, Sparsholt, Winchester, Hampshire, SO21 2NR</t>
  </si>
  <si>
    <t>NN07668244010009</t>
  </si>
  <si>
    <t>Swanmore College Of Technology, New Road, Swanmore, Southampton, Hampshire, SO32 2RB</t>
  </si>
  <si>
    <t>NN0807120311000A</t>
  </si>
  <si>
    <t>Twyford County Primary School, School Road, Twyford, Winchester, Hampshire, SO21 1QQ</t>
  </si>
  <si>
    <t>NN08574483050001</t>
  </si>
  <si>
    <t>West Meon C Of E Primary School, Church Lane, West Meon, Petersfield, Hampshire, GU32 1LF</t>
  </si>
  <si>
    <t>NN08776203010001</t>
  </si>
  <si>
    <t>Wickham Primary School, Buddens Road, Wickham, Fareham, Hampshire, PO17 5HT</t>
  </si>
  <si>
    <t>NN08776923320005</t>
  </si>
  <si>
    <t>Fire Station, Mill Lane, Wickham, Fareham, Hampshire, PO17 5HY</t>
  </si>
  <si>
    <t>NN09179803130001</t>
  </si>
  <si>
    <t>H C C Central Stores, Bar End Road, Winchester, Hampshire, SO23 9NP</t>
  </si>
  <si>
    <t>NN0917980313001</t>
  </si>
  <si>
    <t>Winchester Household Recycling Centre, Bar End Road, Winchester, Hampshire, SO23 9NP</t>
  </si>
  <si>
    <t>NN09179803140003</t>
  </si>
  <si>
    <t>Unit C, Bar End Road, Winchester, Hampshire, SO23 9NP</t>
  </si>
  <si>
    <t>NN0917980319100</t>
  </si>
  <si>
    <t>Hcc Compound And Car Park, Bar End Road, Winchester, SO23 9BN</t>
  </si>
  <si>
    <t>NN0918024999001</t>
  </si>
  <si>
    <t>Lanterns Nursery School,, Bereweeke Rd, Winchester, Hampshire, SO22 6AJ</t>
  </si>
  <si>
    <t>NN09180603000008</t>
  </si>
  <si>
    <t>Western Primary School, Browning Drive, Winchester, Hampshire, SO22 5AR</t>
  </si>
  <si>
    <t>NN0918088300001</t>
  </si>
  <si>
    <t>The Castle, Castle Avenue, Winchester, Hampshire, SO23 8UJ</t>
  </si>
  <si>
    <t>NN091812030300A</t>
  </si>
  <si>
    <t>The Westgate School,, Cheriton Road, Winchester, Hampshire, SO22 5AZ</t>
  </si>
  <si>
    <t>NN09181368000009</t>
  </si>
  <si>
    <t>H C C Sports Ground, Chilbolton Avenue, Winchester, Hampshire, SO22 5HB</t>
  </si>
  <si>
    <t>NN0918304800000</t>
  </si>
  <si>
    <t>Durngate Car Park , Durngate, Winchester, Hampshire, SO23 8DX</t>
  </si>
  <si>
    <t>NN09184123010004</t>
  </si>
  <si>
    <t>Winnall Primary School, Garbett Road, Winchester, Hampshire, SO23 0NY</t>
  </si>
  <si>
    <t>NN0918436302000</t>
  </si>
  <si>
    <t>St Bede C Of E School, Gordon Road, Winchester, Hampshire, SO23 7DD</t>
  </si>
  <si>
    <t>NN0928612076000A</t>
  </si>
  <si>
    <t>Three Minsters House, 76, High Street, Winchester, Hampshire, SO23 8UL</t>
  </si>
  <si>
    <t>NN0929016001010</t>
  </si>
  <si>
    <t>Clarendon House, Monarch Way, Winchester, Hants, SO22 5PW</t>
  </si>
  <si>
    <t>NN0929016001011</t>
  </si>
  <si>
    <t>Falcon House, Monarch Way, Winchester, Hants, SO22 5PW</t>
  </si>
  <si>
    <t>NN0929016001012</t>
  </si>
  <si>
    <t>Montgomery House,, Monarch Way, Winchester, Hants, SO22 5PW</t>
  </si>
  <si>
    <t>NN0929016555004</t>
  </si>
  <si>
    <t>1st And 2nd Floors, Searle'S House, Southgate Street, Winchester, Hampshire, SO23 9EH</t>
  </si>
  <si>
    <t>NN09290323010003</t>
  </si>
  <si>
    <t>All Saints School, St Catherines Road, Winchester, Hampshire, SO23 8PS</t>
  </si>
  <si>
    <t>NN09290523000019</t>
  </si>
  <si>
    <t>Ronald White Sports Field, St Faiths Road, Winchester, Hampshire, SO23 9QB</t>
  </si>
  <si>
    <t>NN0939328301000B</t>
  </si>
  <si>
    <t>Stanmore School, Stanmore Lane, Winchester, Hampshire, SO22 4AJ</t>
  </si>
  <si>
    <t>NN09393563020007</t>
  </si>
  <si>
    <t>Weeke County Primary School, Stoney Lane, Winchester, Hampshire, SO22 6DP</t>
  </si>
  <si>
    <t>NN09394483000007</t>
  </si>
  <si>
    <t>Queen Elizabeth 2nd, Ashburton Courts, Upper High Street, Winchester, Hampshire, SO23 8UT</t>
  </si>
  <si>
    <t>NN09798483260006</t>
  </si>
  <si>
    <t>Fire Station, Oxford Road, Sutton Scotney, Winchester, Hampshire, SO21 3JH</t>
  </si>
  <si>
    <t>NN09179803150024</t>
  </si>
  <si>
    <t>Hampshire Cultural Trust</t>
  </si>
  <si>
    <t>Unit F2, Bar End Industrial Estate, Bar End Road, Winchester, Hampshire, SO23 9NP</t>
  </si>
  <si>
    <t>Chilcomb House, Chilcomb Lane, Winchester,  SO23 8RD</t>
  </si>
  <si>
    <t>NN0918088300002</t>
  </si>
  <si>
    <t>The Great Hall, Winchester Castle, Winchester, Hants, SO21 3RD</t>
  </si>
  <si>
    <t>TOURIST ATTRACTION AND PREMISES</t>
  </si>
  <si>
    <t>NN09286123100008</t>
  </si>
  <si>
    <t>The Westgate Museum, High Street, Winchester, Hampshire, SO23 9AP</t>
  </si>
  <si>
    <t>NN0928676302001</t>
  </si>
  <si>
    <t>The Arc, Jewry Street, Winchester, Hampshire, SO23 8SB</t>
  </si>
  <si>
    <t>NN0928772302001</t>
  </si>
  <si>
    <t>County Museum Headquarters Chilcomb House, Chilcomb Lane, Winchester, Hants, SO23 8RD</t>
  </si>
  <si>
    <t>NN0928772302002</t>
  </si>
  <si>
    <t>Block 4 Chilcomb House, Chilcomb Lane, Winchester, Hants, SO23 8RD</t>
  </si>
  <si>
    <t>NN093939403705A</t>
  </si>
  <si>
    <t>37, The Brooks, Winchester, Hampshire, SO23 8QY</t>
  </si>
  <si>
    <t>NN09393960070007</t>
  </si>
  <si>
    <t>Winchester City Museum, The Square, Winchester, Hampshire, SO23 9ES</t>
  </si>
  <si>
    <t>NN0746644307001</t>
  </si>
  <si>
    <t>Hampshire Diesel Services Limited</t>
  </si>
  <si>
    <t>Unit E, Balldown Business Centre, Stockbridge Road, Sparsholt, Winchester, Hants, SO21 2NA</t>
  </si>
  <si>
    <t>NN0080692302002</t>
  </si>
  <si>
    <t>Hampshire Fire &amp; Rescue Authority</t>
  </si>
  <si>
    <t>Fire Station, Lower Lane, Bishops Waltham, Southampton, SO32 1AS</t>
  </si>
  <si>
    <t xml:space="preserve">Business Support Headquarters, Leigh Road , Eastleigh , Hampshire , So50 9sj,  </t>
  </si>
  <si>
    <t>NN0939548300001</t>
  </si>
  <si>
    <t>Hampshire Fire &amp; Rescue, Easton Lane, Winchester, Hampshire, SO23 7RU</t>
  </si>
  <si>
    <t>NN0080664500102</t>
  </si>
  <si>
    <t>Hampshire Framing Limited</t>
  </si>
  <si>
    <t>The Old Post Office, Houchin Street, Bishops Waltham, Southampton, Hampshire, SO32 1AR</t>
  </si>
  <si>
    <t>SHOPS AND PREMISES</t>
  </si>
  <si>
    <t>NN00806323310128</t>
  </si>
  <si>
    <t>Hampshire Ghost Kitchens Limited</t>
  </si>
  <si>
    <t>Office 2, Trinder House, Free Street, Bishops Waltham, Southampton, Hampshire, SO32 1EE</t>
  </si>
  <si>
    <t>NN0877736307202</t>
  </si>
  <si>
    <t>Hampshire Hair Clinic Ltd</t>
  </si>
  <si>
    <t>Part Of First Floor, 4, The Square, Wickham, Fareham, Hampshire, PO17 5JN</t>
  </si>
  <si>
    <t>NN08473043190006</t>
  </si>
  <si>
    <t>Hampshire Hogs Cricket Club</t>
  </si>
  <si>
    <t>Warnford Cricket Club, Warnford, Southampton, SO32 1LB</t>
  </si>
  <si>
    <t>The Treasurer Richard White , 1 St Valentines Close , Winchester ,  SO23 7GJ</t>
  </si>
  <si>
    <t>CRICKET PITCH AND PREMISES</t>
  </si>
  <si>
    <t>NN0939566300031</t>
  </si>
  <si>
    <t>Hampshire Hospitals Nhs Foundation Trust</t>
  </si>
  <si>
    <t>Unit 31, Basepoint Business Centre, 1, Winnall Valley Road, Winchester, Hants, SO23 0LD</t>
  </si>
  <si>
    <t>Hampshire Hospitals Nhs Foundation Trust, Rn5 Payables F025, Po Box 312, Leeds,  LS11 1HP</t>
  </si>
  <si>
    <t>NN0939566300034</t>
  </si>
  <si>
    <t>Unit 34, Basepoint Business Centre, 1, Winnall Valley Road, Winchester, Hants, SO23 0LD</t>
  </si>
  <si>
    <t>NN0939566300042</t>
  </si>
  <si>
    <t>Unit 42, Basepoint Business Centre, 1, Winnall Valley Road, Winchester, Hants, SO23 0LD</t>
  </si>
  <si>
    <t>NN0939566300043</t>
  </si>
  <si>
    <t>Unit 43, Basepoint Business Centre, 1, Winnall Valley Road, Winchester, Hants, SO23 0LD</t>
  </si>
  <si>
    <t>NN0949700360012</t>
  </si>
  <si>
    <t>The Royal Hampshire County Hospital, Romsey Road, Winchester, Hampshire, SO22 5DG</t>
  </si>
  <si>
    <t>NN0574908012000A</t>
  </si>
  <si>
    <t>Hampshire House Group Ltd</t>
  </si>
  <si>
    <t>The Bell Inn, 12, West Street, Alresford, Hampshire, SO24 9AT</t>
  </si>
  <si>
    <t>NN0887814147144</t>
  </si>
  <si>
    <t>Hampshire Hypnotherapy Clinic</t>
  </si>
  <si>
    <t>Office 1.44, First Floor, 4500, Parkway, Whiteley, Fareham, Hampshire, PO15 7AZ</t>
  </si>
  <si>
    <t>NN0080844001000A</t>
  </si>
  <si>
    <t>Hampshire &amp; Iow Army Cadet Force</t>
  </si>
  <si>
    <t>Cadet Centre (Afc), Victoria Road, Bishops Waltham, Southampton, Hampshire, SO32 1BG</t>
  </si>
  <si>
    <t>NN025200835500A</t>
  </si>
  <si>
    <t>Hampshire &amp; Isle Of Wight Wildlife Trust Ltd</t>
  </si>
  <si>
    <t>Beechcroft, Vicarage Lane, Curdridge, Southampton, SO32 2DP</t>
  </si>
  <si>
    <t>C/O Lucy Bishop, Beechcroft, Vicarage Lane, Curdridge, Southampton,  SO32 2DP</t>
  </si>
  <si>
    <t>NN092861202800A</t>
  </si>
  <si>
    <t>Hampshire Marine Ltd</t>
  </si>
  <si>
    <t>Suite A 2nd Flr 28a, High Street, Winchester, Hampshire, SO23 9BA</t>
  </si>
  <si>
    <t>NN0979828300004</t>
  </si>
  <si>
    <t>Hampshire Motor Company Ltd</t>
  </si>
  <si>
    <t>Hampshire Motor Company, Scotney Service Station, Bullington Lane, Sutton Scotney, Winchester, SO21 3LA</t>
  </si>
  <si>
    <t>Hampshire Motor Company, Scotney Service Station, Bullington Lane, Sutton Scotney, Winchester,  SO21 3LA</t>
  </si>
  <si>
    <t>NN0877656300006</t>
  </si>
  <si>
    <t>Hampshire Oak Carpenters Ltd</t>
  </si>
  <si>
    <t>Unit 5,, Frith Farm, Frith Lane, Wickham, Fareham, Hampshire, PO17 5AW</t>
  </si>
  <si>
    <t>NN05748284050004</t>
  </si>
  <si>
    <t>Hampshire Party Pods</t>
  </si>
  <si>
    <t>Unit 3, Prospect Business Park, Prospect Road, Alresford, Hampshire, SO24 9UH</t>
  </si>
  <si>
    <t>17 Lindley Gardens, Alresford, Hampshire,  SO24 9PU</t>
  </si>
  <si>
    <t>NN0393056330060</t>
  </si>
  <si>
    <t>Hampshire Plant &amp; Access Ltd</t>
  </si>
  <si>
    <t>Unit 6, Foresters Park, Wellhouse Lane, Headbourne Worthy, Winchester, Hampshire, SO23 7JY</t>
  </si>
  <si>
    <t>Afi-Uplift, Pope Street, Normanton,  WF6 2TA</t>
  </si>
  <si>
    <t>NN04232543000009</t>
  </si>
  <si>
    <t>Hampshire Police Authority</t>
  </si>
  <si>
    <t>Wireless Post Crabwood, Sarum Road, Winchester, Hampshire, SO22 5QT</t>
  </si>
  <si>
    <t>NN0887814601630B</t>
  </si>
  <si>
    <t>1630, Parkway, Whiteley, Fareham, Hampshire, PO15 7AH</t>
  </si>
  <si>
    <t>The Long Barn, Dean Estate, Wickham Road, Fareham, Hants,  PO17 5BN</t>
  </si>
  <si>
    <t>NN0887814890034</t>
  </si>
  <si>
    <t>Part Grnd Flr, First Flr And Second Flr, Forum Three, Parkway, Whiteley, Fareham, Hampshire, PO15 7FH</t>
  </si>
  <si>
    <t>NN0939416300018</t>
  </si>
  <si>
    <t>Mottisfont Court, High Street, Winchester, Hampshire, SO23 8ZF</t>
  </si>
  <si>
    <t>NN09394640640009</t>
  </si>
  <si>
    <t>Offices At, 64, Wales Street, Winchester, Hampshire, SO23 8EY</t>
  </si>
  <si>
    <t>NN088781461490G</t>
  </si>
  <si>
    <t>Hampshire Police Federation</t>
  </si>
  <si>
    <t>Gnd Flr , 1490, Parkway, Whiteley, Fareham, Hants, PO15 7AF</t>
  </si>
  <si>
    <t>NN0827260367003</t>
  </si>
  <si>
    <t>Hampshire Property Management Ltd</t>
  </si>
  <si>
    <t>Offices At, Hoyle House , Upham Street, Upham, Southampton, Hants, SO32 1JA</t>
  </si>
  <si>
    <t>NN0171364304001</t>
  </si>
  <si>
    <t>Hampshire Riding Therapy Centre Ltd</t>
  </si>
  <si>
    <t>Hampshire Riding Therapy Centre,, Morelands Copse Farm, Hensting Lane, Fishers Pond, Eastleigh, Hants, SO50 7HH</t>
  </si>
  <si>
    <t>Fao Kerry Coutts, Hensting Lane, Fishers Pond, Eastleigh, Hants,  SO50 7HH</t>
  </si>
  <si>
    <t>NN0171364309001</t>
  </si>
  <si>
    <t>Campsite At, Morelands Copse Farm, Hensting Lane, Fishers Pond, Eastleigh, Hants, SO50 7HH</t>
  </si>
  <si>
    <t>NN0252008353021</t>
  </si>
  <si>
    <t>Hampshire Saddlery Ltd</t>
  </si>
  <si>
    <t>Hampshire Saddlery, Station Hill, Curdridge, Southampton, SO30 2DN</t>
  </si>
  <si>
    <t>SHOP, STORE AND PREMISES</t>
  </si>
  <si>
    <t>NN0503808500003</t>
  </si>
  <si>
    <t>Hampshire Specialist Dental Centre Limited</t>
  </si>
  <si>
    <t>Worthy Clinic, Basingstoke Road, Kings Worthy, Winchester, Hampshire, SO23 7QF</t>
  </si>
  <si>
    <t>Worthy Clinic , Basingstoke Road, Kings Worthy, Winchester, Hampshire ,  SO23 7QF</t>
  </si>
  <si>
    <t>NN055454833604A</t>
  </si>
  <si>
    <t>Hampshire Trailer &amp; Plant Limited</t>
  </si>
  <si>
    <t>Unit 4, Northbrook Farm, Micheldever, Winchester, Hants, SO21 3AJ</t>
  </si>
  <si>
    <t xml:space="preserve">Nicholas Stone , 2 Sawpit Cottages , Melchet Park, Sherfield English , Romsey ,  SO51 6FS </t>
  </si>
  <si>
    <t>NN0080560343500</t>
  </si>
  <si>
    <t>Hampshire Transport Management</t>
  </si>
  <si>
    <t>Hampshire Transport Management, Botley Road, Bishops Waltham, Southampton, Hampshire, SO32 1DR</t>
  </si>
  <si>
    <t>NN0282296339045</t>
  </si>
  <si>
    <t>Hampshire Transport Solutions Limited</t>
  </si>
  <si>
    <t>Unit 2,, Lower Crabbick Farm, Forest Road, Denmead, Waterlooville, Hampshire, PO7 6UF</t>
  </si>
  <si>
    <t>Unit 6, St Georges Square, Portsmouth,  PO1 3EY</t>
  </si>
  <si>
    <t>NN09392880100027</t>
  </si>
  <si>
    <t>Hampshire Wellness Partnership Ltd</t>
  </si>
  <si>
    <t>1st Flr, 10, Southgate Street, Winchester, Hampshire, SO23 9EF</t>
  </si>
  <si>
    <t>NN0918240701000B</t>
  </si>
  <si>
    <t>Hamptons Estates Ltd</t>
  </si>
  <si>
    <t>Adj 1a, Cross Street, Winchester, Hampshire, SO23 9AZ</t>
  </si>
  <si>
    <t>NN093930830203P</t>
  </si>
  <si>
    <t>Handelsbanken Plc</t>
  </si>
  <si>
    <t>Car Parking Spaces 15-20, Winton House, St Peter St, Winchester, Hampshire, SO23 8BW</t>
  </si>
  <si>
    <t xml:space="preserve">3 Thomas More Square, London ,  E1W 1WY </t>
  </si>
  <si>
    <t>NN093930830205P</t>
  </si>
  <si>
    <t>Car Parking Space 24, Winton House, St Peter St, Winchester, Hampshire, SO23 8BW</t>
  </si>
  <si>
    <t>NN0939308302111</t>
  </si>
  <si>
    <t>First Floor , Winton House , St Peter Street, Winchester, Hampshire, SO23 8BW</t>
  </si>
  <si>
    <t>NN05749080210013</t>
  </si>
  <si>
    <t>Handmade Rugs Limited</t>
  </si>
  <si>
    <t>21, West Street, Alresford, Hampshire, SO24 9AB</t>
  </si>
  <si>
    <t>NN06858763020009</t>
  </si>
  <si>
    <t>Hanex Uk Limited</t>
  </si>
  <si>
    <t>Industrial Unit, Gravel Hill, Shirrell Heath, Southampton, SO32 2JQ</t>
  </si>
  <si>
    <t>NN0887814147125</t>
  </si>
  <si>
    <t>Hankinson Whittle Limited</t>
  </si>
  <si>
    <t>Office 1.25, First Floor, 4500, Parkway, Whiteley, Fareham, Hampshire, PO15 7AZ</t>
  </si>
  <si>
    <t>NN0807163000005</t>
  </si>
  <si>
    <t>Room 5, Hockley Mill Stables, Church Lane, Twyford, Winchester, Hampshire, SO21 1NT</t>
  </si>
  <si>
    <t>NN0939288019011</t>
  </si>
  <si>
    <t>Hannah Shergold Limited</t>
  </si>
  <si>
    <t>1st Flr Office , 19, Southgate Street, Winchester, Hampshire, SO23 9EB</t>
  </si>
  <si>
    <t>NN028231248100B</t>
  </si>
  <si>
    <t>The Yoga Centre, Hambledon Road, Denmead, Waterlooville, Hampshire, PO7 6NU</t>
  </si>
  <si>
    <t>NN0918148013002</t>
  </si>
  <si>
    <t>Hansen Property Ltd</t>
  </si>
  <si>
    <t>Gnd Flr Right At, 13, City Road, Winchester, Hampshire, SO23 8SD</t>
  </si>
  <si>
    <t>NN0070416300022</t>
  </si>
  <si>
    <t>Hants &amp; Iow Healthcare Nhs Ft (Rw1 Payables F225)</t>
  </si>
  <si>
    <t>The Granary,, Western Court Farm, Bishops Sutton Road, Bishops Sutton, Alresford, Hants, SO24 0AA</t>
  </si>
  <si>
    <t>Hiowh Nhs Foundation Trust , Mapples, Tatchbury Mount, Calmore, Totton, Hampshire ,  SO40 2RZ</t>
  </si>
  <si>
    <t>NN0171483001113</t>
  </si>
  <si>
    <t>Suite C 1st Flr, Wilding Butler House, Wessex Way, Colden Common, Winchester, Hants, SO21 1WP</t>
  </si>
  <si>
    <t>Hampshire And Isle Of Wight Healthcare, Nhs Foundation Trust , Rw1 Payables F225 , Po Box 312 , Leeds,  LS11 1HP</t>
  </si>
  <si>
    <t>NN0716275998000</t>
  </si>
  <si>
    <t>Building U50 At Fort Southwick, James Callaghan Drive, Portsmouth, Hants, PO17 6AR</t>
  </si>
  <si>
    <t>NN0887814200014</t>
  </si>
  <si>
    <t>Office 14, Steel House, 4300 Parkway, Whiteley, Fareham, Hampshire, PO15 7FP</t>
  </si>
  <si>
    <t>NN0887814200037</t>
  </si>
  <si>
    <t>Office 37, Steel House, 4300 Parkway, Whiteley, Fareham, Hampshire, PO15 7FP</t>
  </si>
  <si>
    <t>NN0887814200038</t>
  </si>
  <si>
    <t>Office 38, Steel House, 4300 Parkway, Whiteley, Fareham, Hampshire, PO15 7FP</t>
  </si>
  <si>
    <t>NN0887814200039</t>
  </si>
  <si>
    <t>Office 39, Steel House, 4300 Parkway, Whiteley, Fareham, Hampshire, PO15 7FP</t>
  </si>
  <si>
    <t>NN08776763280016</t>
  </si>
  <si>
    <t>Ravenswood House (Knowle Hospital), Mayles Lane, Wickham, Fareham, Hampshire, PO17 5NA</t>
  </si>
  <si>
    <t>HOSPITAL AND PREMISES (PART EXEMPT)</t>
  </si>
  <si>
    <t>NN0917940302003</t>
  </si>
  <si>
    <t>Leigh House Hospital,, Alresford Road, Winchester, Hampshire, SO21 1HD</t>
  </si>
  <si>
    <t>NN0917948015023</t>
  </si>
  <si>
    <t>2nd - 3rd Flr  , Cromwell House, 15, Andover Road, Winchester, Hampshire, SO23 7BT</t>
  </si>
  <si>
    <t>NN0939566300016</t>
  </si>
  <si>
    <t>Unit 16, Basepoint Business Centre, 1, Winnall Valley Road, Winchester, Hants, SO23 0LD</t>
  </si>
  <si>
    <t>NN0939566300020</t>
  </si>
  <si>
    <t>Unit 20, Basepoint Business Centre, 1, Winnall Valley Road, Winchester, Hants, SO23 0LD</t>
  </si>
  <si>
    <t>NN0939566300022</t>
  </si>
  <si>
    <t>Unit 22, Basepoint Business Centre, 1, Winnall Valley Road, Winchester, Hants, SO23 0LD</t>
  </si>
  <si>
    <t>NN0939566300023</t>
  </si>
  <si>
    <t>Unit 23, Basepoint Business Centre, 1, Winnall Valley Road, Winchester, Hants, SO23 0LD</t>
  </si>
  <si>
    <t>NN0939566300024</t>
  </si>
  <si>
    <t>Unit 24, Basepoint Business Centre, 1, Winnall Valley Road, Winchester, Hants, SO23 0LD</t>
  </si>
  <si>
    <t>NN0939566300025</t>
  </si>
  <si>
    <t>Unit 25, Basepoint Business Centre, 1, Winnall Valley Road, Winchester, Hants, SO23 0LD</t>
  </si>
  <si>
    <t>NN094970036009D</t>
  </si>
  <si>
    <t>Melbury Lodge, Royal Hampshire County Hospital, Romsey Road, Winchester, Hampshire, SO22 5DG</t>
  </si>
  <si>
    <t>NN0939288037017</t>
  </si>
  <si>
    <t>Hants Workspace Ltd</t>
  </si>
  <si>
    <t>Room 9/2.6, 37-39, Southgate Street, Winchester, Hampshire, SO23 9EH</t>
  </si>
  <si>
    <t>37-39 Southgate Street, Winchester, Hampshire,  SO23 9EH</t>
  </si>
  <si>
    <t>OFFICES AND PRENISES</t>
  </si>
  <si>
    <t>NN0939288037018</t>
  </si>
  <si>
    <t>Room 7/3.1, 37-39, Southgate Street, Winchester, Hampshire, SO23 9EH</t>
  </si>
  <si>
    <t>NN0939288037022</t>
  </si>
  <si>
    <t>Room 7/3.6,, 37-39, Southgate Street, Winchester, Hampshire, SO23 9EH</t>
  </si>
  <si>
    <t>NN0939288037061</t>
  </si>
  <si>
    <t>Room 7/G2,, 37-39, Southgate Street, Winchester, Hampshire, SO23 9EH</t>
  </si>
  <si>
    <t>NN0939288037062</t>
  </si>
  <si>
    <t>Room 9/B5, 37-39, Southgate Street, Winchester, Hampshire, SO23 9EH</t>
  </si>
  <si>
    <t>NN0877644345005</t>
  </si>
  <si>
    <t>Happy Mindz Ltd</t>
  </si>
  <si>
    <t>The Old Chapel, Fareham Road, Wickham, Fareham, Hampshire, PO17 5DE</t>
  </si>
  <si>
    <t>The Old Chapel, Fareham Road, Wickham, Fareham, Hampshire,  PO17 5DE</t>
  </si>
  <si>
    <t>NN09393080030007</t>
  </si>
  <si>
    <t>Hard Yards Global Limited</t>
  </si>
  <si>
    <t>3, St Peter Street, Winchester, Hampshire, SO23 8BW</t>
  </si>
  <si>
    <t>3 St Peter Street, Winchester, Hampshire,  SO23 8BW</t>
  </si>
  <si>
    <t>NN0939308005034</t>
  </si>
  <si>
    <t>Car Parking Spaces 3 &amp; 4 At, 3, St Peter Street, Winchester, Hampshire, SO23 8BW</t>
  </si>
  <si>
    <t>NN0524180300000B</t>
  </si>
  <si>
    <t>Harestock Garage Limited</t>
  </si>
  <si>
    <t>Harestock Garage, 41, Priors Dean Road, Winchester, Hampshire, SO22 6JX</t>
  </si>
  <si>
    <t>Harestock Garage, 41 Priors Dean Road, Harestock, Winchester,  SO22 6JU</t>
  </si>
  <si>
    <t>NN0918320319134</t>
  </si>
  <si>
    <t>Hargreaves Properties Limited</t>
  </si>
  <si>
    <t>Unit 13 &amp; 14, Winchester Trade Park, Easton Lane, Winchester, Hampshire, SO23 7FA</t>
  </si>
  <si>
    <t>C/O Hargreaves Management  Ltd, Rustington House, Worthing Road, Rushington, Littlehampton,  ,  BN16 3PS</t>
  </si>
  <si>
    <t>NN09393960160006</t>
  </si>
  <si>
    <t>Haringtons Payroll Ltd</t>
  </si>
  <si>
    <t>16, The Square, Winchester, Hampshire, SO23 9ES</t>
  </si>
  <si>
    <t>1st Floor, 13 High Street, Marlowe,  SL7 1AU</t>
  </si>
  <si>
    <t>NN0939396016001B</t>
  </si>
  <si>
    <t>Haringtons Properties Ltd</t>
  </si>
  <si>
    <t>16a, The Square, Winchester, Hampshire, SO23 9ES</t>
  </si>
  <si>
    <t>First Floor, 13 High Street, Marlowe, Bucks,  SL7 1AU</t>
  </si>
  <si>
    <t>NN05241800430005</t>
  </si>
  <si>
    <t>43, Priors Dean Road, Winchester, Hampshire, SO22 6JN</t>
  </si>
  <si>
    <t>T/A The Gurkha Cafe, 43 Priors Dean Road , Winchester ,  SO22 6JN</t>
  </si>
  <si>
    <t>NN05545123480001</t>
  </si>
  <si>
    <t>Harlequin Swimming Pools Ltd</t>
  </si>
  <si>
    <t>Innersdown Farm, Winchester Road, Micheldever, Winchester, Hampshire, SO21 3BW</t>
  </si>
  <si>
    <t>NN09393440000012</t>
  </si>
  <si>
    <t>Harley Boy (Newcastle) Limited</t>
  </si>
  <si>
    <t>Unit 1, The Railway Station, Station Hill, Winchester, Hampshire, SO23 8TJ</t>
  </si>
  <si>
    <t>T/A Catkin And Pussywillow , Unit 1, The Railway Station, Station Hill, Winchester,  SO23 8TJ</t>
  </si>
  <si>
    <t>NN09393960290002</t>
  </si>
  <si>
    <t>Harmony Integration Ltd T/A Bang And Olufsen</t>
  </si>
  <si>
    <t>29, The Square, Winchester, Hampshire, SO23 9EZ</t>
  </si>
  <si>
    <t>NN04635843084C2</t>
  </si>
  <si>
    <t>Harrap Computer Systems Limited</t>
  </si>
  <si>
    <t>Office C2 Unit 4, Moorside Place, Moorside Road, Winchester, Hants, SO23 7FX</t>
  </si>
  <si>
    <t>Unit 4 Moorside Place, Moorside Road, Winchester, Hampshire,  SO23 7FX</t>
  </si>
  <si>
    <t>NN0463584308400</t>
  </si>
  <si>
    <t>Harrap Computer Systems Ltd</t>
  </si>
  <si>
    <t>Warehouse A Unit 4, Moorside Place, Moorside Road, Winchester, Hants, SO23 7FX</t>
  </si>
  <si>
    <t>NN04635843084C1</t>
  </si>
  <si>
    <t>Office C1 Unit 4, Moorside Place, Moorside Road, Winchester, Hants, SO23 7FX</t>
  </si>
  <si>
    <t>NN0877698304001</t>
  </si>
  <si>
    <t>Harris Cars (South) Ltd</t>
  </si>
  <si>
    <t>Land Used For Storage At Long Acres, Pricketts Hill, Shedfield, Southampton, Hampshire, SO32 2JW</t>
  </si>
  <si>
    <t>NN008053232007G</t>
  </si>
  <si>
    <t>Harrison Gray Financial Services Ltd</t>
  </si>
  <si>
    <t>Harrison Gray Financial Services Ltd Gnd Flr, Bank House, Bank Street, Bishops Waltham, Southampton, SO32 1AN</t>
  </si>
  <si>
    <t>Harrison Gray Financial Services Ltd , Gnd Flr, Bank House, Bank Street, Bishops Waltham, Southampton, Hampshire ,  SO32 1AN</t>
  </si>
  <si>
    <t>NN06859564100011</t>
  </si>
  <si>
    <t>Harsiddhi Limited</t>
  </si>
  <si>
    <t>Waltham Chase Village Stores, Winchester Road, Waltham Chase, Southampton, Hampshire, SO32 2LG</t>
  </si>
  <si>
    <t>NN0372862309000</t>
  </si>
  <si>
    <t>Hartridges Ltd</t>
  </si>
  <si>
    <t>Hartridges Ltd At Francis House, The Maltings, Hambledon, Waterlooville, PO7 4AE</t>
  </si>
  <si>
    <t xml:space="preserve">Hartridges Ltd, Francis House, The Maltings, Hambledon, Waterlooville,  PO7 4AE </t>
  </si>
  <si>
    <t>NN09392883000054</t>
  </si>
  <si>
    <t>Harvey Jones Homes Limited</t>
  </si>
  <si>
    <t>5-6, Black Swan Buildings, Southgate Street, Winchester, Hampshire, SO23 9DT</t>
  </si>
  <si>
    <t>Southbridge House, Southbridge Place, Croydon,  CR0 4HA</t>
  </si>
  <si>
    <t>NN0706116300403</t>
  </si>
  <si>
    <t>Harwoods Developments Ltd</t>
  </si>
  <si>
    <t>Meon House 3, Wallops Wood Farm, Sheardley Lane, Droxford, Southampton, SO32 3QY</t>
  </si>
  <si>
    <t>NN0939556309000B</t>
  </si>
  <si>
    <t>Haus Maids Winchester Ltd</t>
  </si>
  <si>
    <t>Unit 7, Scylla Business Park, Winnall Valley Road, Winchester, Hants, SO23 0LD</t>
  </si>
  <si>
    <t>Unit 7, Scylla Business Park, Winnall Valley Road, Winchester, Hants,  SO23 0LD</t>
  </si>
  <si>
    <t>NN0503992500001</t>
  </si>
  <si>
    <t>Haven Landscapes Ltd</t>
  </si>
  <si>
    <t>The Old Dairy, North Winchester Farm, Stoke Charity Road, Kings Worthy, Winchester, Hampshire, SO21 2RP</t>
  </si>
  <si>
    <t>Unit 7, Hazeley Enterprise Park, Hazeley Road, Twyford,  Winchester,  SO21 1QA</t>
  </si>
  <si>
    <t>NN0803992007000</t>
  </si>
  <si>
    <t>Unit 7, Hazeley Enterprise Park, Hazeley Road, Twyford, Winchester, SO21 1QA</t>
  </si>
  <si>
    <t>NN05343363010009</t>
  </si>
  <si>
    <t>Hawksdown Veterinary Centre Ltd</t>
  </si>
  <si>
    <t>41, Harestock Road, Winchester, Hampshire, SO22 6NT</t>
  </si>
  <si>
    <t>NN0316563020001</t>
  </si>
  <si>
    <t>Hay Bale Properties Limited</t>
  </si>
  <si>
    <t>The Barn And The Piggery, The Oaks, Parsonage Lane, Durley, Southampton, Hampshire, SO32 2AD</t>
  </si>
  <si>
    <t>26 Buckingham Mansions, Bath Road, Bournemouth, Dorset,  BH1 2PG</t>
  </si>
  <si>
    <t>NN05545243000004</t>
  </si>
  <si>
    <t>Haynes Brothers Limited</t>
  </si>
  <si>
    <t>Office 4, Cowdown Farm, Micheledever, Winchester, Hampshire, SO21 3DN</t>
  </si>
  <si>
    <t>23 Ashford Road, Maidstone ,  ME14 5DQ</t>
  </si>
  <si>
    <t>NN0554524301000</t>
  </si>
  <si>
    <t>Warehouse At, Cowdown Farm, Micheledever, Winchester, Hampshire, SO21 3DN</t>
  </si>
  <si>
    <t>NN0554524301011</t>
  </si>
  <si>
    <t>Offices 1,2 &amp; 3, Cowdown Farm, Micheldever, Winchester, Hampshire, SO21 3DN</t>
  </si>
  <si>
    <t>NN00806563130032</t>
  </si>
  <si>
    <t>Hays Property Services Limited</t>
  </si>
  <si>
    <t>First Floor, The Old Bakery, High Street, Bishops Waltham, Southampton, Hampshire, SO32 1AA</t>
  </si>
  <si>
    <t xml:space="preserve">25 Vine Place, Sunderland,  SR1 3NA </t>
  </si>
  <si>
    <t>NN00806563130028</t>
  </si>
  <si>
    <t>Hays Travel Limited</t>
  </si>
  <si>
    <t>The Old Bakery, High Street, Bishops Waltham, Southampton, Hampshire, SO32 1AA</t>
  </si>
  <si>
    <t>Accounts Payable , Gilbridge House , Keel Square, Sunderland, Tyne And Wear ,  SR1 3HA</t>
  </si>
  <si>
    <t>NN093939602601B</t>
  </si>
  <si>
    <t>26, The Square, Winchester, Hampshire, SO23 9ES</t>
  </si>
  <si>
    <t>NN0887814440505</t>
  </si>
  <si>
    <t>Hayward Properties Limited</t>
  </si>
  <si>
    <t>5 Turnberry House, 4400 Parkway, Solent Business Park, Whiteley, Fareham, Hants, PO15 7FJ</t>
  </si>
  <si>
    <t>59b Seamoor Road, Bournemouth,  BH4 9AE</t>
  </si>
  <si>
    <t>NN0201652301101</t>
  </si>
  <si>
    <t>Hazardous Waste Management Ltd</t>
  </si>
  <si>
    <t>Area C At Four Dell Farm, Poles Lane, Otterbourne, Winchester, Hants, SO21 2DY</t>
  </si>
  <si>
    <t>Otterbourne Farm, Kiln Lane, Otterbourne, Winchester, Hampshire,  SO21 2EN</t>
  </si>
  <si>
    <t>NN0645448300003</t>
  </si>
  <si>
    <t>Hazard Waste Management Ltd, Otterbourne Farm,, Kiln Lane, Otterbourne, Winchester, Hampshire, SO21 2EN</t>
  </si>
  <si>
    <t>NN0803922000000</t>
  </si>
  <si>
    <t>Hazeley Group Limited</t>
  </si>
  <si>
    <t>Storage Compound, Humphrey Farm, Hazeley Road, Twyford, Winchester, SO21 1QA</t>
  </si>
  <si>
    <t>Humphrey Farm, Hazeley Road, Twyford, Winchester, Hampshire,  SO21 1QA</t>
  </si>
  <si>
    <t>NN0803992000020A</t>
  </si>
  <si>
    <t>Rhs Gf, Northfield House, Northfields, Twyford, Winchester, Hampshire, SO21 1NZ</t>
  </si>
  <si>
    <t>NN08039920014A3</t>
  </si>
  <si>
    <t>Unit 14a, Hazeley Enterprise Park, Hazeley Road, Twyford, Winchester, Hampshire, SO21 1QA</t>
  </si>
  <si>
    <t>NN09393240300008</t>
  </si>
  <si>
    <t>H&amp;B Style Limited</t>
  </si>
  <si>
    <t>Gnd Flr, 30, St Thomas Street, Winchester, Hampshire, SO23 9HJ</t>
  </si>
  <si>
    <t>Gnd Flr, 30 St Thomas Street, Winchester, Hampshire,  SO23 9HJ</t>
  </si>
  <si>
    <t>NN00806643100005</t>
  </si>
  <si>
    <t>Head Masters Hair Design Ltd</t>
  </si>
  <si>
    <t>3, Merlin Mews, Houchin Street, Bishops Waltham, Southampton, Hampshire, SO32 1AR</t>
  </si>
  <si>
    <t>NN09286680820278</t>
  </si>
  <si>
    <t>Heady Investments Ltd</t>
  </si>
  <si>
    <t>Unit 27, City Business Centre, 82, Hyde Street, Winchester, Hampshire, SO23 7TA</t>
  </si>
  <si>
    <t>NN0887814615744</t>
  </si>
  <si>
    <t>Health And Social Care Services Ltd</t>
  </si>
  <si>
    <t>2nd Flr Rear, 3700, Parkway, Whiteley, Fareham, Hampshire, PO15 7AW</t>
  </si>
  <si>
    <t xml:space="preserve">Finance , 3700 Parkway , The Solent Centre , Solent Business Park, Whiteley,  PO15 7AW </t>
  </si>
  <si>
    <t>NN0887814615745</t>
  </si>
  <si>
    <t>2nd Flr Rhs , 3700, Parkway, Whiteley, Fareham, Hampshire, PO15 7AW</t>
  </si>
  <si>
    <t>OFFICES AND PREMIISES</t>
  </si>
  <si>
    <t>NN0080832307001</t>
  </si>
  <si>
    <t>Healthspace Studios Limited</t>
  </si>
  <si>
    <t>Healthspace,, The Square, Bishops Waltham, Southampton, SO32 1AF</t>
  </si>
  <si>
    <t>HEALTH CLINIC AND PREMISES</t>
  </si>
  <si>
    <t>NN0746644307200</t>
  </si>
  <si>
    <t>Heartwood Veterinary Services Ltd</t>
  </si>
  <si>
    <t>Heartwood Veterinary Services, Gnd Flr, Balldown Business Centre, Stockbridge Road, Sparsholt, Winchester, Hants, SO21 2NA</t>
  </si>
  <si>
    <t>Ground Floor , Balldown Business Centre, Sparsholt, Winchester, Hants,  SO21 2NA</t>
  </si>
  <si>
    <t>NN05746520150007</t>
  </si>
  <si>
    <t>Heidi (Windsor) Limited</t>
  </si>
  <si>
    <t>15, Broad Street, Alresford, Hampshire, SO24 9AR</t>
  </si>
  <si>
    <t>NN0877736368033</t>
  </si>
  <si>
    <t>Unit 3, Warwick Lane, 3-4, The Square, Wickham, Fareham, Hampshire, PO17 5JN</t>
  </si>
  <si>
    <t>NN0252008351008</t>
  </si>
  <si>
    <t>Kings Country Kitchen &amp; Bar, Pinkmead Farm, Botley Road, Curbridge, Southampton, Hants, SO30 2HA</t>
  </si>
  <si>
    <t>NN028231247412B</t>
  </si>
  <si>
    <t>Henrys Coffee Shop Limited</t>
  </si>
  <si>
    <t>St Margarets (Gnd Flr Front) , Hambledon Road, Denmead, Waterlooville, Hampshire, PO7 6NU</t>
  </si>
  <si>
    <t>NN0316043020003</t>
  </si>
  <si>
    <t>Herd Group Global Ltd</t>
  </si>
  <si>
    <t xml:space="preserve">Unit 3 , Saints Barn , Church Lane , Durley , Southampton , Hampshire , SO32 2SY </t>
  </si>
  <si>
    <t>NN0887814603300</t>
  </si>
  <si>
    <t>Heref Fareham Limited</t>
  </si>
  <si>
    <t>Left Hand Side Ground Floor,, First And Second Floors, 3000a, Parkway, Whiteley, Fareham, Hampshire, PO15 7JY</t>
  </si>
  <si>
    <t>3rd Floor Liberation House, Castle Street, St Helier, Jersey,  JE1 2LH</t>
  </si>
  <si>
    <t>NN0918088301000B</t>
  </si>
  <si>
    <t>Her Majesty'S Court Service</t>
  </si>
  <si>
    <t>Hcc Gnd Flr 1st Flr Pt And 3rd Flr Pt Southside Offices, Castle Avenue, Winchester, Hants, SO23 8UJ</t>
  </si>
  <si>
    <t>Fao Jada Robertson, Birmingham Finance Team, Birmingham Magistrates Court , Old Post Room, Corperation Street , Birmingham ,  B4 6QA</t>
  </si>
  <si>
    <t>NN09497003120008</t>
  </si>
  <si>
    <t xml:space="preserve">Winchester Combined Court , Law Courts, High Street, Winchester, Hampshire, SO23 9EL </t>
  </si>
  <si>
    <t>LAW COURT AND PREMISES</t>
  </si>
  <si>
    <t>NN04636063392002</t>
  </si>
  <si>
    <t>Hertfordshire Community Meals Limited T/A Hils</t>
  </si>
  <si>
    <t>2, Abbas Business Centre, Main Road, Itchen Abbas, Winchester, Hampshire, SO21 1BQ</t>
  </si>
  <si>
    <t>Unit 14, Green Lane One, Blackhorse Road, Letchworth, Hertfordshire,  SG6 1HB</t>
  </si>
  <si>
    <t>NN039302430500H</t>
  </si>
  <si>
    <t>Hf Industries Global Limited</t>
  </si>
  <si>
    <t>Unit H, The Foundry, London Road, Kings Worthy, Winchester, Hampshire, SO23 7QA</t>
  </si>
  <si>
    <t>230 Shirley Road, Southampton, Hampshire,,  SO15 3HR</t>
  </si>
  <si>
    <t>NN0685824514000</t>
  </si>
  <si>
    <t>H&amp;G Central Limited</t>
  </si>
  <si>
    <t>Unit 4, Riding School, Shedfield Equestrian Centre, Botley Road, Shedfield, Southampton, Hampshire, SO32 2HN</t>
  </si>
  <si>
    <t>45 Woodstock Road, Gosport, Hampshire,  PO12 1RS</t>
  </si>
  <si>
    <t>NN0252080314100</t>
  </si>
  <si>
    <t>H.G.M.S. Ltd</t>
  </si>
  <si>
    <t>Hambrook Garden Maintenance Services Ltd, Wangfield Lane, Curdridge, Southampton, Hampshire, SO32 2DA</t>
  </si>
  <si>
    <t>NN0424962230000</t>
  </si>
  <si>
    <t>Hideaway Secure Limited T/A Hideaway Vehicle Storage</t>
  </si>
  <si>
    <t>Area 51, Pitt Down Farm, Farley Mount Road, Hursley, Winchester, Hampshire, SO21 2JE</t>
  </si>
  <si>
    <t>16 Heathcote Place, Hursley, Winchester, Hampshire,  SO21 2LH</t>
  </si>
  <si>
    <t>NN0282296312002</t>
  </si>
  <si>
    <t>Higham Furniture Ltd</t>
  </si>
  <si>
    <t>Stores, Parklands Industrial Estate, Forest Road, Denmead, Waterlooville, Hants, PO7 6TJ</t>
  </si>
  <si>
    <t>15 Fabian Road, London,  SW6 7TY</t>
  </si>
  <si>
    <t>NN02822963120024</t>
  </si>
  <si>
    <t>Higham Furniture Ltd Unit 1, Parklands Industrial Estate, Forest Road, Denmead, Waterlooville, Hants, PO7 6TJ</t>
  </si>
  <si>
    <t>NN0312659503001</t>
  </si>
  <si>
    <t>Highfield Professional Solutions Ltd</t>
  </si>
  <si>
    <t>Unit 1, Mill Court, The Sawmills, Durley, Southampton, SO32 2EJ</t>
  </si>
  <si>
    <t>1 &amp; 2 Mill Court, The Sawmills, Durley, Southampton,  SO32 2EJ</t>
  </si>
  <si>
    <t>NN0312659503002</t>
  </si>
  <si>
    <t>Unit 2, Mill Court, The Sawmills, Durley, Southampton, SO32 2EJ</t>
  </si>
  <si>
    <t>NN08880000000008</t>
  </si>
  <si>
    <t>Highways England Company Ltd</t>
  </si>
  <si>
    <t>Motorway Maintenance Compound, Park Gate, Fareham, Hampshire, PO15 6SA</t>
  </si>
  <si>
    <t>Wilks Head And Eve Llp , 3rd Floor, 55 New Oxford Street, London ,  WC1A 1BS</t>
  </si>
  <si>
    <t>STORAGE DEPOT AND PREMISES</t>
  </si>
  <si>
    <t>NN0918320601000</t>
  </si>
  <si>
    <t>Easton Lane Outstation M3 Jct 9, Easton Lane, Winchester, Hampshire, SO23 7TY</t>
  </si>
  <si>
    <t>Traffic Compound</t>
  </si>
  <si>
    <t>NN09183206010005</t>
  </si>
  <si>
    <t>Maintenance Compound M3 Junction 9, Easton Lane, Winchester, Hampshire, SO23 7TY</t>
  </si>
  <si>
    <t>NN0887814626360</t>
  </si>
  <si>
    <t>Highwood Legal Limited</t>
  </si>
  <si>
    <t>Grnd Flr , 1636 , Parkway, Whiteley, Fareham, Hampshire, PO15 7AH</t>
  </si>
  <si>
    <t>NN008086561600C</t>
  </si>
  <si>
    <t>11c, Winchester Road, Bishops Waltham, Southampton, SO32 1BE</t>
  </si>
  <si>
    <t>Yoga &amp; Massage Studio &amp; Premises</t>
  </si>
  <si>
    <t>NN08878146015702</t>
  </si>
  <si>
    <t>Hillcrest Structural Ltd</t>
  </si>
  <si>
    <t>1570, Parkway, Whiteley, Fareham, Hants, PO15 7AG</t>
  </si>
  <si>
    <t>1570 Parkway, Whiteley, Fareham, Hants,  PO15 7AG</t>
  </si>
  <si>
    <t>NN0929016302017</t>
  </si>
  <si>
    <t>Hillier Nurseries Limited</t>
  </si>
  <si>
    <t>Hillier Garden Centre, Romsey Road, Winchester, Hampshire, SO22 5DL</t>
  </si>
  <si>
    <t>Ampfield House, Ampfield, Romsey, Hants,  SO51 9PA</t>
  </si>
  <si>
    <t>NN0252008356002</t>
  </si>
  <si>
    <t>Hill &amp; Sons (Botley &amp; Denmead) Ltd</t>
  </si>
  <si>
    <t>Office 6, Hillsons House, Bottings Industrial Estate, Hillsons Road, Curdridge, Southampton, Hampshire, SO30 2DY</t>
  </si>
  <si>
    <t>Bottings Industrial Estate, Hillson Road  , Curdridge, Southampton,  SO30 2GE</t>
  </si>
  <si>
    <t>NN09181800080006</t>
  </si>
  <si>
    <t>Hilmer England 1 Limited T/A Sostrene Grene</t>
  </si>
  <si>
    <t>Gnd Flr 7, High Street, Winchester, Hampshire, SO23 9JX</t>
  </si>
  <si>
    <t>C/O Søstrene Grenes Import A/S, 4th Floor, Arkwright House Parsonage Gardens, Manchester ,  M3 2LF</t>
  </si>
  <si>
    <t>NN0918320319005</t>
  </si>
  <si>
    <t>Hire Station Limited</t>
  </si>
  <si>
    <t>Unit 5, Winchester Trade Park, Easton Lane, Winchester, Hants, SO23 7FA</t>
  </si>
  <si>
    <t>C/O Newmark Gerald Eve Llp , 35 Kings Hill Avenue, West Malling, Kent,  ME19 4DN</t>
  </si>
  <si>
    <t>NN0887814004004</t>
  </si>
  <si>
    <t>Hi-Spec Corporation Ltd</t>
  </si>
  <si>
    <t>Unit 4, Fulcrum 4, Solent Way, Whiteley, Fareham, Hants, PO15 7FT</t>
  </si>
  <si>
    <t>COMMERCIAL UNIT</t>
  </si>
  <si>
    <t>NN09393440030022</t>
  </si>
  <si>
    <t>Heather Mitchell Beauty Clinic, 3b, Stockbridge Road, Winchester, Hampshire, SO22 6RN</t>
  </si>
  <si>
    <t>3b Stockbridge Road, Winchester, Hants,  SO22 6RN</t>
  </si>
  <si>
    <t>NN0939332299616</t>
  </si>
  <si>
    <t>Hjs Accountants Ltd</t>
  </si>
  <si>
    <t>Car Park, 6, Charlecote Mews, Staple Gardens, Winchester, Hants, SO22 8SR</t>
  </si>
  <si>
    <t>Tagus House, 9 Ocean Way, Southampton, Hampshire,  SO14 3TJ</t>
  </si>
  <si>
    <t>NN0939332299716</t>
  </si>
  <si>
    <t>Gnd Flr, 6, Charlecote Mews, Staple Gardens, Winchester, Hants, SO22 8SR</t>
  </si>
  <si>
    <t>NN0939332299816</t>
  </si>
  <si>
    <t>1st Flr, 6 , Charlecote Mews, Staple Gardens, Winchester, Hampshire, SO23 8SR</t>
  </si>
  <si>
    <t>NN03930243100017</t>
  </si>
  <si>
    <t>Unit 6a, The Foundry, London Road, Headbourne Worthy, Winchester, Hampshire, SO23 7QA</t>
  </si>
  <si>
    <t>NN02823124800001</t>
  </si>
  <si>
    <t>Hm Health And Beauty Ltd</t>
  </si>
  <si>
    <t>Hebe Beauty Salon, Hambledon Road, Denmead, Waterlooville, Hampshire, PO7 6NU</t>
  </si>
  <si>
    <t>Hebe Beauty Salon, Hambledon Road, Denmead, Waterlooville, Hampshire,  PO7 6NU</t>
  </si>
  <si>
    <t>NN08895950000A5</t>
  </si>
  <si>
    <t>H &amp; M Hennes &amp; Mauritz Uk Ltd</t>
  </si>
  <si>
    <t>Unit A5, Whiteley Shopping Centre, Whiteley Way, Whiteley, Fareham, Hants, PO15 7PD</t>
  </si>
  <si>
    <t>C/O Montagu Evans Llp  , Po Box 579, Unit 24 Pindar Road , Hoddesdon ,  EN11 1UB</t>
  </si>
  <si>
    <t>NN0766804322020</t>
  </si>
  <si>
    <t>Hm Mots Ltd</t>
  </si>
  <si>
    <t>Unit 20, Swanmore Business Park, Lower Chase Road, Swanmore, Southampton, Hampshire, SO32 2PB</t>
  </si>
  <si>
    <t>NN09290160350005</t>
  </si>
  <si>
    <t>Hm Prison And Probation Service</t>
  </si>
  <si>
    <t>H M Prison Winchester, Romsey Road, Winchester, Hampshire, SO22 5DF</t>
  </si>
  <si>
    <t>C/O Cushman And Wakefield , Rating, 1 Colmore Row, Birmingham ,  B4 6AJ</t>
  </si>
  <si>
    <t>PRISON AND PREMISES</t>
  </si>
  <si>
    <t>NN0766804322019</t>
  </si>
  <si>
    <t>Hm Vehicle Repairs Ltd</t>
  </si>
  <si>
    <t>Unit 19, Swanmore Business Park, Lower Chase Road, Swanmore, Southampton, Hampshire, SO32 2PB</t>
  </si>
  <si>
    <t>Unit 19, Swanmore Business Park, Lower Chase Road, Swanmore, Southampton, Hampshire,  SO32 2PB</t>
  </si>
  <si>
    <t>NN0857412308005</t>
  </si>
  <si>
    <t>H.N. Butler Farms Ltd T/A Meon Springs</t>
  </si>
  <si>
    <t>Shepherd Huts At , Whitewool Farm , Whitewool Lane, East Meon, Petersfield, Hampshire, GU32 1HW</t>
  </si>
  <si>
    <t>NN046350430210A</t>
  </si>
  <si>
    <t>Hobbs Rehabilitation Ltd</t>
  </si>
  <si>
    <t>Units 1 And 2, Bridgets Farm, Bridgets Lane, Martyr Worthy, Winchester, Hampshire, SO21 1AR</t>
  </si>
  <si>
    <t>Units 1 And 2, Bridgets Farm, Bridgets Lane, Martyr Worthy, Winchester, Hampshire,  SO21 1AR</t>
  </si>
  <si>
    <t>NN0463504302303</t>
  </si>
  <si>
    <t>Unit 3, Bridgets Farm, Bridgets Lane, Martyr Worthy, Winchester, Hants, SO21 1AR</t>
  </si>
  <si>
    <t>NN0463504302500</t>
  </si>
  <si>
    <t>Unit 4, Bridgets Farm, Bridgets Lane, Martyr Worthy, Winchester, Hampshire, SO21 1AR</t>
  </si>
  <si>
    <t>NN09183160010003</t>
  </si>
  <si>
    <t>Hobsons Choice (Kitchen Design) Limited</t>
  </si>
  <si>
    <t>1, The Broadway, High Street, Winchester, SO23 9BE</t>
  </si>
  <si>
    <t>Accounts Dept, Gloucester House , County Park , Shrivenham Road , Swindon ,  SN1 2NR</t>
  </si>
  <si>
    <t>NN08070723000008</t>
  </si>
  <si>
    <t>Hockley Golf Club</t>
  </si>
  <si>
    <t>Hockley Golf Club, Main Road, Twyford, Winchester, Hampshire, SO21 1PL</t>
  </si>
  <si>
    <t>NN05039203260007</t>
  </si>
  <si>
    <t>Hogget And Boar Limited</t>
  </si>
  <si>
    <t>Hogget &amp; Boar Butchers, London Road, Kings Worthy, Winchester, Hampshire, SO23 7QN</t>
  </si>
  <si>
    <t>NN0463528315004</t>
  </si>
  <si>
    <t>Hogz Food Company Limited</t>
  </si>
  <si>
    <t>Kitchen At The Holding, Chapel Lane, Easton, Winchester, Hampshire, SO21 1HG</t>
  </si>
  <si>
    <t>69 Berwyn Close, Basingstoke ,  RG22 5BL</t>
  </si>
  <si>
    <t>NN0939288011000A</t>
  </si>
  <si>
    <t>Holder And Ferry Limited</t>
  </si>
  <si>
    <t>11, Southgate Street, Winchester, Hampshire, SO23 9DZ</t>
  </si>
  <si>
    <t>11 Southgate Street, Winchester, Hampshire,  SO23 9DZ</t>
  </si>
  <si>
    <t>NN0889595000E9A</t>
  </si>
  <si>
    <t>Holland &amp; Barrett Retail Ltd</t>
  </si>
  <si>
    <t>Unit E9a, Whiteley Shopping Centre, Whiteley Way, Whiteley, Fareham, Hants, PO15 7PD</t>
  </si>
  <si>
    <t>NN09286120180008</t>
  </si>
  <si>
    <t>18-20, High Street, Winchester, Hampshire, SO23 9JX</t>
  </si>
  <si>
    <t>NN0393024307003</t>
  </si>
  <si>
    <t>Hollographics Ltd</t>
  </si>
  <si>
    <t>Unit 3, The Foundry, London Road, Kingsworthy, Winchester, SO23 7QN</t>
  </si>
  <si>
    <t>Unit 3, The Foundry, London Road, Kingsworthy, Winchester,  SO23 7QN</t>
  </si>
  <si>
    <t>NN0928612067000B</t>
  </si>
  <si>
    <t>Holloways Of Ludlow Limited</t>
  </si>
  <si>
    <t>67-68, High Street, Winchester, Hampshire, SO23 9DA</t>
  </si>
  <si>
    <t>Unit 4, Coder Road, Ludlow Business Park, Ludlow, Shropshire,  SY8 1XE</t>
  </si>
  <si>
    <t>NN0857408303003</t>
  </si>
  <si>
    <t>Holly Hickmore Sculpture Limited</t>
  </si>
  <si>
    <t>Unit 1, Court Farm, West Meon, Petersfield, Hants, GU32 1JW</t>
  </si>
  <si>
    <t>12 Woodlands Cottages, Woodlands, West Tisted, Alresford,  SO24 0HW</t>
  </si>
  <si>
    <t>NN092905602431A</t>
  </si>
  <si>
    <t>Hollywood Nails (Winchester) Limited</t>
  </si>
  <si>
    <t>Gnd Flr, St Georges House, 18, St Georges Street, Winchester, Hampshire, SO23 8AH</t>
  </si>
  <si>
    <t>NN0979848362000</t>
  </si>
  <si>
    <t>Homecare Finder Ltd</t>
  </si>
  <si>
    <t>Rank Lodge, Sutton Manor Nursing Home, Sutton Scotney, Winchester, Hampshire, SO21 3JX</t>
  </si>
  <si>
    <t>Mrs E M Cornelius-Reid, Sutton Manor Nursing Home, Sutton Scotney, Winchester,  SO21 3JX</t>
  </si>
  <si>
    <t>NN0939588308000</t>
  </si>
  <si>
    <t>Home Group Ltd</t>
  </si>
  <si>
    <t>York  House, Worthy Road, Winchester, Hampshire, SO23 7AG</t>
  </si>
  <si>
    <t>One Strawberry Lane, Newcastle Upon Tyne,  NE1 4BX</t>
  </si>
  <si>
    <t>NN0080560335003</t>
  </si>
  <si>
    <t>Home Leone Limited</t>
  </si>
  <si>
    <t xml:space="preserve">Garage At Old Sewage Works Site, Botley Road, Bishops Waltham, Southampton , Hampshire , SO32 1DR </t>
  </si>
  <si>
    <t>Park House, Botley Road, Bishops Waltham, Southampton,  Hampshire,  SO32 1DR</t>
  </si>
  <si>
    <t>NN0231936402000A</t>
  </si>
  <si>
    <t>Homelodge Buildings Ltd</t>
  </si>
  <si>
    <t>Unit 2, Beeches Industrial Park, Littleton Road, Crawley, Winchester, Hampshire, SO21 2QD</t>
  </si>
  <si>
    <t>Unit 2 Beeches Industrial Park, Main Road, Crawley, Winchester, Hants,  SO21 2QD</t>
  </si>
  <si>
    <t>NN0231936402007</t>
  </si>
  <si>
    <t>Unit 4, Beeches Industrial Park, Littleton Road, Crawley, Winchester, Hampshire, SO21 2QD</t>
  </si>
  <si>
    <t>NN02319364050005</t>
  </si>
  <si>
    <t>Unit 5, Beeches Industrial Park, Littleton Road, Crawley, Winchester, Hampshire, SO21 2QD</t>
  </si>
  <si>
    <t>NN091832030499B</t>
  </si>
  <si>
    <t>Homewaiter Limited</t>
  </si>
  <si>
    <t>Units 12 &amp; 14, Wintex House , Easton Lane Business Park, Easton Lane, Winchester, Hants, SO23 7RQ</t>
  </si>
  <si>
    <t>1 Magdalen Mews, St. Johns Street, Winchester,  SO23 0HT</t>
  </si>
  <si>
    <t>NN0111004327000</t>
  </si>
  <si>
    <t>Honey Bee Happy Limited</t>
  </si>
  <si>
    <t>Pop-Up Shop, Wood Farm, Bramdean, Alresford, Hampshire, SO24 0JH</t>
  </si>
  <si>
    <t>Honey Pot, 11 Raebarn Close, Cheriton, Alresford, Hampshire,  SO24 0QE</t>
  </si>
  <si>
    <t>POP-UP SHOP AND PREMISES</t>
  </si>
  <si>
    <t>NN06656403620003</t>
  </si>
  <si>
    <t>Honeyring Ltd</t>
  </si>
  <si>
    <t>The Aircraft Hanger, Thompsons Lane, Owslebury, Winchester, Hampshire, SO21 1JY</t>
  </si>
  <si>
    <t xml:space="preserve">Chalcroft Business Park, Burnetts Lane, West End, Southampton, Hants ,  SO30 2PA </t>
  </si>
  <si>
    <t>NN0918320319001</t>
  </si>
  <si>
    <t>Hoops Velo</t>
  </si>
  <si>
    <t>Unit 1, Winchester Trade Park, Easton Lane, Winchester, Hants, SO23 7FA</t>
  </si>
  <si>
    <t>TRADE WAREHOUSE AND PREMISES</t>
  </si>
  <si>
    <t>NN09393440020001</t>
  </si>
  <si>
    <t>Hop Back Brewery Plc</t>
  </si>
  <si>
    <t>The Albion, 2, Stockbridge Road, Winchester, Hampshire, SO23 7BZ</t>
  </si>
  <si>
    <t>23 Batten Road Industrial Estate, Downton, Salisbury, Wiltshire,  SP5 3HU</t>
  </si>
  <si>
    <t>NN0282416400180</t>
  </si>
  <si>
    <t>Hop Kings Limited</t>
  </si>
  <si>
    <t>Units 18a &amp; 18b, Furzehill Farm, Sheepwash Lane, Denmead, Waterlooville, Hampshire, PO7 6TU</t>
  </si>
  <si>
    <t>NN02520203120005</t>
  </si>
  <si>
    <t>Hopscotch Day Nurseries (Botley) Ltd</t>
  </si>
  <si>
    <t>Hopscotch Day Nursery, Church Lane, Curdridge, Southampton, Hampshire, SO32 2DR</t>
  </si>
  <si>
    <t>9 Fielder Drive, Fareham, Hampshire,  PO14 1JE</t>
  </si>
  <si>
    <t>NN05545043071098</t>
  </si>
  <si>
    <t>Horizon Leisure Products Ltd</t>
  </si>
  <si>
    <t>Unit 9, The Calvert Centre, Rownest Wood Lane, Woodmancott, Winchester, Hampshire, SO21 3BN</t>
  </si>
  <si>
    <t>NN0887814601603</t>
  </si>
  <si>
    <t>Horwich Farrelly Limited</t>
  </si>
  <si>
    <t>Pt 1st Flr, 3600, Parkway, Whiteley, Fareham, Hampshire, PO15 7AN</t>
  </si>
  <si>
    <t>Po Box 149, Blyth ,  NE24 9FZ</t>
  </si>
  <si>
    <t>NN0929048105111</t>
  </si>
  <si>
    <t>Hospital Of St Cross And Almshouse Of Noble Poverty</t>
  </si>
  <si>
    <t>The Hundred Mens Hall , And Visitor Centre, St Cross Hospital, St Cross Road, Winchester, Hampshire, SO23 9SD</t>
  </si>
  <si>
    <t>Hospital Secretary, St Cross Road, Winchester, Hants,  SO23 9SD</t>
  </si>
  <si>
    <t>NN08895950000D9</t>
  </si>
  <si>
    <t>Hotel Chocolat Stores Limited</t>
  </si>
  <si>
    <t>Unit D9, Whiteley Shopping Centre, Whiteley Way, Whiteley, Fareham, Hants, PO15 7PD</t>
  </si>
  <si>
    <t>Mint House, Newark Close, Royston, Hertfordshire,  SG8 5HL</t>
  </si>
  <si>
    <t>NN09286121280007</t>
  </si>
  <si>
    <t>128, High Street, Winchester, Hampshire, SO23 9AX</t>
  </si>
  <si>
    <t>NN09392880140005</t>
  </si>
  <si>
    <t>Hotel Du Vin Limited</t>
  </si>
  <si>
    <t>Hotel Du Vin, 14, Southgate Street, Winchester, Hampshire, SO23 9DZ</t>
  </si>
  <si>
    <t>1st Flr 12 Southgate Street, Winchester, Hants,  SO23 9EF</t>
  </si>
  <si>
    <t>NN09286120170006</t>
  </si>
  <si>
    <t>Hotter Shoes Ltd</t>
  </si>
  <si>
    <t>17, High Street, Winchester, Hampshire, SO23 9JX</t>
  </si>
  <si>
    <t>Woolovers House, Victoria Gardens, Burgess Hill,  RH15 9NB</t>
  </si>
  <si>
    <t>NN0685956300009</t>
  </si>
  <si>
    <t>Hot Tub Care Ltd T/A Happy Hot Tubs</t>
  </si>
  <si>
    <t>The Happy Farm, Winchester Road, Waltham Chase, Southampton, Hampshire, SO32 2LL</t>
  </si>
  <si>
    <t>The Happy Farm, Winchester Road, Waltham Chase, Southampton, Hampshire,  SO32 2LL</t>
  </si>
  <si>
    <t>NN09392880100031</t>
  </si>
  <si>
    <t>House Mail Order Limited</t>
  </si>
  <si>
    <t>2nd Flr, 10, Southgate Street, Winchester, Hampshire, SO23 9EF</t>
  </si>
  <si>
    <t>The Hambledon, 10 The Square, Winchester, Hants,  SO23 9ES</t>
  </si>
  <si>
    <t>NN09288643070007</t>
  </si>
  <si>
    <t>Howdens Joinery Ltd</t>
  </si>
  <si>
    <t>Unit 1-2, Wykeham Industrial Estate, Moorside Road, Winchester, Hampshire, SO23 7RX</t>
  </si>
  <si>
    <t>Ground Floor, Building 8 , Croxley Green Business Park, Watford,  WD18 8PX</t>
  </si>
  <si>
    <t>BUILDERS MERCHANT AND PREMISES</t>
  </si>
  <si>
    <t>NN00805646000037</t>
  </si>
  <si>
    <t>Hoxton Bakehouse Limited</t>
  </si>
  <si>
    <t>3, Brook Court, Brook Street, Bishops Waltham, Southampton, Hampshire, SO32 1AX</t>
  </si>
  <si>
    <t>Unit 4, Mallor Business Park, Third Avenue, Southampton, Hampshire,  SO15 0LE</t>
  </si>
  <si>
    <t>NN09286760400003</t>
  </si>
  <si>
    <t>40, Jewry Street, Winchester, Hampshire, SO23 8RY</t>
  </si>
  <si>
    <t>NN0413124303000</t>
  </si>
  <si>
    <t>Hp Packaging Limited</t>
  </si>
  <si>
    <t>Unit 3, Deer Park Farm, Main Road, Hursley, Winchester, Hants, SO21 2LD</t>
  </si>
  <si>
    <t>19 Avon Road , Southampton,  SO18 4FR</t>
  </si>
  <si>
    <t>NN0423284206004</t>
  </si>
  <si>
    <t>Hrg Tree Surgeons Partners Llp</t>
  </si>
  <si>
    <t>The Old Grainstore, Upper Slackstead Farm, Upper Slackstead, Braishfield, Romsey, Hampshire, SO51 0QL</t>
  </si>
  <si>
    <t>NN09286120580001</t>
  </si>
  <si>
    <t>Hsbc Bank Plc</t>
  </si>
  <si>
    <t>58-59, High Street, Winchester, Hampshire, SO23 9BZ</t>
  </si>
  <si>
    <t>C/O Cushman &amp; Wakefield, Fao Rating Team, 1 Colmore Square, Birmingham,  B4 6AJ</t>
  </si>
  <si>
    <t>NN0887814147208</t>
  </si>
  <si>
    <t>Hsbc Bank Uk Plc</t>
  </si>
  <si>
    <t>Office 2.08, Second Floor, 4500, Parkway, Whiteley, Fareham, Hampshire, PO15 7AZ</t>
  </si>
  <si>
    <t>NN0887814147220</t>
  </si>
  <si>
    <t>Office 2.20, Second Floor, 4500, Parkway, Whiteley, Fareham, Hampshire, PO15 7AZ</t>
  </si>
  <si>
    <t>NN0887814147221</t>
  </si>
  <si>
    <t>Office 2.21, Second Floor, 4500, Parkway, Whiteley, Fareham, Hampshire, PO15 7AZ</t>
  </si>
  <si>
    <t>NN088781489003G</t>
  </si>
  <si>
    <t>Hsbc Global Services (Uk) Limited</t>
  </si>
  <si>
    <t>Gnd Flr Rhs Front Forum Three, Parkway, Whiteley, Fareham, PO15 7FH</t>
  </si>
  <si>
    <t>C/O Cushman &amp; Wakefield, Rating Dept., No.1 Colmore Square, Birmingham,  B4 6AJ</t>
  </si>
  <si>
    <t>NN0887814890600</t>
  </si>
  <si>
    <t>Second Floor, Forum 4, Parkway, Whiteley, Fareham, Hampshire, PO15 7AD</t>
  </si>
  <si>
    <t>NN09394920030006</t>
  </si>
  <si>
    <t>3, Wavell Way, Winchester, Hampshire, SO22 4EQ</t>
  </si>
  <si>
    <t>NN00805840040004</t>
  </si>
  <si>
    <t>Hughes &amp; Salvidge Ltd</t>
  </si>
  <si>
    <t>Gregory Recoverys, Claylands Road, Bishops Waltham, Southampton, Hampshire, SO32 1BH</t>
  </si>
  <si>
    <t>11 Flathouse Road, Portsmouth,  PO1 4QS</t>
  </si>
  <si>
    <t>Land Used For Storage and Premises</t>
  </si>
  <si>
    <t>NN0928676025000B</t>
  </si>
  <si>
    <t>Hugo Barbers Limited</t>
  </si>
  <si>
    <t>25, Jewry Street, Winchester, Hampshire, SO23 8SB</t>
  </si>
  <si>
    <t>NN0939288037003</t>
  </si>
  <si>
    <t>Humankind Charity</t>
  </si>
  <si>
    <t>Room 9/B2, 37-39, Southgate Street, Winchester, Hampshire, SO23 9EH</t>
  </si>
  <si>
    <t>The Richmond Fellowship Payments Team , 80 Holloway Road , London ,  N7 8JG</t>
  </si>
  <si>
    <t>NN0111012305001</t>
  </si>
  <si>
    <t>Hummingbirds Nursery Limited</t>
  </si>
  <si>
    <t>College Farm Yard, Church Lane, Bramdean, Alresford, Hampshire, SO24 0JS</t>
  </si>
  <si>
    <t>Laurel Cottage, Wood Lane, Bramdean, Alresford, Hampshire,  SO24 0JN</t>
  </si>
  <si>
    <t>NN0503992000000</t>
  </si>
  <si>
    <t>Humphrey Farms Limited</t>
  </si>
  <si>
    <t>Shop At North Winchester Poultry Farm, Stoke Charity Road, Kings Worthy, Winchester, Hampshire, SO21 2RP</t>
  </si>
  <si>
    <t>Hazeley Road, Twyford, Winchester,  SO21 1NZ</t>
  </si>
  <si>
    <t>NN0685824305178</t>
  </si>
  <si>
    <t>Hunter &amp; Grey'S Ltd</t>
  </si>
  <si>
    <t>Unit 17 &amp; Unit 18, Shedfield Equestrian, Botley Road, Shedfield, Southampton, Hants, SO32 2HN</t>
  </si>
  <si>
    <t>NN068582430518A</t>
  </si>
  <si>
    <t>Unit 18a, Shedfield Equestrian, Botley Road, Shedfield, Southampton, Hampshire, SO32 2HN</t>
  </si>
  <si>
    <t>NN0887814618000</t>
  </si>
  <si>
    <t>Huntingdonshire District Council</t>
  </si>
  <si>
    <t>First And Second Floors, Chemring House, 1500, Parkway, Whiteley, Fareham, Hampshire, PO15 7AF</t>
  </si>
  <si>
    <t>Estates Department, Pathfinder House, St Marys Street, Huntingdon,  PE29 3TN</t>
  </si>
  <si>
    <t>NN0887814619000</t>
  </si>
  <si>
    <t>1400, Parkway, Whiteley, Fareham, Hampshire, PO15 7AF</t>
  </si>
  <si>
    <t>NN0413124077001A</t>
  </si>
  <si>
    <t>Hursley Community Shop Association Ltd</t>
  </si>
  <si>
    <t>Post Office, Main Road, Hursley, Winchester, Hants, SO21 2JY</t>
  </si>
  <si>
    <t>NN03025083050007</t>
  </si>
  <si>
    <t>Hursley Hambledon Hunt Club</t>
  </si>
  <si>
    <t>Half-Way House, Corhampton Road, Droxford, Southampton, SO32 1NB</t>
  </si>
  <si>
    <t>Mr N Murphy, Five Acres, Prinsted Lane, Prinsted, West Sussex,  PO10 8HS</t>
  </si>
  <si>
    <t>NN0413124309001</t>
  </si>
  <si>
    <t>Hursley Hospitality Llp</t>
  </si>
  <si>
    <t>The Kings Head, Main Road, Hursley, Winchester, Hampshire, SO22 2JW</t>
  </si>
  <si>
    <t>NN0413124050000B</t>
  </si>
  <si>
    <t>Hursley Parish Hall</t>
  </si>
  <si>
    <t>Parish Hall, 50, Main Road, Hursley, Winchester, SO21 2JW</t>
  </si>
  <si>
    <t>C/O Mr Howard Cameron (Chairman), The Well House, 60 Collins Lane, Hursley, Winchester, Hampshire,  SO21 2JX</t>
  </si>
  <si>
    <t>NN04232283020002</t>
  </si>
  <si>
    <t>Hursley Park Cricket Club</t>
  </si>
  <si>
    <t>The Quarters, Hursley Park Road, Hursley, Winchester, Hampshire, SO21 2JL</t>
  </si>
  <si>
    <t>C/O Mr M D Wilson, 19 Greenacres Drive, Otterbourne, Winchester, Hants,  SO21 2HE</t>
  </si>
  <si>
    <t>NN04131243120005</t>
  </si>
  <si>
    <t>Hursley Rooms Ltd</t>
  </si>
  <si>
    <t>The Dolphin Inn, Main Road, Hursley, Winchester, Hants, SO21 2JY</t>
  </si>
  <si>
    <t>Public House And Premises</t>
  </si>
  <si>
    <t>NN08776763380A1</t>
  </si>
  <si>
    <t>Hurwitz And Bro Limited</t>
  </si>
  <si>
    <t>Unit A1, Knowle Village Business Park, Mayles Lane, Knowle, Fareham, Hants, PO17 5DY</t>
  </si>
  <si>
    <t>NN02823123480004</t>
  </si>
  <si>
    <t>Husky Hospitality Ltd</t>
  </si>
  <si>
    <t>Forest Of Bere, Hambledon Road, Denmead, Waterlooville, Hampshire, PO7 6PP</t>
  </si>
  <si>
    <t>NN0463504998000</t>
  </si>
  <si>
    <t>Hutchison 3g Uk Ltd</t>
  </si>
  <si>
    <t>Shroner Wood, Chillandham Lane, Martyr Worthy, Winchester, Hampshire, SO21 1AG</t>
  </si>
  <si>
    <t>NN0847312307001</t>
  </si>
  <si>
    <t>Huxley (Uk) Ltd T/A Huxley Golf</t>
  </si>
  <si>
    <t>The Old Grain Store, Lippen Lane, Warnford, Southampton, Hampshire, SO32 3LE</t>
  </si>
  <si>
    <t>NN092886432201C</t>
  </si>
  <si>
    <t>H.W.Martin (Traffic Management) Ltd</t>
  </si>
  <si>
    <t>H.W.Martin, Winnall Industrial Estate, Moorside Road, Winchester, Hants, SO23 7RX</t>
  </si>
  <si>
    <t>Fordingbridge Lane, Blackwell, Alfreton, Derbyshire,  DE55 5JY</t>
  </si>
  <si>
    <t>NN0645448300001</t>
  </si>
  <si>
    <t>Hwm Contracting Ltd</t>
  </si>
  <si>
    <t>Hwm Civil Engineering Otterbourne Farm, Kiln Lane, Otterbourne, Winchester, SO21 2EN</t>
  </si>
  <si>
    <t>NN0171428317003</t>
  </si>
  <si>
    <t>H-W Tree Surgeons Ltd</t>
  </si>
  <si>
    <t>Unit 3, Rookery Farm, Portsmouth Road, Fishers Pond, Eastleigh, Hampshire, SO50 7HF</t>
  </si>
  <si>
    <t>7 Oakgrove Road, Bishopstoke, Eastleigh,  SO50 6LL</t>
  </si>
  <si>
    <t>NN0928612057001</t>
  </si>
  <si>
    <t>Hybo2 Limited</t>
  </si>
  <si>
    <t>10a, St Clement Street, Winchester, Hampshire, SO23 9HH</t>
  </si>
  <si>
    <t>C/O Aml Analytics Ltd, Thruxton Down House, Thrusxton Down, Andover,  SP11 8PR</t>
  </si>
  <si>
    <t>NN09286643000003</t>
  </si>
  <si>
    <t>Hyde Close Carpets Ltd</t>
  </si>
  <si>
    <t>The Drill Hall, Hyde Close, Winchester, Hampshire, SO23 7DT</t>
  </si>
  <si>
    <t>The Drill Hall, Hyde Close, Winchester, Hants,  SO23 7DT</t>
  </si>
  <si>
    <t>NN08776763380F2</t>
  </si>
  <si>
    <t>Hydrotherapy Four Paws Ltd</t>
  </si>
  <si>
    <t>Unit F2, Knowle Village Business Park, Mayles Lane, Knowle, Fareham, Hants, PO17 5DY</t>
  </si>
  <si>
    <t>NN0171481301001</t>
  </si>
  <si>
    <t>Hyland Edgar Driver Ltd</t>
  </si>
  <si>
    <t>Hyland Edgar Driver Ltd, 1, Wessex Way, Colden Common, Winchester, Hants, SO21 1WG</t>
  </si>
  <si>
    <t>1 Wessex Way, Colden Common, Winchester, Hants,  SO21 1WG</t>
  </si>
  <si>
    <t>NN09393322990031</t>
  </si>
  <si>
    <t>Hyphen Archi Ltd</t>
  </si>
  <si>
    <t>3, Charlecote Mews, Staple Gardens, Winchester, Hampshire, SO23 8SR</t>
  </si>
  <si>
    <t>3 Charlecote Mews, Staple Gardens, Winchester, Hants,  SO23 8SR</t>
  </si>
  <si>
    <t>NN0161204314000</t>
  </si>
  <si>
    <t>Iac Cars Ltd</t>
  </si>
  <si>
    <t>Mornhill Garage, Alresford Road, Winchester, Hampshire, SO21 1HH</t>
  </si>
  <si>
    <t>NN09287040280002</t>
  </si>
  <si>
    <t>Queen Inn, 28, Kingsgate Road, Winchester, Hampshire, SO23 9PG</t>
  </si>
  <si>
    <t>NN0252008351005</t>
  </si>
  <si>
    <t>Units 2-3, Pinkmead Farm, Botley Road, Curbridge, Southampton, Hampshire, SO30 2HA</t>
  </si>
  <si>
    <t>Pinkmead Farm, Botley Road, Curbridge, Southampton, Hants,  SO30 2HA</t>
  </si>
  <si>
    <t>NN0252008351006</t>
  </si>
  <si>
    <t>Unit 3 Storage Land, Pinkmead Farm, Botley Road, Curbridge, Southampton, Hampshire, SO30 2HA</t>
  </si>
  <si>
    <t>NN0766816300013</t>
  </si>
  <si>
    <t>Unit 1c  Unit 1 Wassalls Hall, Bishops Wood Road, Mislingford,Wickham, Fareham, Hants, PO17 5AT</t>
  </si>
  <si>
    <t>5 Berkeley Close, Fareham,  PO14 3NW</t>
  </si>
  <si>
    <t>NN087773636806B</t>
  </si>
  <si>
    <t>Unit 6b, Warwick Lane, 3-4, The Square, Wickham, Fareham, Hampshire, PO17 5JN</t>
  </si>
  <si>
    <t>HAIRDRRESSING SALON AND PREMISES</t>
  </si>
  <si>
    <t>NN0979848370000A</t>
  </si>
  <si>
    <t>The Old Dairy, Winchester Hill, Sutton Scotney, Winchester, Hampshire, SO21 3NZ</t>
  </si>
  <si>
    <t>NN039302430905B</t>
  </si>
  <si>
    <t>Unit 5b, The Foundry, London Road, Kings Worthy, Winchester, Hampshire, SO23 7QN</t>
  </si>
  <si>
    <t>Unit 5b, The Foundry, London Road, Kings Worthy, Winchester, Hampshire,  SO23 7QN</t>
  </si>
  <si>
    <t>NN0252008342222</t>
  </si>
  <si>
    <t>Unit 2, Bridge Farm Industries, Botley Road, Curbridge, Southampton, SO30 2HB</t>
  </si>
  <si>
    <t>79 Dean Road, Bitterne, Southampton,  SO18 6AQ</t>
  </si>
  <si>
    <t>NN02520803461114</t>
  </si>
  <si>
    <t>Unit 1a, Bridge Farm Industries, Botley Road, Curbridge, Southampton, SO30 2HB</t>
  </si>
  <si>
    <t>NN025202430700A</t>
  </si>
  <si>
    <t>Unit 7, Nations Farm, Curdridge Lane, Curdridge, Southampton, Hampshire, SO32 2BH</t>
  </si>
  <si>
    <t xml:space="preserve">4 High Street, Bishops Waltham, Southampton, Hants,  </t>
  </si>
  <si>
    <t>NN0252024309000</t>
  </si>
  <si>
    <t>Unit 9, Nations Farm, Curdridge Lane, Curdridge, Southampton, Hampshire, SO32 2BH</t>
  </si>
  <si>
    <t>NN00806563020006</t>
  </si>
  <si>
    <t>Ian Judd &amp; Partners Llp</t>
  </si>
  <si>
    <t>4, High Street, Bishops Waltham, Southampton, SO32 1AB</t>
  </si>
  <si>
    <t>4 High Street, Bishops Waltham, Southampton, Hants,  SO3 1AB</t>
  </si>
  <si>
    <t>NN0796928300001</t>
  </si>
  <si>
    <t>Unit 7 Vernal Farm, Tichborne, Alresford, Hampshire, SO24 0NA</t>
  </si>
  <si>
    <t>Marvo, Ladycroft, Alresford, Hampshire,  SO24 0QP</t>
  </si>
  <si>
    <t>NN07667683050011</t>
  </si>
  <si>
    <t>Avalon House, Waltham Business Park, Brickyard Road, Swanmore, Southampton, Hampshire, SO32 2SA</t>
  </si>
  <si>
    <t>T/A J M Watson &amp; Associates, Avalon House, Waltham Business Park, Brickyard Road, Swanmore, Southampton,  SO32 2SA</t>
  </si>
  <si>
    <t>NN00805603260002</t>
  </si>
  <si>
    <t>Ibex Land And Property Limited</t>
  </si>
  <si>
    <t>Mitre Blue Light, Botley Road, Bishops Waltham, Southampton, SO32 1DR</t>
  </si>
  <si>
    <t>Drivers Wharf, Northam Road, Southampton,  SO14 0PF</t>
  </si>
  <si>
    <t>NN04131163000009</t>
  </si>
  <si>
    <t>Ibm (Uk) Laboratories Ltd</t>
  </si>
  <si>
    <t>Laboratories At, Hursley Park Road, Hursley, Winchester, Hampshire, SO21 2JL</t>
  </si>
  <si>
    <t>C/O Cushman &amp; Wakefield  , National Rating Team, 1 Colmore Square , Birmingham,  B4 6AJ</t>
  </si>
  <si>
    <t>NN0928824306000A</t>
  </si>
  <si>
    <t>Iceland Frozen Foods Plc</t>
  </si>
  <si>
    <t>Iceland, Middle Brook Street , Winchester, Hampshire, SO23 8BQ</t>
  </si>
  <si>
    <t>Second Avenue, Deeside Industrial Park, Deeside, Clwyd,  CH5 2NW</t>
  </si>
  <si>
    <t>NN0706080311001A</t>
  </si>
  <si>
    <t>Icon Autos Limited</t>
  </si>
  <si>
    <t>Mj Motor Sports Garage Services, Southend Lane, Soberton, Southampton, Hampshire, SO32 3QB</t>
  </si>
  <si>
    <t>NN08574043250009</t>
  </si>
  <si>
    <t>Ideal Commercials Ltd</t>
  </si>
  <si>
    <t>Ideal Commercials Ltd, Warnford Road, West Meon, Petersfield, Hampshire, GU32 1JN</t>
  </si>
  <si>
    <t>NN09184120170001</t>
  </si>
  <si>
    <t>Id Hair Design Limited</t>
  </si>
  <si>
    <t>17, Garbett Road, Winchester, Hampshire, SO23 0NY</t>
  </si>
  <si>
    <t>NN05749080380002</t>
  </si>
  <si>
    <t>Idh Limited  T/A My Dentist</t>
  </si>
  <si>
    <t>38, West Street, Alresford, Hampshire, SO24 9AU</t>
  </si>
  <si>
    <t>Europa House, Europa Trading Estate, Stoneclough Road, Kearsley, Manchester,  M26 1GG</t>
  </si>
  <si>
    <t>NN0312659503013</t>
  </si>
  <si>
    <t>Ids Uk Ltd</t>
  </si>
  <si>
    <t>Car Parking For 1st Flr 3, Mill Court, The Sawmills, Durley, Southampton, Hampshire, SO32 2EJ</t>
  </si>
  <si>
    <t>3 Mill Court, The Sawmills, Durley, Southampton, Hampshire,  SO32 2CJ</t>
  </si>
  <si>
    <t>CAR PARKING SPACES AND PREMISES</t>
  </si>
  <si>
    <t>NN031265950301A</t>
  </si>
  <si>
    <t>Pt Gnd Flr 3, Mill Court, The Sawmills, Durley, Southampton, Hampshire, SO32 2EJ</t>
  </si>
  <si>
    <t>NN0887814617000</t>
  </si>
  <si>
    <t>Ifast Diagnostics Limited</t>
  </si>
  <si>
    <t>Ground Floor, Chemring House, 1500, Parkway, Whiteley, Fareham, Hampshire, PO15 7AF</t>
  </si>
  <si>
    <t>NN0302508305100</t>
  </si>
  <si>
    <t>I &amp; G Contractors Limited</t>
  </si>
  <si>
    <t>The Piggeries, Garrison Hill, Droxford, Southampton, Hampshire, SO32 3QL</t>
  </si>
  <si>
    <t>Head Office , 5 Stone Way, Lakesview Business Park, Canterbury,  CT3 4GP</t>
  </si>
  <si>
    <t>NN0171428317002</t>
  </si>
  <si>
    <t>I Heat Solutions Limited</t>
  </si>
  <si>
    <t>Unit 2, Rookery Farm, Portsmouth Road, Fishers Pond, Eastleigh, Hampshire, SO50 7HF</t>
  </si>
  <si>
    <t>Heatherlea, Crampmoor, Romsey, Hampshire,  SO51 9AL</t>
  </si>
  <si>
    <t>NN061513230803A</t>
  </si>
  <si>
    <t>Iken Associates Ltd</t>
  </si>
  <si>
    <t xml:space="preserve">Unit 3a, Upton Park Farm, Old Alresford, Winchester, Hants, SO24 9EB </t>
  </si>
  <si>
    <t>NN09286120720017</t>
  </si>
  <si>
    <t>72a, High Street, Winchester, Hampshire, SO23 9DA</t>
  </si>
  <si>
    <t>NN0559000000201</t>
  </si>
  <si>
    <t>I-Media Advertising Ltd</t>
  </si>
  <si>
    <t>Admedia Advertising Site At Moto Southbound, Winchester Service Area, M3 Motorway, Winchester, Hants, SO21 1PP</t>
  </si>
  <si>
    <t>3rd Floor, Whitfield Court, 30-32 Whitfield Street, London,  W1T 2RQ</t>
  </si>
  <si>
    <t>NN0559000000301</t>
  </si>
  <si>
    <t>Admedia Advertising Site At Moto Northbound, Winchester Service Area, M3 Motorway, Winchester, Hants, SO21 1PP</t>
  </si>
  <si>
    <t>NN09798183145N0B</t>
  </si>
  <si>
    <t>Ad Rts (Northbound) Sutton Scotney, Services, By-Pass Road, Winchester, Hampshire, SO21 3JY</t>
  </si>
  <si>
    <t>NN09798183145N0C</t>
  </si>
  <si>
    <t>Elevated 8m2 Digital Display At, Sutton Scotney Services, (Northbound) A34, By-Pass Road, Sutton Scotney, Winchester, Hampshire, SO21 3JY</t>
  </si>
  <si>
    <t>NN09798183145S09</t>
  </si>
  <si>
    <t>Ad Rts (Southbound) Sutton Scotney, Services, By-Pass Road, Winchester, Hampshire, SO21 3JY</t>
  </si>
  <si>
    <t>NN09798183145S10</t>
  </si>
  <si>
    <t>Elevated 8m2 Digital Display At, Sutton Scotney Services (Southbound), A34, By-Pass Road, Sutton Scotney, Winchester, Hampshire, SO21 3JY</t>
  </si>
  <si>
    <t>NN0282380304102</t>
  </si>
  <si>
    <t>Impact Geotechnical Limited</t>
  </si>
  <si>
    <t>Unit 2, Three Oaks Farm, Furzeley Corner, Denmead, Waterlooville, Hampshire, PO7 6TS</t>
  </si>
  <si>
    <t>Unit 2, Three Oaks Farm, Furzeley Corner, Denmead, Waterlooville, Hampshire,  PO7 6TS</t>
  </si>
  <si>
    <t>NN025201230300B</t>
  </si>
  <si>
    <t>Imperial Homes Southern Counties Limited</t>
  </si>
  <si>
    <t>Imperial Homes, Paddock View, Calcot Mount, Calcot Lane, Curdridge, Southampton, Hampshire, SO32 2BN</t>
  </si>
  <si>
    <t>Paddock View, Calcot Mount Business Park, Calcot Lane, Curdridge, Southampton, Hampshire,  SO32 2BN</t>
  </si>
  <si>
    <t>NN0887814147205</t>
  </si>
  <si>
    <t>Imperium Grading Ltd</t>
  </si>
  <si>
    <t>Office 2.05, Second Floor, 4500, Parkway, Whiteley, Fareham, Hampshire, PO15 7AZ</t>
  </si>
  <si>
    <t>NN0928676027155</t>
  </si>
  <si>
    <t>Inbox Insight Ltd T/Athe Insight Collective</t>
  </si>
  <si>
    <t>1st Floor West Crondall House, 1, Exchange Square, Winchester, Hants, SO23 8FJ</t>
  </si>
  <si>
    <t>Pt 1st Flr &amp; 2nd Flr, Crondall House, 1 Exchange Square, Winchester, Hants,  SO23 8FJ</t>
  </si>
  <si>
    <t>NN0928676027162</t>
  </si>
  <si>
    <t>1st Flr East Crondall House, 1, Exchange Square, Winchester, Hants, SO23 8FJ</t>
  </si>
  <si>
    <t>NN0221724311012</t>
  </si>
  <si>
    <t>Inca Design Ltd</t>
  </si>
  <si>
    <t>Unit 2, Corhampton Lane Farm, Corhampton Lane, Meonstoke, Southampton, Hampshire, SO32 3NB</t>
  </si>
  <si>
    <t>NN0887814205556</t>
  </si>
  <si>
    <t>Incomm Europe Ltd</t>
  </si>
  <si>
    <t>Offices 55 &amp; 56, Steel House, 4300, Parkway, Whiteley, Fareham, Hampshire, PO15 7FP</t>
  </si>
  <si>
    <t>Offices 55 &amp; 56, Steel House, 4300 Parkway, Whiteley, Fareham, Hampshire,  PO15 7FP</t>
  </si>
  <si>
    <t>NN09393940350001</t>
  </si>
  <si>
    <t>Independent Holiday Shop Ltd</t>
  </si>
  <si>
    <t>Unit 35, The Brooks, Winchester, Hampshire, SO23 8QY</t>
  </si>
  <si>
    <t>NN057472839000</t>
  </si>
  <si>
    <t>Independent Power Networks Ltd</t>
  </si>
  <si>
    <t>Independent Power Networks Ltd, Grange Road, Alresford, Hampshire, SO24 9HB</t>
  </si>
  <si>
    <t>NN02823124680004</t>
  </si>
  <si>
    <t>Independent Vetcare Limited T/A Dvg</t>
  </si>
  <si>
    <t>Ashling Cottage Clinic, Hambledon Road, Denmead, Waterlooville, Hampshire, PO7 6NU</t>
  </si>
  <si>
    <t>NN00808443170006</t>
  </si>
  <si>
    <t>Independent Vetcare Ltd  T/A Shield Veterinary Centre</t>
  </si>
  <si>
    <t>Shield Veterinary Centre, Victoria Road, Bishops Waltham, Southampton, SO32 1DJ</t>
  </si>
  <si>
    <t>Veterinary Surgery and Premises</t>
  </si>
  <si>
    <t>NN02822963980037</t>
  </si>
  <si>
    <t>Indespension Ltd</t>
  </si>
  <si>
    <t>Unit 3, Byngs Business Park, Soake Road, Denmead, Waterlooville, Hampshire, PO7 6QX</t>
  </si>
  <si>
    <t>Paragon Business Park, Charley New Road, Harwich , Bolton ,  BL6 6HG</t>
  </si>
  <si>
    <t>NN0887814014717</t>
  </si>
  <si>
    <t>Indra Sistemas Sa</t>
  </si>
  <si>
    <t>Suites 1&amp; 3 Gnd Flr, 4500, Parkway, Whiteley, Fareham, Hampshire, PO15 7AZ</t>
  </si>
  <si>
    <t>Suites 1&amp; 3 Gnd Flr, 4500 Parkway, Whiteley, Fareham, Hampshire,  PO15 7AZ</t>
  </si>
  <si>
    <t>NN0171364301010</t>
  </si>
  <si>
    <t>Industrial Sewn Products Ltd</t>
  </si>
  <si>
    <t>Units 1,10 &amp; 11a, Swifts Farm, Hensting Lane, Fishers Pond, Eastleigh, Hants, SO50 7HH</t>
  </si>
  <si>
    <t>Unit 11a, Swifts Farm, Hensting Lane, Fishers Pond, Eastleigh, Hampshire,  SO50 7HH</t>
  </si>
  <si>
    <t>NN0171138030108</t>
  </si>
  <si>
    <t>Inert Recycling Uk Ltd</t>
  </si>
  <si>
    <t>Unit 2, Highbridge Estate, Highbridge Road, Highbridge, Eastleigh, Hampshire, SO50 6HS</t>
  </si>
  <si>
    <t>NN0503056800003</t>
  </si>
  <si>
    <t>Infinity Playgrounds Ltd</t>
  </si>
  <si>
    <t>Woodhams Farm New Barn, Springvale Road, Kings Worthy , Winchester , Hampshire , SO23 7LB</t>
  </si>
  <si>
    <t>NN057489230901A</t>
  </si>
  <si>
    <t>Influx Measurements Ltd</t>
  </si>
  <si>
    <t>1a, Bennett House, The Dean, Alresford, Hants, SO24 9BQ</t>
  </si>
  <si>
    <t>NN057489230902C</t>
  </si>
  <si>
    <t>2c Bennett House, The Dean, Alresford, Hampshire, SO24 9BQ</t>
  </si>
  <si>
    <t>NN0282296403043</t>
  </si>
  <si>
    <t>Infuse Marketing Limited</t>
  </si>
  <si>
    <t>Gnd Flr Office 3, Birch House, Parklands Business Park, Forest Road, Denmead, Waterlooville, Hampshire, PO7 6XP</t>
  </si>
  <si>
    <t>NN088781440002C</t>
  </si>
  <si>
    <t>Inhealth Intelligence Limited</t>
  </si>
  <si>
    <t>Unit 2, The Belfry, 4400, Parkway, Whiteley, Fareham, Hants, PO15 7FJ</t>
  </si>
  <si>
    <t>Accounts Payable , Burnham Yard, London End, Beaconsfield, Buckinghamshire,  HP9 2JH</t>
  </si>
  <si>
    <t>NN0746652318000</t>
  </si>
  <si>
    <t>Inigo Scout Limited</t>
  </si>
  <si>
    <t>The Post Barn , Woodman Lane, Sparsholt, Winchester, Hampshire, SO21 2NR</t>
  </si>
  <si>
    <t>The Post House, Sparsholt, Winchester, Hampshire,  SO21 2NR</t>
  </si>
  <si>
    <t>NN0887814200017</t>
  </si>
  <si>
    <t>Innovaction Global Ltd</t>
  </si>
  <si>
    <t>Office 17, Steel House, 4300 Parkway, Whiteley, Fareham, Hampshire, PO15 7FP</t>
  </si>
  <si>
    <t>70 High Street, Fareham, Hants,  PO16 7BB</t>
  </si>
  <si>
    <t>NN0887814000014</t>
  </si>
  <si>
    <t>Innovative Labs Limited</t>
  </si>
  <si>
    <t>Ground Floor, 1460, Parkway, Whiteley, Fareham, Hampshire, PO15 7AF</t>
  </si>
  <si>
    <t>3rd Floor, Sutherland House, 70-78 West Hendon Broadway, London ,  NW9 7BT</t>
  </si>
  <si>
    <t>NN0080632331006</t>
  </si>
  <si>
    <t>Inn Profit Ltd</t>
  </si>
  <si>
    <t>Office 6, Trinder House, Free Street, Bishops Waltham, Southampton, Hampshire, SO32 1EE</t>
  </si>
  <si>
    <t>NN0939332299916</t>
  </si>
  <si>
    <t>Insignis Consulting Engineers Limited</t>
  </si>
  <si>
    <t xml:space="preserve">2nd Flr, 6, Charlecote Mews, Staple Gardens, Winchester, Hampshire, SO23 9SR </t>
  </si>
  <si>
    <t>NN0397948299000</t>
  </si>
  <si>
    <t>Instavolt Limited</t>
  </si>
  <si>
    <t>Winchester E V Hub, Andover Road, Winchester, Hampshire, SO21 2FT</t>
  </si>
  <si>
    <t>Unit 6, Cedarwood, Crockford Lane, Chineham Business Park, Chineham, Basingstoke, Hampshire,  RG24 8WD</t>
  </si>
  <si>
    <t>ELECTRIC VEHICLE CHARGING STATION AND PREMISES</t>
  </si>
  <si>
    <t>NN022178930100D</t>
  </si>
  <si>
    <t>Intandem Systems Ltd</t>
  </si>
  <si>
    <t>Unit D At, Watton Farm, Watton Lane, Meonstoke, Southampton, Hampshire, SO32 3HA</t>
  </si>
  <si>
    <t>NN0221789301F40</t>
  </si>
  <si>
    <t>Unit F2 At Watton Farm, Watton Lane, Droxford, Southampton, Hampshire, SO32 3HA</t>
  </si>
  <si>
    <t>NN080701630000A</t>
  </si>
  <si>
    <t>Intech Property Limited</t>
  </si>
  <si>
    <t>Gnd Flr Offices 1 &amp; 2, Luccam House, Church Lane, Twyford, Winchester, Hampshire, SO21 1NT</t>
  </si>
  <si>
    <t>NN080701630000B</t>
  </si>
  <si>
    <t>Gnd Flr Office 3, Luccam House, Church Lane, Twyford, Winchester, Hampshire, SO21 1NT</t>
  </si>
  <si>
    <t>NN080701630000C</t>
  </si>
  <si>
    <t>First Floor, Luccam House, Church Lane, Twyford, Winchester, Hampshire, SO21 1NT</t>
  </si>
  <si>
    <t>NN0939566300040</t>
  </si>
  <si>
    <t>Integrated Kare Solutions Limited</t>
  </si>
  <si>
    <t>Unit 40, Basepoint Business Centre, 1, Winnall Valley Road, Winchester, Hants, SO23 0LD</t>
  </si>
  <si>
    <t>465 Broxburn Drive, South Ockendon, Essex,  RM15 5PS</t>
  </si>
  <si>
    <t>NN09393322991BO</t>
  </si>
  <si>
    <t>Integrated Software Solutions Ltd</t>
  </si>
  <si>
    <t>First Floor, 7, Charlecote Mews, Staple Gardens, Winchester, Hants, SO23 8SR</t>
  </si>
  <si>
    <t>NN0887814200046</t>
  </si>
  <si>
    <t>Intelligent Storage Wgc Limited</t>
  </si>
  <si>
    <t>Office 46, Steel House, 4300 Parkway, Whiteley, Fareham, Hampshire, PO15 7FP</t>
  </si>
  <si>
    <t>25 Brownfields, Welwyn Garden City,  AL7 1AN</t>
  </si>
  <si>
    <t>NN0887814320712</t>
  </si>
  <si>
    <t>Interactive Transaction Solutions Limited</t>
  </si>
  <si>
    <t>Unit 12, Fulcrum 2, Solent Way, Whiteley, Fareham, Hampshire, PO15 7FN</t>
  </si>
  <si>
    <t>1 Westleigh Office Park, Scirocco Close, Northampton,  NN3 6BW</t>
  </si>
  <si>
    <t>NN08878148904L1</t>
  </si>
  <si>
    <t>Interbay Funding Ltd</t>
  </si>
  <si>
    <t>1st Floor, Lhs Forum 4, Parkway , Whiteley , Fareham , Hampshire , PO15 7AD</t>
  </si>
  <si>
    <t>C/O Facilities, One Savings Bank Plc , Reliance House, Chatham, Kent,  ME4 4ET</t>
  </si>
  <si>
    <t>NN05749080290003</t>
  </si>
  <si>
    <t>Interiors &amp; Style Design Ltd T/A Interior Style</t>
  </si>
  <si>
    <t>29, West Street, Alresford, Hampshire, SO24 9AB</t>
  </si>
  <si>
    <t>NN088781444052B</t>
  </si>
  <si>
    <t>International Maritime Employers Council Ltd</t>
  </si>
  <si>
    <t>2 Turnberry House, 4400, Parkway, Whiteley, Fareham, Hampshire, PO15 7FJ</t>
  </si>
  <si>
    <t>NN0979840312000</t>
  </si>
  <si>
    <t>International Marketers (London) Limited</t>
  </si>
  <si>
    <t>Lower Norton Farm, Norton, Sutton Scotney, Winchester, Hampshire, SO21 3NE</t>
  </si>
  <si>
    <t>NN0887814000025</t>
  </si>
  <si>
    <t>Inverworth Limited</t>
  </si>
  <si>
    <t>1st Flr, 1460, Parkway, Whiteley, Fareham, Hants, PO15 7AF</t>
  </si>
  <si>
    <t>NN0887814000027</t>
  </si>
  <si>
    <t>2nd Flr West, 1460, Parkway, Whiteley, Fareham, Hants, PO15 7AF</t>
  </si>
  <si>
    <t>NN0887814000028</t>
  </si>
  <si>
    <t>2nd Floor Rhs, 1460, Parkway, Whiteley, Fareham, Hants, PO15 7AF</t>
  </si>
  <si>
    <t>NN09392880390006</t>
  </si>
  <si>
    <t>Iosis Clinic Ltd</t>
  </si>
  <si>
    <t>Gnd Flr, Anglo St James  House, 39a, Southgate Street, Winchester, Hampshire, SO23 9EH</t>
  </si>
  <si>
    <t>Support Centre, Bupa Dental Care, Vantage Park, Old Gloucester Road, Bristol,  BS16 1GW</t>
  </si>
  <si>
    <t>NN0766824396102</t>
  </si>
  <si>
    <t>I.P.M. Sipp Administration Ltd</t>
  </si>
  <si>
    <t>2nd Flr, Hollythorns House, The Hollythorns, Swanmore, Southampton, Hampshire, SO32 2NW</t>
  </si>
  <si>
    <t xml:space="preserve">Cambridge House , Unit B Campus Six , Caxton Way, Stevenage,  SG1 2XD </t>
  </si>
  <si>
    <t>NN08070403300007</t>
  </si>
  <si>
    <t>Irma Holdings Limited</t>
  </si>
  <si>
    <t>Irma Management Ltd The Judes Hub, Hazeley Road, Twyford, Winchester, Hampshire, SO21 1QA</t>
  </si>
  <si>
    <t>NN0803992009000</t>
  </si>
  <si>
    <t>Irma Management Ltd T/A Judes</t>
  </si>
  <si>
    <t>Unit 9, Hazeley Enterprise Park, Hazeley Road, Twyford, Winchester, SO21 1QA</t>
  </si>
  <si>
    <t>Unit 2,3, 4 &amp; 5, Hazeley Enterprise Park, Hazeley Road, Twyford, Winchester, Hants,  SO21 1QA</t>
  </si>
  <si>
    <t>NN0803992100006</t>
  </si>
  <si>
    <t>Unit 6, Hazeley Enterprise Park, Hazeley Road, Twyford, Winchester, Hampshire, SO21 1QA</t>
  </si>
  <si>
    <t>NN0803992100007</t>
  </si>
  <si>
    <t>Unit 2,3, 4 &amp; 5, Hazeley Enterprise Park, Hazeley Road, Twyford, Winchester, Hants, SO21 1QA</t>
  </si>
  <si>
    <t>NN0803992100001</t>
  </si>
  <si>
    <t>Irma Management Ltd T/A Judes Ice Cream</t>
  </si>
  <si>
    <t>Unit 1, Hazeley Enterprise Park, Hazeley Road, Twyford, Winchester, SO21 1QA</t>
  </si>
  <si>
    <t>NN02319283010012</t>
  </si>
  <si>
    <t>Island Gas Limited</t>
  </si>
  <si>
    <t xml:space="preserve">Folly Farm, Crawley, Winchester, Hampshire, SO21 2PH </t>
  </si>
  <si>
    <t>Welton Gathering Centre, Barfield Lane, Off Wragby Lane, Sudbrooke, Lincoln,  LN2 2QU</t>
  </si>
  <si>
    <t>OIL FIELD AND PREMISES</t>
  </si>
  <si>
    <t>NN0463508500002</t>
  </si>
  <si>
    <t>Star Energy, Temple Valley, Winchester, Hampshire, SO21 1HW</t>
  </si>
  <si>
    <t>NN07365443000004</t>
  </si>
  <si>
    <t>Larkwhistle Farm, Larkwhistle Farm Road, Micheldever, Winchester, Hants, SO21 3BG</t>
  </si>
  <si>
    <t>NN0312659504002</t>
  </si>
  <si>
    <t>Istrago Limited</t>
  </si>
  <si>
    <t>1st Flr 4, Mill Court, The Sawmills, Durley, Southampton, SO32 2EJ</t>
  </si>
  <si>
    <t>3 Acorn Business Centre, Northarbour Road, Cosham, Portsmouth,  PO6 3TH</t>
  </si>
  <si>
    <t>NN0554512337504</t>
  </si>
  <si>
    <t>Ist Simulations Ltd</t>
  </si>
  <si>
    <t>4 Aziz Court, Parkhill, Larkwhistle Farm Road, West Stratton, Winchester, Hampshire, SO21 3QX</t>
  </si>
  <si>
    <t>4 Aziz Court, Parkhill, Larkwhistle Farm Road, West Stratton, Winchester, Hampshire,  SO21 3QX</t>
  </si>
  <si>
    <t>NN0463606337001</t>
  </si>
  <si>
    <t>Itchen Abbas &amp; Avington Village Hall Committee</t>
  </si>
  <si>
    <t>Itchen Abbas And Avington Village Hall, Main Road, Itchen Abbas, Winchester, Hampshire, SO21 1BQ</t>
  </si>
  <si>
    <t>NN05039203240003</t>
  </si>
  <si>
    <t>Itchen Garage Ltd T/A Itchen Motor Company</t>
  </si>
  <si>
    <t>The Forge, London Road, Kings Worthy, Winchester, Hampshire, SO23 7QN</t>
  </si>
  <si>
    <t>The Forge, London Road, Kings Worthy, Winchester, Hampshire,  SO23 7QN</t>
  </si>
  <si>
    <t>NN045341630000A</t>
  </si>
  <si>
    <t>Itchen Valley Joiners Limited</t>
  </si>
  <si>
    <t>The Dairy Folly Hill Farm, Folly Hill, Itchen Stoke, Alresford, Hampshire, SO24 9TF</t>
  </si>
  <si>
    <t>NN09180560160002</t>
  </si>
  <si>
    <t>Itooth Limited T/A St James Dental Care</t>
  </si>
  <si>
    <t>15-17, Bridge Street, Winchester, Hampshire, SO23 0HL</t>
  </si>
  <si>
    <t>7 St James Terrace, Winchester,  SO22 4PP</t>
  </si>
  <si>
    <t>NN09290720070005</t>
  </si>
  <si>
    <t>7, St James Terrace, Winchester, Hampshire, SO22 4PP</t>
  </si>
  <si>
    <t>NN09288840050001</t>
  </si>
  <si>
    <t>Itooth Ltd   T/A St Cuthberts Dental Surgery</t>
  </si>
  <si>
    <t>St Cuthberts Surgery, 5, Newburgh Street, Winchester, Hampshire, SO23 8UY</t>
  </si>
  <si>
    <t>NN070611630008A</t>
  </si>
  <si>
    <t>I.T. Weee Ltd</t>
  </si>
  <si>
    <t>Unit 3 The  Oaks, Wallops Wood Farm, Sheardley Lane, Droxford , Hampshire, SO32 3QY</t>
  </si>
  <si>
    <t>C/O Ray Guidice, High Cottage, 100 Horsham Road , Cranleigh ,  GU6 8DY</t>
  </si>
  <si>
    <t>NN05747963320008</t>
  </si>
  <si>
    <t>Ivc (Hampshire) Ltd</t>
  </si>
  <si>
    <t>Unit 4 Shelf House, New Farm Road, Alresford, Hampshire, SO24 9QE</t>
  </si>
  <si>
    <t>NN0887814014801</t>
  </si>
  <si>
    <t>Iw Group Services (Uk) Limited</t>
  </si>
  <si>
    <t>Suite 4, Ground Floor, 4500, Parkway, Whiteley, Fareham, Hampshire, PO15 7AZ</t>
  </si>
  <si>
    <t>NN0887814014901</t>
  </si>
  <si>
    <t>Clement'S Deli Limited, Ground Floor, 4500, Parkway, Whiteley, Fareham, Hampshire, PO15 7AZ</t>
  </si>
  <si>
    <t>RESTAURANT</t>
  </si>
  <si>
    <t>NN0887814147103</t>
  </si>
  <si>
    <t>Office 1.03, First Floor, 4500, Parkway, Whiteley, Fareham, Hampshire, PO15 7AZ</t>
  </si>
  <si>
    <t>NN0887814147106</t>
  </si>
  <si>
    <t>Office 1.06, First Floor, 4500, Parkway, Whiteley, Fareham, Hampshire, PO15 7AZ</t>
  </si>
  <si>
    <t>NN0887814147110</t>
  </si>
  <si>
    <t>Office 1.10, First Floor, 4500, Parkway, Whiteley, Fareham, Hampshire, PO15 7AZ</t>
  </si>
  <si>
    <t>NN0887814147115</t>
  </si>
  <si>
    <t>Office 1.15, First Floor, 4500, Parkway, Whiteley, Fareham, Hampshire, PO15 7AZ</t>
  </si>
  <si>
    <t>NN0887814147116</t>
  </si>
  <si>
    <t>Office 1.16, First Floor, 4500, Parkway, Whiteley, Fareham, Hampshire, PO15 7AZ</t>
  </si>
  <si>
    <t>NN0887814147119</t>
  </si>
  <si>
    <t>Office 1.19, First Floor, 4500, Parkway, Whiteley, Fareham, Hampshire, PO15 7AZ</t>
  </si>
  <si>
    <t>NN0887814147121</t>
  </si>
  <si>
    <t>Office 1.21, First Floor, 4500, Parkway, Whiteley, Fareham, Hampshire, PO15 7AZ</t>
  </si>
  <si>
    <t>NN0887814147122</t>
  </si>
  <si>
    <t>Office 1.22, First Floor, 4500, Parkway, Whiteley, Fareham, Hampshire, PO15 7AZ</t>
  </si>
  <si>
    <t>NN0887814147123</t>
  </si>
  <si>
    <t>Office 1.23, First Floor, 4500, Parkway, Whiteley, Fareham, Hampshire, PO15 7AZ</t>
  </si>
  <si>
    <t>NN0887814147127</t>
  </si>
  <si>
    <t>Office 1.27, First Floor, 4500, Parkway, Whiteley, Fareham, Hampshire, PO15 7AZ</t>
  </si>
  <si>
    <t>NN0887814147133</t>
  </si>
  <si>
    <t>Office 1.33, First Floor, 4500, Parkway, Whiteley, Fareham, Hampshire, PO15 7AZ</t>
  </si>
  <si>
    <t>NN0887814147137</t>
  </si>
  <si>
    <t>Office 1.37, First Floor, 4500, Parkway, Whiteley, Fareham, Hampshire, PO15 7AZ</t>
  </si>
  <si>
    <t>NN0887814147138</t>
  </si>
  <si>
    <t>Office 1.38, First Floor, 4500, Parkway, Whiteley, Fareham, Hampshire, PO15 7AZ</t>
  </si>
  <si>
    <t>NN0887814147141</t>
  </si>
  <si>
    <t>Office 1.41, First Floor, 4500, Parkway, Whiteley, Fareham, Hampshire, PO15 7AZ</t>
  </si>
  <si>
    <t>NN0887814147142</t>
  </si>
  <si>
    <t>Office 1.42, First Floor, 4500, Parkway, Whiteley, Fareham, Hampshire, PO15 7AZ</t>
  </si>
  <si>
    <t>NN0887814147145</t>
  </si>
  <si>
    <t>Office 1.45, First Floor, 4500, Parkway, Whiteley, Fareham, Hampshire, PO15 7AZ</t>
  </si>
  <si>
    <t>NN0887814147150</t>
  </si>
  <si>
    <t>Office 1.50, First Floor, 4500, Parkway, Whiteley, Fareham, Hampshire, PO15 7AZ</t>
  </si>
  <si>
    <t>NN0887814147151</t>
  </si>
  <si>
    <t>Office 1.51, First Floor, 4500, Parkway, Whiteley, Fareham, Hampshire, PO15 7AZ</t>
  </si>
  <si>
    <t>NN0887814147153</t>
  </si>
  <si>
    <t>Office 1.53, First Floor, 4500, Parkway, Whiteley, Fareham, Hampshire, PO15 7AZ</t>
  </si>
  <si>
    <t>NN0887814147155</t>
  </si>
  <si>
    <t>Office 1.55, First Floor, 4500, Parkway, Whiteley, Fareham, Hampshire, PO15 7AZ</t>
  </si>
  <si>
    <t>NN0887814147157</t>
  </si>
  <si>
    <t>Office 1.57, First Floor, 4500, Parkway, Whiteley, Fareham, Hampshire, PO15 7AZ</t>
  </si>
  <si>
    <t>NN0887814147158</t>
  </si>
  <si>
    <t>Office 1.58, First Floor, 4500, Parkway, Whiteley, Fareham, Hampshire, PO15 7AZ</t>
  </si>
  <si>
    <t>NN0887814147159</t>
  </si>
  <si>
    <t>Office 1.59, First Floor, 4500, Parkway, Whiteley, Fareham, Hampshire, PO15 7AZ</t>
  </si>
  <si>
    <t>NN0887814147162</t>
  </si>
  <si>
    <t>Office 1.62, First Floor, 4500, Parkway, Whiteley, Fareham, Hampshire, PO15 7AZ</t>
  </si>
  <si>
    <t>NN0887814147164</t>
  </si>
  <si>
    <t>Office 1.64, First Floor, 4500, Parkway, Whiteley, Fareham, Hampshire, PO15 7AZ</t>
  </si>
  <si>
    <t>NN0887814147165</t>
  </si>
  <si>
    <t>Office 1.65, First Floor, 4500, Parkway, Whiteley, Fareham, Hampshire, PO15 7AZ</t>
  </si>
  <si>
    <t>NN0887814147166</t>
  </si>
  <si>
    <t>Office 1.66, First Floor, 4500, Parkway, Whiteley, Fareham, Hampshire, PO15 7AZ</t>
  </si>
  <si>
    <t>NN0887814147171</t>
  </si>
  <si>
    <t>Office 1.71, First Floor, 4500, Parkway, Whiteley, Fareham, Hampshire, PO15 7AZ</t>
  </si>
  <si>
    <t>NN0887814147172</t>
  </si>
  <si>
    <t>Office 1.72, First Floor, 4500, Parkway, Whiteley, Fareham, Hampshire, PO15 7AZ</t>
  </si>
  <si>
    <t>NN0887814147201</t>
  </si>
  <si>
    <t>Office 2.01, Second Floor, 4500, Parkway, Whiteley, Fareham, Hampshire, PO15 7AZ</t>
  </si>
  <si>
    <t>NN0887814147206</t>
  </si>
  <si>
    <t>Office 2.06, Second Floor, 4500, Parkway, Whiteley, Fareham, Hampshire, PO15 7AZ</t>
  </si>
  <si>
    <t>NN0887814147207</t>
  </si>
  <si>
    <t>Office 2.07, Second Floor, 4500, Parkway, Whiteley, Fareham, Hampshire, PO15 7AZ</t>
  </si>
  <si>
    <t>NN0887814147210</t>
  </si>
  <si>
    <t>Office 2.10, Second Floor, 4500, Parkway, Whiteley, Fareham, Hampshire, PO15 7AZ</t>
  </si>
  <si>
    <t>NN0887814147213</t>
  </si>
  <si>
    <t>Office 2.13, Second Floor, 4500, Parkway, Whiteley, Fareham, Hampshire, PO15 7AZ</t>
  </si>
  <si>
    <t>NN0887814147214</t>
  </si>
  <si>
    <t>Office 2.14, Second Floor, 4500, Parkway, Whiteley, Fareham, Hampshire, PO15 7AZ</t>
  </si>
  <si>
    <t>NN0887814147219</t>
  </si>
  <si>
    <t>Office 2.19, Second Floor, 4500, Parkway, Whiteley, Fareham, Hampshire, PO15 7AZ</t>
  </si>
  <si>
    <t>NN0887814147222</t>
  </si>
  <si>
    <t>Office 2.22, Second Floor, 4500, Parkway, Whiteley, Fareham, Hampshire, PO15 7AZ</t>
  </si>
  <si>
    <t>NN0887814147223</t>
  </si>
  <si>
    <t>Office 2.23, Second Floor, 4500, Parkway, Whiteley, Fareham, Hampshire, PO15 7AZ</t>
  </si>
  <si>
    <t>NN0887814147224</t>
  </si>
  <si>
    <t>Office 2.24, Second Floor, 4500, Parkway, Whiteley, Fareham, Hampshire, PO15 7AZ</t>
  </si>
  <si>
    <t>NN0887814147226</t>
  </si>
  <si>
    <t>Office 2.26, Second Floor, 4500, Parkway, Whiteley, Fareham, Hampshire, PO15 7AZ</t>
  </si>
  <si>
    <t>NN0887814147233</t>
  </si>
  <si>
    <t>Office 2.33, Second Floor , 4500, Parkway, Whiteley, Fareham, Hampshire, PO15 7AZ</t>
  </si>
  <si>
    <t>NN0887814147234</t>
  </si>
  <si>
    <t>Office 2.34, Second Floor, 4500, Parkway, Whiteley, Fareham, Hampshire, PO15 7AZ</t>
  </si>
  <si>
    <t>NN0887814147238</t>
  </si>
  <si>
    <t>Office 2.38, Second Floor, 4500, Parkway, Whiteley, Fareham, Hampshire, PO15 7AZ</t>
  </si>
  <si>
    <t>NN0887814147240</t>
  </si>
  <si>
    <t>Office 2.40, Second Floor, 4500, Parkway, Whiteley, Fareham, Hampshire, PO15 7AZ</t>
  </si>
  <si>
    <t>NN0887814147241</t>
  </si>
  <si>
    <t>Office 2.41, Second Floor, 4500, Parkway, Whiteley, Fareham, Hampshire, PO15 7AZ</t>
  </si>
  <si>
    <t>NN0887814147250</t>
  </si>
  <si>
    <t>Part Of, Second Floor Right, 4500, Parkway, Whiteley, Fareham, Hampshire, PO15 7AZ</t>
  </si>
  <si>
    <t>NN0554544362103</t>
  </si>
  <si>
    <t>I-Wonder Aggregator Services Limited</t>
  </si>
  <si>
    <t>3, Warren Farm Barns, Andover Road, Micheldever Station, Winchester, Hampshire, SO21 3FL</t>
  </si>
  <si>
    <t>NN064548433312B</t>
  </si>
  <si>
    <t>Iwp Financial Planning Limited</t>
  </si>
  <si>
    <t>Unit 2b, Poles Copse, Poles Lane, Otterbourne, Winchester, Hampshire, SO21 2DZ</t>
  </si>
  <si>
    <t>NN09286760270038</t>
  </si>
  <si>
    <t>Izzy Cutz Ltd</t>
  </si>
  <si>
    <t>3, De Lunn Buildings, Jewry Street, Winchester, Hampshire, SO23 8SA</t>
  </si>
  <si>
    <t>NN0706116000001</t>
  </si>
  <si>
    <t>Jack Coupe And Sons Limited</t>
  </si>
  <si>
    <t>1 &amp; 2 Epsom Building, Sheardley Lane, Droxford, Southampton, Hants, SO32 3QY</t>
  </si>
  <si>
    <t>Hackworth Industrial Park, Shildon, County Durham,  DL4 1HG</t>
  </si>
  <si>
    <t>NN070611630000B</t>
  </si>
  <si>
    <t>Unit B Aintree, Wallops Wood Farm, Sheardley Lane, Droxford, Southampton, Hants, SO32 3QY</t>
  </si>
  <si>
    <t>NN070611630006A</t>
  </si>
  <si>
    <t>Office 6 Hamble Building, Wallops Wood Farm, Sheardley Lane, Droxford, Southampton, Hants, SO32 3QY</t>
  </si>
  <si>
    <t>NN09393940450002</t>
  </si>
  <si>
    <t>Unit 45, The Brooks, Winchester, Hampshire, SO23 8QY</t>
  </si>
  <si>
    <t>NN0252024328006</t>
  </si>
  <si>
    <t>Unit 2, Poplars Farm, Curdridge Lane, Curdridge, Southampton, SO32 2BH</t>
  </si>
  <si>
    <t>1 Forsythia Close, Havant, Hampshire,  PO9 2FW</t>
  </si>
  <si>
    <t>NN0887820303030</t>
  </si>
  <si>
    <t>Jacobs Coaches Ltd</t>
  </si>
  <si>
    <t>Unit 3, Horseshoe Paddocks Business Centre, Laveys Lane, Titchfield, Fareham, Hampshire, PO15 6RT</t>
  </si>
  <si>
    <t>19 Magister Drvie, Lee On The Solent, Hants,  PO13 8GE</t>
  </si>
  <si>
    <t>NN0889595000E11</t>
  </si>
  <si>
    <t>Jacobs &amp; Turner Ltd T/A Trespass</t>
  </si>
  <si>
    <t>Unit E11, Whiteley Shopping Centre, Whiteley Way, Whiteley, Fareham, Hants, PO15 7PD</t>
  </si>
  <si>
    <t>Vermont House, 149 Vermont Street, Glasgow, Scotland,  G41 1LU</t>
  </si>
  <si>
    <t>NN03930563300031</t>
  </si>
  <si>
    <t>Jacon Enterprise Limited</t>
  </si>
  <si>
    <t>Unit 3, Foresters Park, Wellhouse Lane, Headbourne Worthy, Winchester, Hampshire, SO23 7JY</t>
  </si>
  <si>
    <t>NN0685824309003</t>
  </si>
  <si>
    <t>Unit 1c, Shedfield Equestrian, Botley Road, Shedfield, Southampton, Hampshire, SO32 2HN</t>
  </si>
  <si>
    <t>73 Lower Northam Road, Hedge End, Southampton, Hampshire,  SO30 4FR</t>
  </si>
  <si>
    <t>NN01110323620009</t>
  </si>
  <si>
    <t>The Hinton Arms, Petersfield Road, Hinton Ampner, Alresford, Hampshire, SO24 0NH</t>
  </si>
  <si>
    <t>NN0877736368007</t>
  </si>
  <si>
    <t>Unit 7, Warwick Lane, 3-4, The Square, Wickham, Fareham, Hampshire, PO17 5JN</t>
  </si>
  <si>
    <t>24 Jamaica Place, Gosport ,  PO12 1TB</t>
  </si>
  <si>
    <t>NN0252024334002</t>
  </si>
  <si>
    <t>Storage Barn, Poplars Farm, Curdridge Lane, Curdridge, Southampton, Hampshire, SO32 2BH</t>
  </si>
  <si>
    <t>7 East Mews, Knowle, Fareham, Hants,  PO17 5FB</t>
  </si>
  <si>
    <t>NN09288240030052</t>
  </si>
  <si>
    <t>5-6, Kings Walk, Winchester, Hampshire, SO23 8AF</t>
  </si>
  <si>
    <t>NN0706064320000B</t>
  </si>
  <si>
    <t>Cherrywood Lodge, Webbs Green, Soberton, Southampton, Hampshire, SO32 3PY</t>
  </si>
  <si>
    <t>NN06859143090004</t>
  </si>
  <si>
    <t>Unit A R/O, Crossways, High Street, Shirrell Heath, Southampton, SO32 2JH</t>
  </si>
  <si>
    <t>NN0939464300117</t>
  </si>
  <si>
    <t>Unit 11c,, Winnall Farm Industrial Estate, Easton Lane, Winchester, Hampshire, SO23 0HA</t>
  </si>
  <si>
    <t>7 The Coach House, Wyke Mark, Winchester,  SO22 5FJ</t>
  </si>
  <si>
    <t>NN0882008404005</t>
  </si>
  <si>
    <t>James Site Services Ltd</t>
  </si>
  <si>
    <t>Unit D At 310b, Botley Road, Burridge, Southampton, Hampshire, SO31 1BQ</t>
  </si>
  <si>
    <t>15-17 Vine Close, Sarisbury Green, Southampton,  SO31 7DB</t>
  </si>
  <si>
    <t>NN0882008404006</t>
  </si>
  <si>
    <t>Unit E At 310b, Botley Road, Burridge, Southampton, Hampshire, SO31 1BQ</t>
  </si>
  <si>
    <t>NN0882008404007</t>
  </si>
  <si>
    <t>Unit F At 310b, Botley Road, Burridge, Southampton, Hampshire, SO31 1BQ</t>
  </si>
  <si>
    <t>NN0882088404008</t>
  </si>
  <si>
    <t>Unit H At 310b, Botley Road, Burridge, Southampton, Hampshire, SO31 1BQ</t>
  </si>
  <si>
    <t>NN05343043050017</t>
  </si>
  <si>
    <t>4,, Andover Road North, Winchester, Hampshire, SO22 6NN</t>
  </si>
  <si>
    <t>NN0070452300000</t>
  </si>
  <si>
    <t>James White Fencing &amp; Gates Ltd</t>
  </si>
  <si>
    <t>Barn At, Whitehill Lodge, Appledown Lane, Bishops Sutton, Alresford, Hampshire, SO24 9PB</t>
  </si>
  <si>
    <t>NN0171428317006</t>
  </si>
  <si>
    <t>Unit 6, Rookery Farm, Portsmouth Road, Fishers Pond, Eastleigh, Hampshire, SO50 7HF</t>
  </si>
  <si>
    <t>1 Warwick Close, Chandlers Ford , Hampshire ,  SO53 4PH</t>
  </si>
  <si>
    <t>NN0766832313000</t>
  </si>
  <si>
    <t>Janascaul Investments Ltd</t>
  </si>
  <si>
    <t>North Spindleberry, Park Lane, Swanmore, Southampton, Hampshire, SO32 2QQ</t>
  </si>
  <si>
    <t>8 Persian Drive, Whiteley , Fareham, Hants,  PO15 7BJ</t>
  </si>
  <si>
    <t>NN070611630012B</t>
  </si>
  <si>
    <t>J And S Services Holdings Limited</t>
  </si>
  <si>
    <t>Unit 2 The Oaks, Wallops Wood Farm, Sheardley Lane, Droxford, Southampton, SO32 3QY</t>
  </si>
  <si>
    <t>NN0706116300309</t>
  </si>
  <si>
    <t>J And S Services (Uk) Limited</t>
  </si>
  <si>
    <t>Office 4 Itchen Building, Wallops Wood Farm, Sheardley Lane, Droxford, Southampton, SO32 3QY</t>
  </si>
  <si>
    <t>NN0141144312001</t>
  </si>
  <si>
    <t>Livery Yard At Northend Farm, Cheriton, Alresford, Hampshire, SO24 0PW</t>
  </si>
  <si>
    <t>Willowvale, Cheriton, Alresford, Hants,  SO24 0PW</t>
  </si>
  <si>
    <t>LIVERY YARD AND PREMISES</t>
  </si>
  <si>
    <t>NN09286120870002</t>
  </si>
  <si>
    <t>87, High Street, Winchester, Hampshire, SO23 9DA</t>
  </si>
  <si>
    <t>NN0685896302002</t>
  </si>
  <si>
    <t>Livery Yard, High Ridge Farm, Hospital Road, Shirrell Heath, Southampton, Hampshire, SO32 2JR</t>
  </si>
  <si>
    <t>High Ridge Farm, Hospital Road, Shirrell Heath, Southampton, Hants,  SO32 2JR</t>
  </si>
  <si>
    <t>NN09393940360003</t>
  </si>
  <si>
    <t>Jansons Consulting Limited T/A Mooeys Winchester</t>
  </si>
  <si>
    <t>Unit 36, The Brooks, Winchester, Hampshire, SO23 8QY</t>
  </si>
  <si>
    <t>NN09393960110007</t>
  </si>
  <si>
    <t>J A Orangery Limited</t>
  </si>
  <si>
    <t>11, The Square, Winchester, Hampshire, SO23 9ES</t>
  </si>
  <si>
    <t>10 Great Field Road, Weeke, Winchester, Hampshire,  SO22 6HN</t>
  </si>
  <si>
    <t>NN0882008404009</t>
  </si>
  <si>
    <t>Jap Car South Limited</t>
  </si>
  <si>
    <t>Unit J, 310b, Botley Road, Burridge, Southampton, Hampshire, SO31 1BQ</t>
  </si>
  <si>
    <t>NN0706116300105</t>
  </si>
  <si>
    <t>J. Archer Powder Coating Ltd</t>
  </si>
  <si>
    <t>Coronation A Building, Wallops Wood Farm, Sheardley Lane, Droxford, Southampton, Hants, SO32 3QY</t>
  </si>
  <si>
    <t>NN0252024317102</t>
  </si>
  <si>
    <t>Jarrett Scaffolding Ltd</t>
  </si>
  <si>
    <t>2nd Open Storage Area, Woodmans Farm, Curdridge Lane, Curdridge, Southampton, SO32 2BH</t>
  </si>
  <si>
    <t>33 Lonsdale Avenue, Fareham,  PO16 9NP</t>
  </si>
  <si>
    <t>NN09179800090007</t>
  </si>
  <si>
    <t>Jarretts Motors Limited T/A Wilmoths</t>
  </si>
  <si>
    <t>9, Bar End Road, Winchester, Hampshire, SO23 9NT</t>
  </si>
  <si>
    <t xml:space="preserve">91-93 Eastbourne Road, Willingdon, Eastbourne, East Sussex,  BN20 9NR </t>
  </si>
  <si>
    <t>NN09179843000023</t>
  </si>
  <si>
    <t>Unit 8, Barfield Close, Winchester, Hampshire, SO23 9SQ</t>
  </si>
  <si>
    <t>NN0302850314005</t>
  </si>
  <si>
    <t>Jasco Applied Sciences (Uk) Ltd</t>
  </si>
  <si>
    <t>Flint Barn, St Clairs Farm, Wickham Road, Droxford, Southampton, Hampshire, SO32 3PW</t>
  </si>
  <si>
    <t>Flint Barn, St Clairs Farm, Wickham Road, Droxford, Southampton, Hampshire,  SO32 3PW</t>
  </si>
  <si>
    <t>NN05545043071115</t>
  </si>
  <si>
    <t>Unit 11, The Calvert Centre, Rownest Wood Lane, Woodmancott, Winchester, Hampshire, SO21 3BN</t>
  </si>
  <si>
    <t>Unit 11, The Calvert Centre, Rownest Wood Lane, Woodmancott, Winchester, Hampshire,  SO21 3BN</t>
  </si>
  <si>
    <t>NN0847312307024</t>
  </si>
  <si>
    <t>Unit 4 Wheely Down Wood Products, Warnford Farm, Warnford, Southampton, Hants, SO32 3LG</t>
  </si>
  <si>
    <t>NN088781230700A</t>
  </si>
  <si>
    <t>J &amp; B Hopkins Ltd</t>
  </si>
  <si>
    <t>Concorde House,, Concorde Way, Segensworth, Fareham, Hants, PO15 5RL</t>
  </si>
  <si>
    <t>J &amp; B Hopkins, Concorde House, Concorde Way, Segensworth, Fareham, Hants,  PO15 5RL</t>
  </si>
  <si>
    <t>NN0887808306003</t>
  </si>
  <si>
    <t>Jbr Collection Limited</t>
  </si>
  <si>
    <t>Brackstone Mechanical Services, Paines Yard , Fontley Road , Titchfield , Fareham , Hampshire , PO15 6QX</t>
  </si>
  <si>
    <t>NN091833980916T</t>
  </si>
  <si>
    <t>Jcdecaux (Uk) Limited</t>
  </si>
  <si>
    <t>Ad Right 3406 In Front Of Tesco, Easton Lane, Winchester, Hampshire, SO23 7RS</t>
  </si>
  <si>
    <t>Rates Administrator - Estates Department, Summit House, 27 Sale Place, London,  W2 1YR</t>
  </si>
  <si>
    <t>NN09288883060007</t>
  </si>
  <si>
    <t>Jcm Glass &amp; Glazing Limited</t>
  </si>
  <si>
    <t>Unit  F, Nickel Close, Winchester, Hampshire, SO23 7RJ</t>
  </si>
  <si>
    <t>NN0887808314008</t>
  </si>
  <si>
    <t>J D Electrical Services Limited</t>
  </si>
  <si>
    <t>Unit 8, Bridge Works, Fontley Road, Titchfield, Fareham, Hampshire, PO15 6QZ</t>
  </si>
  <si>
    <t>9 Cedar Close, Bursledon, Southampton,  SO31 8LA</t>
  </si>
  <si>
    <t>NN0889595000B4B</t>
  </si>
  <si>
    <t>Jd Sports Fashion Plc</t>
  </si>
  <si>
    <t>Unit B4,, Whiteley Shopping Centre, Whiteley Way, Whiteley, Fareham, Hants, PO15 7PD</t>
  </si>
  <si>
    <t>Hollinsbrook Way, Pilsworth, Bury, Gtr Manchester ,  BL9 8RR</t>
  </si>
  <si>
    <t>NN0889595100500</t>
  </si>
  <si>
    <t>J D Wetherspoon Plc</t>
  </si>
  <si>
    <t>Unit F4, Whiteley Shopping Centre, Whiteley Way, Whiteley, Fareham, Hants, PO15 7PD</t>
  </si>
  <si>
    <t xml:space="preserve">C/O Newmark  , 35 Kings Hill Avenue  , West Malling  , Kent  ,  ME19 4DN </t>
  </si>
  <si>
    <t>NN0928676111001</t>
  </si>
  <si>
    <t>The Old Gaol House, 11-11a, Jewry Street, Winchester, Hampshire, SO23 8RZ</t>
  </si>
  <si>
    <t>NN0080584101006</t>
  </si>
  <si>
    <t>Unit 6, Claylands Park, Claylands Road, Bishops Waltham, Southampton, Hampshire, SO32 1QD</t>
  </si>
  <si>
    <t>NN03728723080005</t>
  </si>
  <si>
    <t>Rushmere Arabians, Speltham Hill, Hambledon, Waterlooville, PO7 4SE</t>
  </si>
  <si>
    <t>Rushmere Stud, Speltham Hill, Hambledon, Waterlooville, Hampshire,  PO7 4SE</t>
  </si>
  <si>
    <t>NN0393024308004</t>
  </si>
  <si>
    <t>Unit 4c, The Foundry, London Road, Kings Worthy, Winchester, Hants, SO23 7QN</t>
  </si>
  <si>
    <t>4 Tavy Close, Eastleigh, Hampshire,  SO53 4SN</t>
  </si>
  <si>
    <t>NN093928804100J</t>
  </si>
  <si>
    <t>1st Flr, 41, Southgate Street, Winchester , Hants, SO23 9EH</t>
  </si>
  <si>
    <t>60 Chivers Road , Romsey ,  SO51 0PB</t>
  </si>
  <si>
    <t>NN093928804100K</t>
  </si>
  <si>
    <t>Car Parking Space For 1st Flr, 41, Southgate Street, Winchester , Hants, SO23 9EH</t>
  </si>
  <si>
    <t>NN0918120301000A</t>
  </si>
  <si>
    <t>Fulflood Arms 28, Cheriton Road, Winchester, Hampshire, SO22 5EF</t>
  </si>
  <si>
    <t>NN0877736327114</t>
  </si>
  <si>
    <t>Willow, 1st Floor, Heming &amp; Co, The Square, Wickham, Fareham, Hampshire, PO17 5JT</t>
  </si>
  <si>
    <t>NN0463606339100A</t>
  </si>
  <si>
    <t>Jensen Service Limited</t>
  </si>
  <si>
    <t>1, Abbas Business Centre, Main Road, Itchen Abbas, Winchester, Hampshire, SO21 1BQ</t>
  </si>
  <si>
    <t>NN09286120320032</t>
  </si>
  <si>
    <t>Jeremy France Jewellers Ltd</t>
  </si>
  <si>
    <t>32, High Street, Winchester, Hampshire, SO23 9BL</t>
  </si>
  <si>
    <t>32 High Street, Winchester, Hampshire,  SO23 9BL</t>
  </si>
  <si>
    <t>NN09286760390009</t>
  </si>
  <si>
    <t>Jeremy Robinson At The Consortium Limited</t>
  </si>
  <si>
    <t>39, Jewry Street, Winchester, Hampshire, SO23 8RY</t>
  </si>
  <si>
    <t>NN00806563170006</t>
  </si>
  <si>
    <t>Jessica Skin Care Clinic, High Street, Bishops Waltham, Southampton, Hampshire, SO32 1AA</t>
  </si>
  <si>
    <t>NN0111008300003</t>
  </si>
  <si>
    <t>Unit C3, Brockwood Farm, Bramdean, Alresford, Hampshire, SO24 0LQ</t>
  </si>
  <si>
    <t>Unit C3, Brockwood Farm, Bramdean, Alresford, Hampshire,  SO24 0LQ</t>
  </si>
  <si>
    <t>NN09286120210AB</t>
  </si>
  <si>
    <t>Jg Foods Limited T/A Grape Tree</t>
  </si>
  <si>
    <t>21, High Street, Winchester, Hampshire, SO23 9BL</t>
  </si>
  <si>
    <t>Unit 2, Dandy Bank Road , The Pensnett Estate , King Swinford , West Midlands ,  DY6 7TD</t>
  </si>
  <si>
    <t>NN05950243190003</t>
  </si>
  <si>
    <t>J &amp; G Gibbs Limited</t>
  </si>
  <si>
    <t>Totford Sawmills, Totford, Northington, Alresford, Hampshire, SO24 9TQ</t>
  </si>
  <si>
    <t>Mobile Home 1, Totford Sawmill, Totford Lane, Northington, Alresford, Hampshire,  GU34 5EL</t>
  </si>
  <si>
    <t>NN0252024328005</t>
  </si>
  <si>
    <t>Jg Installation Maintenance Limited</t>
  </si>
  <si>
    <t>Unit 1, Poplars Farm, Curdridge Lane, Curdridge, Southampton, SO32 2BH</t>
  </si>
  <si>
    <t>NN0080568310005</t>
  </si>
  <si>
    <t>J Guard Consultancy Limited</t>
  </si>
  <si>
    <t>Office 5, 1st Flr Brook House, Brook Street, Bishops Waltham, Southampton, Hampshire, SO32 1GQ</t>
  </si>
  <si>
    <t>NN02824164000032</t>
  </si>
  <si>
    <t>Unit 4, Furzehill Farm, Sheepwash Lane, Denmead, Portsmouth, Hampshire, PO7 6TU</t>
  </si>
  <si>
    <t>NN0706116300106</t>
  </si>
  <si>
    <t>5 Avon Building, Wallops Wood Farm, Sheardley Lane, Droxford, Southampton, Hants, SO32 3QY</t>
  </si>
  <si>
    <t>5 Avon Building, Wallops Wood Farm, Sheardley Lane, Droxford, Southampton, Hants,  SO32 3QY</t>
  </si>
  <si>
    <t xml:space="preserve">PHOTOGRAPHIC STUDIO AND PREMISES </t>
  </si>
  <si>
    <t>NN0939556314009</t>
  </si>
  <si>
    <t>Jlw Winchester Llp</t>
  </si>
  <si>
    <t>Gnd Flr Stores, Meadham Plant Co Ltd, Winnall Valley Road, Winchester, Hampshire, SO23 8LU</t>
  </si>
  <si>
    <t>C/O Jlw Winchester Llp, 2 Winnall Valley Road, Winchester, Hampshire,  SO23 0LD</t>
  </si>
  <si>
    <t>NN0939556314010</t>
  </si>
  <si>
    <t>Workshop, Meadham Plant Co Ltd, Winnall Valley Road, Winchester, Hampshire, SO23 8LU</t>
  </si>
  <si>
    <t>NN0574796339000B</t>
  </si>
  <si>
    <t>Jmcl Freightways Ltd</t>
  </si>
  <si>
    <t>White And Etherington, New Farm Road, Alresford, Hampshire, SO24 9QE</t>
  </si>
  <si>
    <t>NN0939288002001</t>
  </si>
  <si>
    <t>Jm Finn &amp; Co Limited</t>
  </si>
  <si>
    <t>Unit 1, 1st Flr (Front), Regency House , 2 - 4 , Southgate Street, Winchester , SO23 9EF</t>
  </si>
  <si>
    <t>25 Copthall Avenue, London,  EC2R 7AH</t>
  </si>
  <si>
    <t>NN0939288002002</t>
  </si>
  <si>
    <t>Unit 2, 1st Flr (Rear), Regency House, 2-4, Southgate Street, Winchester , SO23 9EF</t>
  </si>
  <si>
    <t>NN0939288002003</t>
  </si>
  <si>
    <t>Unit 3, 2nd Flr (Front), Regency House , 2 - 4 , Southgate Street, Winchester , SO23 9EF</t>
  </si>
  <si>
    <t>NN0939288002004</t>
  </si>
  <si>
    <t>Unit 4, 2nd Flr (Rear), Regency House  , 2 -4 , Southgate Street, Winchester , SO23 9EF</t>
  </si>
  <si>
    <t>NN0423284200604</t>
  </si>
  <si>
    <t>J N Landscapes Ltd</t>
  </si>
  <si>
    <t>The Old Grain Dryer, Upper Slackstead Farm, Farley Lane, Braishfield, Romsey, Hampshire, SO51 0QL</t>
  </si>
  <si>
    <t>NN0586306115000</t>
  </si>
  <si>
    <t>Jnr Precision Engineering Ltd</t>
  </si>
  <si>
    <t>Unit 115, Proxima Park , Houghton Avenue, Waterlooville, Hampshire , PO7 3DU</t>
  </si>
  <si>
    <t>NN0706060354000</t>
  </si>
  <si>
    <t>Hampshire Flower Barn , Heath Road, Wickham, Fareham, PO17 6LA</t>
  </si>
  <si>
    <t>WORKSHP AND PREMISES</t>
  </si>
  <si>
    <t>NN0939332034003</t>
  </si>
  <si>
    <t>Suite 3, Talbot House, 34, Staple Gardens, Winchester, Hampshire, SO23 8SR</t>
  </si>
  <si>
    <t>8 East Road, Barton Stacey, Winchester, Hampshire,  SO21 3RZ</t>
  </si>
  <si>
    <t>NN0161208350002</t>
  </si>
  <si>
    <t>Jogging On Limited</t>
  </si>
  <si>
    <t>Unit 6, Manor Farm, Chilcomb Lane, Chilcomb, Winchester, Hants, SO21 1HR</t>
  </si>
  <si>
    <t>NN0574908050001</t>
  </si>
  <si>
    <t>50-52, West Street, Alresford, Hampshire, SO24 9AU</t>
  </si>
  <si>
    <t>NN0645484333101</t>
  </si>
  <si>
    <t>Unit 1, Poles Copse, Poles Lane, Otterbourne, Winchester, Hampshire, SO21 2DZ</t>
  </si>
  <si>
    <t>9-11 St Cross Road, Winchester, Hants,  SO23 9JB</t>
  </si>
  <si>
    <t>NN0979832316001</t>
  </si>
  <si>
    <t>Office At, Hunton Lodge, Hunton Down Lane, Sutton Scotney, Winchester, Hampshire, SO21 3PT</t>
  </si>
  <si>
    <t>NN0040208300001</t>
  </si>
  <si>
    <t>John Corbett Shorley Farm Trust</t>
  </si>
  <si>
    <t>Barley Cottage , Shorley Farm Holiday Lets , Shorley Lane , Beauworth , Alresford , Hampshire , SO24 0NY</t>
  </si>
  <si>
    <t>Durden Lodge, Beauworth, Alresford, Hampshire,  SO24 0NY</t>
  </si>
  <si>
    <t>NN087772031010B</t>
  </si>
  <si>
    <t xml:space="preserve"> Unit 1b, Park Place Farm, Titchfield Lane, Wickham, Fareham, PO17 5HB</t>
  </si>
  <si>
    <t>Toller Whelme, Birch Road, Chilworth, Southampton,  SO16 7LN</t>
  </si>
  <si>
    <t>NN0050304005000</t>
  </si>
  <si>
    <t>John - Henry Wicks T/A Fortify Estate Services Ltd</t>
  </si>
  <si>
    <t>Unit 5, Ranscombe Farm, Barnetts Wood Lane, Bighton, Alresford, SO24 9SF</t>
  </si>
  <si>
    <t>NN0939356019001B</t>
  </si>
  <si>
    <t>John Holder T/A Holder Holistics Limited</t>
  </si>
  <si>
    <t>19a, Stoney Lane, Winchester, Hampshire, SO22 6DN</t>
  </si>
  <si>
    <t>NN0928668082016A</t>
  </si>
  <si>
    <t>John King Ltd T/A Mailboxes Etc</t>
  </si>
  <si>
    <t>Unit 16, City Business Centre, 82, Hyde Street, Winchester, Hampshire, SO23 7TA</t>
  </si>
  <si>
    <t>Unit 16, City Business Centre, 82 Hyde Street, Winchester, Hampshire,  SO23 7TA</t>
  </si>
  <si>
    <t>NN0978844313007</t>
  </si>
  <si>
    <t>John Rowsell Ltd</t>
  </si>
  <si>
    <t>Unit 2 West Stoke Farm, Old Stoke Road, Stoke Charity, Winchester, Hampshire, SO21 3PN</t>
  </si>
  <si>
    <t>West Stoke Farm, Stoke Charity, Winchester, Hants,  SO21 3PN</t>
  </si>
  <si>
    <t>NN09288883010008</t>
  </si>
  <si>
    <t>Johnsons Cleaners Uk Ltd</t>
  </si>
  <si>
    <t>Unit N, Nickel Close, Winchester, Hampshire, SO23 7RJ</t>
  </si>
  <si>
    <t>C/O Timpson, Timpson House, Claverton Road, Wythenshawe,  M23 9TT</t>
  </si>
  <si>
    <t>NN02824164000013</t>
  </si>
  <si>
    <t>Unit 1, Furzehill Farm, Sheepwash Lane, Denmead, Waterlooville, Hampshire, PO7 6TU</t>
  </si>
  <si>
    <t>NN0887814200073</t>
  </si>
  <si>
    <t>Jonathan Clark Physiotherapy Ltd</t>
  </si>
  <si>
    <t>Office 73, Steel House, 4300 Parkway, Whiteley, Fareham, Hampshire, PO15 7FP</t>
  </si>
  <si>
    <t>19 Oxford Street , Southampton ,  SO14 3DJ</t>
  </si>
  <si>
    <t>NN0554504070020</t>
  </si>
  <si>
    <t>Jonp Limited</t>
  </si>
  <si>
    <t>Unit 20, The Calvert Centre, Rownest Wood Lane, Woodmancott, Winchester, Hampshire, SO21 3BN</t>
  </si>
  <si>
    <t>South Building Upper Farm, Wootton Street, Lawrence, Basingstoke,  RG23 8PE</t>
  </si>
  <si>
    <t>NN08776763380E2</t>
  </si>
  <si>
    <t>Unit E2, Knowle Village Business Park, Mayles Lane, Knowle, Fareham, Hants, PO17 5DY</t>
  </si>
  <si>
    <t>Unit E2, Knowle Village Business Park, Mayles Lane, Knowle, Fareham, Hants,  PO17 5DY</t>
  </si>
  <si>
    <t>NN0928676005221</t>
  </si>
  <si>
    <t>Rear Suite, 2nd Flr, 5a, Jewry Street, Winchester, Hants, SO23 8RZ</t>
  </si>
  <si>
    <t>105e Kingsway , Chandlers Ford , Hampshire ,  SO53 5DU</t>
  </si>
  <si>
    <t>NN08777363240004</t>
  </si>
  <si>
    <t>Josie'S Wickham Ltd T/A Josies</t>
  </si>
  <si>
    <t>The Old Tea House, The Square, Wickham, Fareham, Hampshire, PO17 5JT</t>
  </si>
  <si>
    <t>6 High Street, Bishops Waltham, Southampton, Hampshire,  SO32 1AA</t>
  </si>
  <si>
    <t>NN0887814147136</t>
  </si>
  <si>
    <t>Jowett Property Group Ltd T/A Fairmonts Estates Agents</t>
  </si>
  <si>
    <t>Office 1.36, First Floor, 4500, Parkway, Whiteley, Fareham, Hampshire, PO15 7AZ</t>
  </si>
  <si>
    <t>NN0928864304000</t>
  </si>
  <si>
    <t>J.P.Mcdougall &amp; Co.Limited</t>
  </si>
  <si>
    <t>Unit D, Wykeham Industrial Estate, Moorside Road, Winchester, Hants, SO23 7RX</t>
  </si>
  <si>
    <t>Dulex Decorator Centre, Manchester Road, West Timperley, Altrincham,  WA14 5PG</t>
  </si>
  <si>
    <t>NN09179481030011</t>
  </si>
  <si>
    <t>Barton Farm, Andover Road, Winchester, Hampshire, SO22 6AX</t>
  </si>
  <si>
    <t>Barton Farm Offices, Andover Road, Winchester,  SO22 6AX</t>
  </si>
  <si>
    <t>NN0929048043001B</t>
  </si>
  <si>
    <t>J P &amp; S Services Ltd</t>
  </si>
  <si>
    <t>St Cross Filling Station, St Cross Road, Winchester, Hampshire, SO23 9PS</t>
  </si>
  <si>
    <t>Accountancy Solutions, 797 Harrow Road Sudbury Town, Wembley, Middlesex,  HA0 2LP</t>
  </si>
  <si>
    <t>NN0252008009000</t>
  </si>
  <si>
    <t>The Yard, Maple Farm, Botley Road, Curdridge, Southampton, SO32 2DU</t>
  </si>
  <si>
    <t>20 Linton Road, Hedge End, Southampton,  SO30 4EY</t>
  </si>
  <si>
    <t>BARN AND PREMISES</t>
  </si>
  <si>
    <t>NN0020008390001</t>
  </si>
  <si>
    <t>J Sainsbury Plc</t>
  </si>
  <si>
    <t>J Sainsbury Plc, Badger Farm Road, Winchester, Hampshire, SO22 4QB</t>
  </si>
  <si>
    <t>SUPERSTORE AND PREMISES</t>
  </si>
  <si>
    <t>NN09288240020008</t>
  </si>
  <si>
    <t>2, Middle Brook Street, Winchester, Hampshire, SO23 8AQ</t>
  </si>
  <si>
    <t>Supermarket and Premises</t>
  </si>
  <si>
    <t>NN0080816304000</t>
  </si>
  <si>
    <t>Storage Land At Tangier Farm, Tangier Lane, Bishops Waltham, Southampton, Hampshire, SO32 1BU</t>
  </si>
  <si>
    <t>NN0503888012000</t>
  </si>
  <si>
    <t>Jtl Traders Ltd</t>
  </si>
  <si>
    <t>12, Fraser Road, Kings Worthy, Winchester, Hampshire, SO23 7PJ</t>
  </si>
  <si>
    <t>NN09286120811038</t>
  </si>
  <si>
    <t>Jt Winchester Limited</t>
  </si>
  <si>
    <t>3, Walcote Place, Winchester, Hampshire, SO23 9AP</t>
  </si>
  <si>
    <t>71/72 North Street, Chichester,  PO19 1LP</t>
  </si>
  <si>
    <t>NN09286120812011</t>
  </si>
  <si>
    <t>1 &amp; 2 Walcote Place, High Street, Winchester, Hampshire, SO23 9AP</t>
  </si>
  <si>
    <t>NN0887814615743</t>
  </si>
  <si>
    <t>Judicium Ltd</t>
  </si>
  <si>
    <t>2nd Flr Front, 3700, Parkway, Whiteley, Fareham, Hampshire, PO15 7AW</t>
  </si>
  <si>
    <t>1st Flr, 3700 Parkway, Whiteley, Fareham, Hants,  PO15 7AW</t>
  </si>
  <si>
    <t>NN0939566300053</t>
  </si>
  <si>
    <t>Judy Sporle Swimming Enterprises Limited</t>
  </si>
  <si>
    <t>Unit 53, Basepoint Business Centre, 1, Winnall Valley Road, Winchester, Hants, SO23 0LD</t>
  </si>
  <si>
    <t>NN00806563160023</t>
  </si>
  <si>
    <t>Juje Limited</t>
  </si>
  <si>
    <t>Gaudion Hairdressers, High Street, Bishops Waltham, Southampton, Hampshire, SO32 1AB</t>
  </si>
  <si>
    <t>Guadion Hairdressers, The Clock , High Street, Bishops Waltham, Southampton, Hampshire,  SO32 1AA</t>
  </si>
  <si>
    <t>NN0221789301F1A</t>
  </si>
  <si>
    <t>Julias Kitchen (Bw) Ltd</t>
  </si>
  <si>
    <t>Unit F4 At Watton Farm, Watton Lane, Droxford, Southampton, Hampshire, SO32 3HA</t>
  </si>
  <si>
    <t>Unit F4 At Watton Farm, Watton Lane, Droxford, Southampton, Hampshire,  SO32 3HA</t>
  </si>
  <si>
    <t>NN0685840501000</t>
  </si>
  <si>
    <t>Bonichase Stables, Clewers Hill, Waltham Chase, Southampton, SO32 2LN</t>
  </si>
  <si>
    <t>NN0877808337000</t>
  </si>
  <si>
    <t>Hampshire Tortoise Society, River Farm, Fontley Road, Titchfield, Fareham, Hampshire, PO15 6QZ</t>
  </si>
  <si>
    <t>River Farm, Fontley Road, Titchfield, Fareham, Hampshire,  PO15 6QZ</t>
  </si>
  <si>
    <t>NN0877736368009</t>
  </si>
  <si>
    <t>Unit 9, Warwick Lane, 3-4, The Square, Wickham, Fareham, Hampshire, PO17 5JN</t>
  </si>
  <si>
    <t>NN05749080140022</t>
  </si>
  <si>
    <t>14, West Street, Alresford, Hampshire, SO24 9AT</t>
  </si>
  <si>
    <t>NN0080548305001</t>
  </si>
  <si>
    <t>Claytons, Little Ashton Lane, Bishops Waltham, Southampton, Hants, SO32 1FU</t>
  </si>
  <si>
    <t>Cattery &amp; Premises</t>
  </si>
  <si>
    <t>NN0463508500011</t>
  </si>
  <si>
    <t>Juniper Leisure Ltd</t>
  </si>
  <si>
    <t>Tank Driving At, Materley Farm, Alresford Road, Ovington, Alresford, Hants, SO24 0HU</t>
  </si>
  <si>
    <t>Baileys Down Farm, Parnholt Lane, Braishfield , Romsey , Hampshire,  SO51 0QT</t>
  </si>
  <si>
    <t>TANK DRIVING</t>
  </si>
  <si>
    <t>NN0423280404000</t>
  </si>
  <si>
    <t>Justfloors Limited</t>
  </si>
  <si>
    <t>Storage Unit 4, Standon Barn, Main Road, Hursley, Winchester, Hampshire, SO21 2JH</t>
  </si>
  <si>
    <t>NN0453424314002</t>
  </si>
  <si>
    <t>Just Loos.Com Ltd</t>
  </si>
  <si>
    <t>Loos.Com Ltd, Paddock Barn, Manor Farm, Alresford Road, Itchen Stoke, Alresford, Hants, SO24 0QT</t>
  </si>
  <si>
    <t>Paddock Barn, Manor Farm, Itchen Stoke, Hants,  SO24 0QT</t>
  </si>
  <si>
    <t>NN0887814440504</t>
  </si>
  <si>
    <t>Just Remortgages Ltd</t>
  </si>
  <si>
    <t>4 Turnberry House, 4400, Parkway, Whiteley, Fareham, Hampshire, PO15 7FJ</t>
  </si>
  <si>
    <t>2 Turnberry House 4400 Parkway, Solent Business Park, Whiteley, Fareham,  PO15 7FJ</t>
  </si>
  <si>
    <t>NN0746644307115</t>
  </si>
  <si>
    <t>Jw Performance Limited</t>
  </si>
  <si>
    <t>Hd Paintworks Ltd, Balldown Business Centre, Stockbridge Road, Sparsholt, Winchester, Hants, SO21 2NA</t>
  </si>
  <si>
    <t>VEHICLE REPAIR WORKSHOIP AND PREMISES</t>
  </si>
  <si>
    <t>NN0928864322103</t>
  </si>
  <si>
    <t>Kace Holdings Limited (Cvl)</t>
  </si>
  <si>
    <t>Storage Land , Innovation Technology Centre, Moorside Road, Winchester , Hampshire, SO23 7RX</t>
  </si>
  <si>
    <t>Fao Richard Paul James Godwin , Butcher Woods Corperate Recovery , 79 Caroline Street, Birmingham,  B3 1UP</t>
  </si>
  <si>
    <t>NN0918056005000A</t>
  </si>
  <si>
    <t>Kaizen Cuisine Limited</t>
  </si>
  <si>
    <t>5, Bridge Street, Winchester, Hampshire, SO23 0HN</t>
  </si>
  <si>
    <t>5 Bridge Street, Winchester, Hampshire,  SO23 0HN</t>
  </si>
  <si>
    <t>NN0554532313222</t>
  </si>
  <si>
    <t>Kaizen Internet Enterprises Ltd</t>
  </si>
  <si>
    <t>Unit 2, Old Dairy Court, Burcot Farm, East Stratton, Winchester, Hampshire, SO21 3DZ</t>
  </si>
  <si>
    <t>Unit 2, Burcot Farm, East Stratton , Hampshire ,  SO21 3DZ</t>
  </si>
  <si>
    <t>NN00805603110017</t>
  </si>
  <si>
    <t>Kamm (Holdings) Limited</t>
  </si>
  <si>
    <t>Kamm Plant Hire, Botley Road, Bishops Waltham, Southampton, SO32 1DR</t>
  </si>
  <si>
    <t>Bridge House, 21 West Street, Ringwood,  BH24 1DY</t>
  </si>
  <si>
    <t>NN00805646000056</t>
  </si>
  <si>
    <t>5, Brook Court, Brook Street, Bishops Waltham, Southampton, Hampshire, SO32 1AX</t>
  </si>
  <si>
    <t>2 Kingsmill Drive, Fairoak, Eastleigh,  SO50 7QE</t>
  </si>
  <si>
    <t>NN09289000760005</t>
  </si>
  <si>
    <t>76, North Walls, Winchester, Hampshire, SO23 8DA</t>
  </si>
  <si>
    <t>NN0857404331A02</t>
  </si>
  <si>
    <t>Unit 2, Brocklands Farm, Alton Road, West Meon, Petersfield, Hampshire, GU32 1JN</t>
  </si>
  <si>
    <t>NN08895950001K1</t>
  </si>
  <si>
    <t>Kaspas Fareham Limited</t>
  </si>
  <si>
    <t>Unit K1,, Whiteley Shopping Centre, Whiteley Way, Whiteley, Fareham, Hants, PO15 7PD</t>
  </si>
  <si>
    <t>Unit K1,, Whiteley Shopping Centre, Whiteley Way, Whiteley, Fareham, Hants,  PO15 7PD</t>
  </si>
  <si>
    <t>NN0889595000A12</t>
  </si>
  <si>
    <t>Store K1, Whiteley Shopping Centre, Whiteley Way, Whiteley, Fareham, Hants, PO15 7PD</t>
  </si>
  <si>
    <t>SHOP USED AS STORE AND PREMISES</t>
  </si>
  <si>
    <t>NN0877736327222</t>
  </si>
  <si>
    <t>2nd Floor, Heming &amp; Co, The Square, Wickham, Fareham, Hampshire, PO17 5JT</t>
  </si>
  <si>
    <t>Fir Tree House, Botley Road, Horton Heath,  SO50 7DQ</t>
  </si>
  <si>
    <t>NN0141104312008</t>
  </si>
  <si>
    <t>Cheriton Mill Barn, Alresford Road, Cheriton, Alresford, Hants, SO24 0NG</t>
  </si>
  <si>
    <t>NN00807963210007</t>
  </si>
  <si>
    <t>Kavanagh Retailing (Uk) Limited</t>
  </si>
  <si>
    <t>Esso, Winchester Road, Bishops Waltham, Southampton, Hants, SO32 1BA</t>
  </si>
  <si>
    <t>Budgens Hinchley Wood, 10-12 Manor Road North, Hinchley Wood, Esher,  KT10 0SH</t>
  </si>
  <si>
    <t>FORMER PETROL FILLING STATION AND PREMISES</t>
  </si>
  <si>
    <t>NN09286760120004</t>
  </si>
  <si>
    <t>Kavi Coffee Management Limited</t>
  </si>
  <si>
    <t>12, Jewry Street, Winchester, Hampshire, SO23 8RZ</t>
  </si>
  <si>
    <t>1 Amport Close, Winchester,  SO22 6LP</t>
  </si>
  <si>
    <t>NN0877736331000A</t>
  </si>
  <si>
    <t>Kc Veranda Ltd</t>
  </si>
  <si>
    <t>Veranda Of Wickham, The Square, Wickham, Fareham, Hampshire, PO17 5JH</t>
  </si>
  <si>
    <t>NN09393440060009</t>
  </si>
  <si>
    <t>Kebab 88 Limited</t>
  </si>
  <si>
    <t>Winchester Kebab House, 6, Stockbridge Road, Winchester, Hampshire, SO23 7BZ</t>
  </si>
  <si>
    <t>NN09386760280AB</t>
  </si>
  <si>
    <t>Kechni Ltd</t>
  </si>
  <si>
    <t>Unit A &amp; B, 28, Jewry Street, Winchester, Hampshire, SO23 8RY</t>
  </si>
  <si>
    <t>T/A Josies, 28 Jewry Street , Winchester ,  SO23 8SA</t>
  </si>
  <si>
    <t>Cafe and Premises</t>
  </si>
  <si>
    <t>NN09393440030003</t>
  </si>
  <si>
    <t>3, Stockbridge Road, Winchester, Hampshire, SO22 6RN</t>
  </si>
  <si>
    <t>NN087773636806A</t>
  </si>
  <si>
    <t>Unit 6a, Warwick Lane, 3-4, The Square, Wickham, Fareham, Hampshire, PO17 5JN</t>
  </si>
  <si>
    <t>NN0706116300119</t>
  </si>
  <si>
    <t>Keller Monroe Limited</t>
  </si>
  <si>
    <t>Unit 8, Avon Buildings, Wallops Wood Farm, Sheardley Lane, Droxford, Southampton, SO32 3QY</t>
  </si>
  <si>
    <t>NN0312616300009</t>
  </si>
  <si>
    <t>Trullingham Equestrian Centre, Winters Hill, Durley, Southampton, SO32 2AH</t>
  </si>
  <si>
    <t>Alma , Springles Lane, Titchfield , Hampshire ,  PO15 6RR</t>
  </si>
  <si>
    <t>NN02520320500001</t>
  </si>
  <si>
    <t>Kelly Property Company Limited</t>
  </si>
  <si>
    <t>Heavy Goods Vehicle Testing Station, Bottings Industrial Estate, Hillsons Road, Southampton, SO30 2DY</t>
  </si>
  <si>
    <t>Kelly House, Fourth Way, Wembley, Middlesex,  HA9 0LH</t>
  </si>
  <si>
    <t>VEHICLE TESTING CENTRE AND PREMISES</t>
  </si>
  <si>
    <t>NN08878146016052</t>
  </si>
  <si>
    <t>Kelly Shaw Consultancy Ltd</t>
  </si>
  <si>
    <t>Shop B, 3600, Parkway, Whiteley, Fareham, Hampshire, PO15 7AN</t>
  </si>
  <si>
    <t>K:Spa, Shop B 3600 Parkway, Solent Business Park, Whiteley, Fareham,  PO15 7AN</t>
  </si>
  <si>
    <t>NN0887815002001</t>
  </si>
  <si>
    <t>Kentucky Fried Chicken Ltd</t>
  </si>
  <si>
    <t>Kfc Whiteley Drive-Thru, Solent Way, Whiteley, Fareham, Hampshire, PO15 7FU</t>
  </si>
  <si>
    <t>NN0939444047000A</t>
  </si>
  <si>
    <t>47, Upper Brook Street, Winchester, Hampshire, SO23 8AL</t>
  </si>
  <si>
    <t>NN0939332000170</t>
  </si>
  <si>
    <t>Ker Associates Limited</t>
  </si>
  <si>
    <t>17, Staple Gardens, Winchester, Hampshire, SO23 8SR</t>
  </si>
  <si>
    <t>NN09393560590014</t>
  </si>
  <si>
    <t>59a, Stoney Lane, Winchester, Hampshire, SO22 6EW</t>
  </si>
  <si>
    <t>NN0221724311004</t>
  </si>
  <si>
    <t>Unit 4, Corhampton Lane Farm, Corhampton Lane, Meonstoke, Southampton, Hampshire, SO32 3NB</t>
  </si>
  <si>
    <t>NN0453424314100</t>
  </si>
  <si>
    <t>Manor Farm Equestrian Centre, Manor Farm , Itchen Stoke, Alresford , Hampshire , SO24 0QT</t>
  </si>
  <si>
    <t xml:space="preserve">The Equestrian Centre, Manor Farm, Itchen Stoke ,  SO24 0QT </t>
  </si>
  <si>
    <t>NN09289480060021</t>
  </si>
  <si>
    <t>6b, Parchment Street, Winchester, Hampshire, SO23 8AT</t>
  </si>
  <si>
    <t>SHOP USED AS DENTAL SURGERY</t>
  </si>
  <si>
    <t>NN0574892301000A</t>
  </si>
  <si>
    <t>The Old Chapel, The Dean, Alresford, Hampshire, SO24 9BQ</t>
  </si>
  <si>
    <t>7 Fratton Way, Fair Oak, Eastleigh, Hants,  SO50 7JL</t>
  </si>
  <si>
    <t>NN05343360650007</t>
  </si>
  <si>
    <t>65 , Harestock Road, Winchester , Hampshire , SO22 6NX</t>
  </si>
  <si>
    <t>NN0312659009000</t>
  </si>
  <si>
    <t>Kevin &amp; Rachel Crouch &amp; Investacc Pension Trustees Ltd</t>
  </si>
  <si>
    <t>Drew Smith House, 7-9, Mill Court, The Sawmills, Durley, Southampton, SO32 2EJ</t>
  </si>
  <si>
    <t>C/O Investacc Pension Trustees Ltd, Solway House Business Park, Kingstown, Carlisle,  CA6 4BY</t>
  </si>
  <si>
    <t>NN0716236307006</t>
  </si>
  <si>
    <t>The Old Drying Shed, The Old Timber Yard, Priory Road, Southwick, Fareham, Hampshire, PO17 6ED</t>
  </si>
  <si>
    <t>Southwick Sawmill, Priory Road, Southwick, Fareham, Hants,  PO17 6ED</t>
  </si>
  <si>
    <t>NN0554504301516</t>
  </si>
  <si>
    <t>Keylink Southern Auto Services Ltd</t>
  </si>
  <si>
    <t>Units 15/16 , The Calvert Centre, Rownest Wood Lane, Woodmancott, Winchester, Hampshire, SO21 3BN</t>
  </si>
  <si>
    <t>NN025203231101A</t>
  </si>
  <si>
    <t>K G M Marine Services Ltd</t>
  </si>
  <si>
    <t>Unit 11, Bottings Industrial Estate, Hillsons Road, Curdridge, Southampton, SO30 2DY</t>
  </si>
  <si>
    <t>NN0615152312000</t>
  </si>
  <si>
    <t>Kg Vehicle Movement Limited</t>
  </si>
  <si>
    <t>Unit 12 , Barton Farm Industrial Estate, Wield Road, Old Alresford, Alresford, Hampshire, SO24 9RN</t>
  </si>
  <si>
    <t>Unit 12 , Barton Farm Industrial Estate, Wield Road, Old Alresford, Alresford, Hampshire,  SO24 9RN</t>
  </si>
  <si>
    <t>NN093933260109B</t>
  </si>
  <si>
    <t>Kid-A Limited</t>
  </si>
  <si>
    <t>10a, Charlecote Mews, Staple Gardens, Winchester, Hampshire, SO23 8SR</t>
  </si>
  <si>
    <t>10a Charlecote Mews , Staple Gardens, Winchester, Hants,  SO23 8SR</t>
  </si>
  <si>
    <t>NN093933260110A</t>
  </si>
  <si>
    <t>9, Charlecote Mews, Staple Gardens, Winchester, Hants, SO23 8SR</t>
  </si>
  <si>
    <t>NN093933260111A</t>
  </si>
  <si>
    <t>Car Parking, 9, Charlecote Mews, Staple Gardens, Winchester, Hants, SO23 8SR</t>
  </si>
  <si>
    <t>NN0665640304002</t>
  </si>
  <si>
    <t>Kids Love Nature Ltd</t>
  </si>
  <si>
    <t>Nature Nursery At Marwell Zoo, Thompsons Lane, Owslebury, Winchester, Hampshire, SO21 1JH</t>
  </si>
  <si>
    <t>NN0252008346150</t>
  </si>
  <si>
    <t>Unit 5, Bridge Farm Industries, Botley Road, Curbridge, Southampton, SO30 2HB</t>
  </si>
  <si>
    <t>NN0746644307102</t>
  </si>
  <si>
    <t>Hampshire Diesel Services, Balldown Business Centre, Stockbridge Road, Sparsholt, Winchester, Hants, SO21 2NA</t>
  </si>
  <si>
    <t>Vehicle Repair Workshop and Premises</t>
  </si>
  <si>
    <t>Kilmeston</t>
  </si>
  <si>
    <t>NN04937083240008</t>
  </si>
  <si>
    <t>Kilmeston Village Hall</t>
  </si>
  <si>
    <t>Parish Hall, Kilmeston Village, Kilmeston, Alresford, Hampshire, SO24 0NW</t>
  </si>
  <si>
    <t>C/O Mrs D Bye, 5 Westwood View, Kilmeston, Hants,  SO24 0NN</t>
  </si>
  <si>
    <t>NN080705632101A</t>
  </si>
  <si>
    <t>Kimball Smith Ltd</t>
  </si>
  <si>
    <t>Ground Floor Front, Brewery House, High Street, Twyford, Winchester, Hampshire, SO21 1RG</t>
  </si>
  <si>
    <t>Ground Floor Front, Brewery House, High Street, Twyford, Winchester, Hampshire,  SO21 1RG</t>
  </si>
  <si>
    <t>NN0685824347422</t>
  </si>
  <si>
    <t>Unit 2, Shedfield House Dairy, Sandy Lane, Shedfield, Southampton, Hampshire, SO32 2HQ</t>
  </si>
  <si>
    <t>71 Downscroft Gardens, Hedge End,  SO30 4RS</t>
  </si>
  <si>
    <t>NN05749080400009</t>
  </si>
  <si>
    <t>40, West Street, Alresford, Hampshire, SO24 9AU</t>
  </si>
  <si>
    <t>C/O Mr &amp; Mrs Baughan, Flat Above 40, West Street, Alresford,  SO24 9AU</t>
  </si>
  <si>
    <t>NN0423248501020</t>
  </si>
  <si>
    <t>Kingsbrook Developments Limited</t>
  </si>
  <si>
    <t>20 The Green, South Winchester Golf Club, Romsey Road, Pitt, Winchester, Hants, SO22 5SW</t>
  </si>
  <si>
    <t>Kingfisher House, Knapp Lane, Ampfield, Romsey, Hampshire,  SO51 9BT</t>
  </si>
  <si>
    <t>NN09182884250009</t>
  </si>
  <si>
    <t>Kingsgate Tennis Club</t>
  </si>
  <si>
    <t>Tennis Courts At Palmers Field, Domum Road, Winchester, Hampshire, SO23 9NN</t>
  </si>
  <si>
    <t>C/O Mr M Thompson, Wharf House, Domum Road, Winchester, Hants,  SO23 9NQ</t>
  </si>
  <si>
    <t>NN0252024310000</t>
  </si>
  <si>
    <t>Kings Joinery Southern Ltd</t>
  </si>
  <si>
    <t>Unit 10, Nations Farm, Curdridge Lane, Curdridge, Southampton, SO32 2BH</t>
  </si>
  <si>
    <t>NN0929016114003</t>
  </si>
  <si>
    <t>Kings School</t>
  </si>
  <si>
    <t>Kings School,, Romsey Road, Winchester, Hampshire, SO22 5PN</t>
  </si>
  <si>
    <t>C/O Payments Team, H C C - I B C, E11 Court East, Winchester, Hampshire,  SO23 8UB</t>
  </si>
  <si>
    <t>NN0503844305001</t>
  </si>
  <si>
    <t>Kings Worthy Early Years Centre Limited</t>
  </si>
  <si>
    <t>Kings Worthy Pre School, Church Lane, Kings Worthy, Winchester, Hampshire, SO23 7QS</t>
  </si>
  <si>
    <t>NN0393024303006</t>
  </si>
  <si>
    <t>Kingsworthy Foundry Co Ltd</t>
  </si>
  <si>
    <t>Unit C Kings Worthy Foundry, London Road, Headbourne Worthy, Winchester, Hampshire, SO23 7QA</t>
  </si>
  <si>
    <t>The Foundry, London Road, Kings Worthy, Winchester, Hants,  SO23 7QG</t>
  </si>
  <si>
    <t>NN03930244303008</t>
  </si>
  <si>
    <t>Unit D Kingsworthy Foundry, London Road, Headbourne Worthy, Winchester, Hampshire, SO23 7QG</t>
  </si>
  <si>
    <t>WORKSHOP USED AS SHOWROOM AND PREMISES</t>
  </si>
  <si>
    <t>NN0928684301003</t>
  </si>
  <si>
    <t>Kings Worthy Garage Ltd</t>
  </si>
  <si>
    <t>Workshop And Classic Car Showroom, At Old  Manor Nursery , Kilham Lane, Winchester, Hampshire, SO22 5QD</t>
  </si>
  <si>
    <t>NN0503896300101</t>
  </si>
  <si>
    <t>Kingsworthy Parish Council</t>
  </si>
  <si>
    <t>Parish Council Office At, Lionel Tubbs Hall, Fraser Road, Kings Worthy, Winchester, Hampshire, SO23 7PF</t>
  </si>
  <si>
    <t>Lionel Tubbs &amp; King Worthy Community Centre, Fraser Road, Kings Worthy, Winchester, Hants,  SO23 7PJ</t>
  </si>
  <si>
    <t>NN05039248010006</t>
  </si>
  <si>
    <t>Burial Ground, Lovedon Lane, Kings Worthy, Winchester, Hampshire, SO23 7NS</t>
  </si>
  <si>
    <t>CEMETERY AND PREMISES</t>
  </si>
  <si>
    <t>NN0979844313007</t>
  </si>
  <si>
    <t>Unit 7, Workshop At West Stoke Farm, Old Stoke Road, Stoke Charity, Winchester, Hampshire, SO21 3PN</t>
  </si>
  <si>
    <t>NN0877704315004</t>
  </si>
  <si>
    <t>Kiss Cars Limited</t>
  </si>
  <si>
    <t>Kiss Cars Limited, 1, Southwick Road, Wickham, Fareham, Hampshire, PO17 6HS</t>
  </si>
  <si>
    <t>NN0939332030032A</t>
  </si>
  <si>
    <t>Kitchens Of Winchester Ltd</t>
  </si>
  <si>
    <t>32, Staple Gardens, Winchester, Hampshire, SO23 8SR</t>
  </si>
  <si>
    <t>NN0586306320000</t>
  </si>
  <si>
    <t>Kite Packaging Limited</t>
  </si>
  <si>
    <t xml:space="preserve">Unit 320, Proxima Park , Houghton Avenue, Waterlooville, Hampshire , PO7 3DU </t>
  </si>
  <si>
    <t>NN0252056306002</t>
  </si>
  <si>
    <t>Kitnocks Farms Ltd</t>
  </si>
  <si>
    <t>Kitnocks Farm,, Outlands Lane, Curdridge, Southampton, SO30 2HD</t>
  </si>
  <si>
    <t>NN0252056306003</t>
  </si>
  <si>
    <t>Stables At Kitnocks Farm, Outlands Lane, Curdridge, Southampton, SO30 2HD</t>
  </si>
  <si>
    <t>NN0939288037005</t>
  </si>
  <si>
    <t>Kjs Solicitors Limited</t>
  </si>
  <si>
    <t>Room 7/G1, 37-39, Southgate Street, Winchester , Hants, SO23 9EH</t>
  </si>
  <si>
    <t xml:space="preserve">Accounts Manager , 33-35 Station Road, Henley-On-Thames,  RG9 1AT </t>
  </si>
  <si>
    <t>NN0939288037015</t>
  </si>
  <si>
    <t>Room 9/2.1, 37-39, Southgate Street, Winchester, Hampshire, SO23 9EH</t>
  </si>
  <si>
    <t>NN0939288037040</t>
  </si>
  <si>
    <t>Room 9/1.2, 37-39, Southgate Street, Winchester, Hampshire, SO23 9EH</t>
  </si>
  <si>
    <t>NN0939332305111</t>
  </si>
  <si>
    <t>Car Parking Space 1 3rd Flr,, Staple House , Staple Gardens, Winchester, Hampshire, SO23 8SR</t>
  </si>
  <si>
    <t>NN0939332305331</t>
  </si>
  <si>
    <t xml:space="preserve">3rd Flr Front , Staple House , Staple Gardens, Winchester, Hants, SO23 8SR </t>
  </si>
  <si>
    <t>NN0282416333002</t>
  </si>
  <si>
    <t>Klas Groundworks Ltd (Liquidation)</t>
  </si>
  <si>
    <t>Klas Groundworks, The Barn, Sheepwash Lane, Denmead, Waterlooville, Hants, PO7 6TW</t>
  </si>
  <si>
    <t>Michael Fortune And David Smithson, Leonard Curtis , 1580 Parkway , Solent Business Park, Whiteley, Hampshire,  PO15 7AG</t>
  </si>
  <si>
    <t>NN0282416333006</t>
  </si>
  <si>
    <t>Scaffold Barn, Adjacent To The Barn, Sheepwash Lane, Denmead, Waterlooville, Hants, PO7 6TW</t>
  </si>
  <si>
    <t>STORE</t>
  </si>
  <si>
    <t>NN0080656329000B</t>
  </si>
  <si>
    <t>Kl Health Care Limited</t>
  </si>
  <si>
    <t>The Pharmacy, 9, High Street, Bishops Waltham, Southampton, Hampshire, SO32 1AB</t>
  </si>
  <si>
    <t>NN09286760140008</t>
  </si>
  <si>
    <t>Knight Frank Llp</t>
  </si>
  <si>
    <t>14-15, Jewry Street, Winchester, Hampshire, SO23 8RZ</t>
  </si>
  <si>
    <t>Fao Business Rates Team, 55 Baker Street, London,  W1U 8AN</t>
  </si>
  <si>
    <t>NN0929056073000B</t>
  </si>
  <si>
    <t>Kokoro Farnborough Ltd</t>
  </si>
  <si>
    <t>73, St Georges Street, Winchester, Hampshire, SO23 8AH</t>
  </si>
  <si>
    <t>4 Lyon Road, Walton-On-Thames,  KT12 3PU</t>
  </si>
  <si>
    <t>NN092886432002A</t>
  </si>
  <si>
    <t>Konings Detailing Limited</t>
  </si>
  <si>
    <t>Unit 2, Block A, Gentian House, Moorside Road, Winchester, Hampshire, SO23 7RX</t>
  </si>
  <si>
    <t>NN0372840300002</t>
  </si>
  <si>
    <t>Kovedesign Ltd</t>
  </si>
  <si>
    <t>Rhs Of Building 1, Glidden Lane, Hambledon, Waterlooville, Hampshire, PO7 4SD</t>
  </si>
  <si>
    <t>NN088900000101A</t>
  </si>
  <si>
    <t>Kracken Technologies Limited</t>
  </si>
  <si>
    <t>Unit 3, Concorde Close, Segensworth, Fareham, Hants, PO15 5RT</t>
  </si>
  <si>
    <t>FACTORY AND PREMISES IN DISREPAIR</t>
  </si>
  <si>
    <t>NN0889000005002</t>
  </si>
  <si>
    <t>Kraken Technology Group Ltd</t>
  </si>
  <si>
    <t>Unit 5, Concorde Close, Segensworth, Fareham, Hants, PO15 5RT</t>
  </si>
  <si>
    <t>NN0423248305001</t>
  </si>
  <si>
    <t>Certificated Location, Adj Yew Tree Cottage, Romsey Road, Pitt, Winchester, Hampshire, SO22 5QP</t>
  </si>
  <si>
    <t>NN01110083000004</t>
  </si>
  <si>
    <t>Krishnamurti Foundation Trust Ltd</t>
  </si>
  <si>
    <t>Brockwood Park, Brockwood, Bramdean, Alresford, Hampshire, SO24 0LQ</t>
  </si>
  <si>
    <t>Accounts Dept, Brockwood Park, Bramdean, Hampshire,  SO24 0LQ</t>
  </si>
  <si>
    <t>NN0857440302000</t>
  </si>
  <si>
    <t>Inwoods Small School, Brockwood, Bramdean, Alresford, Hampshire, SO24 0LQ</t>
  </si>
  <si>
    <t>NN0716228300002</t>
  </si>
  <si>
    <t>Kt Accountants Ltd</t>
  </si>
  <si>
    <t>Castle Farm Barn North, Denmead Road, Southwick, Fareham, Hampshire, PO17 6EX</t>
  </si>
  <si>
    <t>Castle Farm Barn, Denmead Road, Southwick, Fareham, Hampshire,  PO17 6EX</t>
  </si>
  <si>
    <t>NN0887814200009</t>
  </si>
  <si>
    <t>Kuehne + Nagel Limited (718)</t>
  </si>
  <si>
    <t>Office 9, Steel House, 4300 Parkway, Whiteley, Fareham, Hampshire, PO15 7FP</t>
  </si>
  <si>
    <t>1 Roundwood Avenue, Stockley Park, Uxbridge,  UB11 1FG</t>
  </si>
  <si>
    <t>NN0939394012007</t>
  </si>
  <si>
    <t>Kushti Comics Limited</t>
  </si>
  <si>
    <t>Unit 12, The Brooks, Winchester, Hampshire, SO23 8QY</t>
  </si>
  <si>
    <t>NN08895950000D4</t>
  </si>
  <si>
    <t>Kutchenhaus Chichester Limited</t>
  </si>
  <si>
    <t>Unit D4, Whiteley Shopping Centre, Whiteley Way, Whiteley, Fareham, Hants, PO15 7PD</t>
  </si>
  <si>
    <t>5-7 Ambassadors House, Crane Street, Chichester,  PO19 1LL</t>
  </si>
  <si>
    <t>NN0766804322001</t>
  </si>
  <si>
    <t>K W Automotive Recycling Limited</t>
  </si>
  <si>
    <t>Unit 1, Swanmore Business Park, Lower Chase Road, Swanmore, Southampton, Hampshire, SO32 2PB</t>
  </si>
  <si>
    <t>NN09181240320009</t>
  </si>
  <si>
    <t>Kwik-Fit Holdings Ltd(Tyres &amp; Exhausts)</t>
  </si>
  <si>
    <t>32, Chesil Street, Winchester, Hampshire, SO23 8HX</t>
  </si>
  <si>
    <t>Fao Rates Management, Lambert Smith Hampton, Interchange Place, Edmund Street, Birmingham,  B3 2TA</t>
  </si>
  <si>
    <t>NN0503056800033</t>
  </si>
  <si>
    <t>Unit 3 , Woodhams Farm New Barn, Springvale Road , Kings Worthy , Hampshire , SO23 7LB</t>
  </si>
  <si>
    <t>NN0877740600010</t>
  </si>
  <si>
    <t>Ladies Of Ledger Ltd</t>
  </si>
  <si>
    <t>Suite 10, Little Tapnage Farm, Titchfield Lane, Wickham, Fareham, Hampshire, PO17 5PQ</t>
  </si>
  <si>
    <t>Business Life Centre, Little Tapnage Farm, Titchfield Lane, Wickham, Fareham, Hampshire,  PO17 5PQ</t>
  </si>
  <si>
    <t>NN0918056006001</t>
  </si>
  <si>
    <t>La Gastronomia Italiana Limited</t>
  </si>
  <si>
    <t>6, Bridge Street, Winchester, Hampshire, SO23 0HN</t>
  </si>
  <si>
    <t>NN0939332000011</t>
  </si>
  <si>
    <t>La Hally Architect Limited</t>
  </si>
  <si>
    <t xml:space="preserve">11, Charlecote Mews, Staple Gardens, Winchester, Hampshire, SO23 8SR </t>
  </si>
  <si>
    <t>NN09286120700009</t>
  </si>
  <si>
    <t>Lainston Holdings Limited</t>
  </si>
  <si>
    <t>70, High Street, Winchester, Hampshire, SO23 9DA</t>
  </si>
  <si>
    <t>NN0503056800005</t>
  </si>
  <si>
    <t>Unit 6, Woodhams Farm New Barn, Springvale Road, Kings Worthy , Winchester , Hampshire , SO23 7LB</t>
  </si>
  <si>
    <t>NN093933230000B</t>
  </si>
  <si>
    <t>Land Consult Llp</t>
  </si>
  <si>
    <t>Suite B, Staple Chambers, Staple Gardens,  , Winchester, Hampshire, SO23 8RS</t>
  </si>
  <si>
    <t>NN0887814200061</t>
  </si>
  <si>
    <t>Landscape Printing Systems Limited</t>
  </si>
  <si>
    <t>Office 61, Steel House, 4300 Parkway, Whiteley, Fareham, Hampshire, PO15 7FP</t>
  </si>
  <si>
    <t>Ashridge House, Oaklands Park, Wokingham,  RG41 2FD</t>
  </si>
  <si>
    <t>NN0939304305000</t>
  </si>
  <si>
    <t>Lane Clark &amp; Peacock Llp</t>
  </si>
  <si>
    <t>St Pauls House, St Pauls Hill, Winchester, Hampshire, SO22 5AB</t>
  </si>
  <si>
    <t>95 Wigmore Street, London,  W1U 1DQ</t>
  </si>
  <si>
    <t>NN0252024335003</t>
  </si>
  <si>
    <t>Larways Limited</t>
  </si>
  <si>
    <t>Stables And Premises, Poplars Farm, Curdridge Lane, Curdridge, Southampton, Hampshire, SO32 2BH</t>
  </si>
  <si>
    <t>Linwood, Outlands Lane, Curdridge, Southampton, Hampshire,  SO30 2HD</t>
  </si>
  <si>
    <t>NN0080816305001</t>
  </si>
  <si>
    <t>Last Mile Electricity Limited T/A Energetics</t>
  </si>
  <si>
    <t>Independent Distribution Network Operator, Asset023726/01, Tangier Lane, Bishops Waltham , Southampton , Hampshire , SO32 1BU</t>
  </si>
  <si>
    <t>NN0282220999000</t>
  </si>
  <si>
    <t>Energetics Electricity Ltd, Independent Distribution Network Operator Asset003355/01, Ashling Gardens, Denmead, Waterlooville, Hampshire, PO7 6EY</t>
  </si>
  <si>
    <t>NN0939572051000</t>
  </si>
  <si>
    <t>Asset025744/01, Independent Distribution Network Operator, Woodpeckers Drive, Winchester, Hampshire, SO22 5JJ</t>
  </si>
  <si>
    <t>NN0080816305002</t>
  </si>
  <si>
    <t>Last Mile Gas Limited</t>
  </si>
  <si>
    <t>Independent Gas Transporter - Dev023726, Tangier Lane, Bishops Waltham , Southampton , Hampshire , SO32 1BU</t>
  </si>
  <si>
    <t>INDEPENDENT GAS TRANSPORTER</t>
  </si>
  <si>
    <t>NN0282204009901</t>
  </si>
  <si>
    <t>Independent Gas Transporter - Dev003355, Anmore Road, Denmead, Waterlooville, Hampshire, PO7 6NT</t>
  </si>
  <si>
    <t>NN0574796327033</t>
  </si>
  <si>
    <t>Laurel House Projects Ltd</t>
  </si>
  <si>
    <t>Unit 1,, Wessenden Business Centre, Prospect Road, Alresford, Hampshire, SO24 9QF</t>
  </si>
  <si>
    <t>Beechings Cut, Winchester Road, Alresford, Hampshire,  SO24 9EZ</t>
  </si>
  <si>
    <t>NN028231247412C</t>
  </si>
  <si>
    <t>St Margarets (1st Flr) , Hambledon Road, Denmead, Waterlooville, Hampshire, PO7 6NU</t>
  </si>
  <si>
    <t>45 Mill Road , Waterlooville, Hampshire ,  PO7 7DH</t>
  </si>
  <si>
    <t>NN0574652017000B</t>
  </si>
  <si>
    <t>Laurence Oxley Ltd</t>
  </si>
  <si>
    <t xml:space="preserve">17, Broad Street, Alresford, Hampshire, SO24 9AW </t>
  </si>
  <si>
    <t>NN06656163131012</t>
  </si>
  <si>
    <t>Unit A1, Belmore Hill Court, Belmore Lane, Owslebury, Winchester, Hampshire, SO21 1JW</t>
  </si>
  <si>
    <t>NN06858243473000</t>
  </si>
  <si>
    <t>Unit 3, Shedfield House Dairy, Sandy Lane, Shedfield, Southampton, SO32 2HQ</t>
  </si>
  <si>
    <t>Unit 3, Shedfield House Dairy, Sandy Lane, Shedfield, Southampton,  SO32 2HQ</t>
  </si>
  <si>
    <t>NN09394920070003</t>
  </si>
  <si>
    <t>7, Wavell Way, Winchester, Hampshire, SO22 4EQ</t>
  </si>
  <si>
    <t>NN09286680820329</t>
  </si>
  <si>
    <t>Laurus Holdings Ltd</t>
  </si>
  <si>
    <t>Unit 32, City Business Centre, 82, Hyde Street, Winchester, Hampshire, SO23 7TA</t>
  </si>
  <si>
    <t>Unit 32, City Business Centre, 82 Hyde Street, Winchester, Hampshire,  SO23 7TA</t>
  </si>
  <si>
    <t>NN00805843110004</t>
  </si>
  <si>
    <t>Lavendon Access Services (Uk) Ltd</t>
  </si>
  <si>
    <t>Nationwide Platforms, Claylands Road, Bishops Waltham, Southampton, SO32 1BH</t>
  </si>
  <si>
    <t>15 Midland Court, Central Park, Lutterworth, Leicestershire,  LE17 4PN</t>
  </si>
  <si>
    <t>NN0887814320702</t>
  </si>
  <si>
    <t>Lawcomm Solicitors</t>
  </si>
  <si>
    <t>Unit 2, Fulcrum 2, Solent Way, Whiteley, Fareham, Hampshire, PO15 7FN</t>
  </si>
  <si>
    <t>NN0171388392055</t>
  </si>
  <si>
    <t>Laytons Tyres And Tracking Ltd</t>
  </si>
  <si>
    <t>Unit 5 , Village Garage , 68 , Main Road, Colden Common, Winchester, Hampshire, SO21 1RY</t>
  </si>
  <si>
    <t>NN0928676027305</t>
  </si>
  <si>
    <t>Leaders Romans Midco2 Limited</t>
  </si>
  <si>
    <t>Front Pt Grd Flr, Canister House, 27, Jewry Street, Winchester, Hampshire, SO23 8RY</t>
  </si>
  <si>
    <t>Crowthorne House, Nine Mile Ride, Wokingham, Berkshire,  RG40 3GZ</t>
  </si>
  <si>
    <t>NN0918232080A00A</t>
  </si>
  <si>
    <t>80a, Cromwell Road, Winchester, Hampshire, SO22 4AE</t>
  </si>
  <si>
    <t>NN09286121550004</t>
  </si>
  <si>
    <t>Leal Healthcare Limited</t>
  </si>
  <si>
    <t>155, High Street, Winchester, Hampshire, SO23 9BA</t>
  </si>
  <si>
    <t>Wellbeing Head Office, 8 Prior Deram Walk, Coventry,  CV4 8FT</t>
  </si>
  <si>
    <t>NN0928668082014B</t>
  </si>
  <si>
    <t>Learnsmarter Apps Ltd</t>
  </si>
  <si>
    <t>Units 14 &amp; 30, City Business Centre, 82, Hyde Street, Winchester, Hampshire, SO23 7TA</t>
  </si>
  <si>
    <t>NN0918147007000</t>
  </si>
  <si>
    <t>Lebanese House Limited</t>
  </si>
  <si>
    <t>Unit 1, Ground Floor, Mead House, City Road, Winchester, Hampshire, SO23 8SD</t>
  </si>
  <si>
    <t>5-6 Weavers Walk, Northbrook Street, Newbury, Berkshire,  RG14 1AL</t>
  </si>
  <si>
    <t>NN09290560650003</t>
  </si>
  <si>
    <t>Le Dao Limited T/A Luxe Nails</t>
  </si>
  <si>
    <t>65, St Georges Street, Winchester, Hampshire, SO23 8AH</t>
  </si>
  <si>
    <t>NN092886432418D</t>
  </si>
  <si>
    <t>Led Flex Limited</t>
  </si>
  <si>
    <t>Unit D The Light House , Moorside Road, Winchester, Hampshire, SO23 7RX</t>
  </si>
  <si>
    <t>NN0887814200045</t>
  </si>
  <si>
    <t>Office 45, Steel House, 4300 Parkway, Whiteley, Fareham, Hampshire, PO15 7FP</t>
  </si>
  <si>
    <t>NN09286680820085</t>
  </si>
  <si>
    <t>Leela Spa Limited</t>
  </si>
  <si>
    <t>Unit 7, City Business Centre, 82, Hyde Street, Winchester, Hampshire, SO23 7TA</t>
  </si>
  <si>
    <t>SPA AND PREMISES</t>
  </si>
  <si>
    <t>NN09181480270009</t>
  </si>
  <si>
    <t>27, City Road, Winchester, Hampshire, SO23 8SD</t>
  </si>
  <si>
    <t>10 Shadwell Road, Portsmouth,  PO2 0EJ</t>
  </si>
  <si>
    <t>NN0252024003000</t>
  </si>
  <si>
    <t>Unit 3, Furzecote Farm, Curdridge Lane, Curdridge, Southampton, Hampshire, SO32 2BJ</t>
  </si>
  <si>
    <t>NN0887814601301</t>
  </si>
  <si>
    <t>Leidos Innovations Uk Limited</t>
  </si>
  <si>
    <t>Pt Gnd Flr West , Fusion 1, Parkway, Whiteley, Fareham, Hampshire, PO15 7AA</t>
  </si>
  <si>
    <t>Skypark 1, 8 Elliot Place, Glasgow,  G3 8EP</t>
  </si>
  <si>
    <t>NN09290560670007</t>
  </si>
  <si>
    <t>Leightons Opticians</t>
  </si>
  <si>
    <t>67, St Georges Street, Winchester, Hampshire, SO23 8AH</t>
  </si>
  <si>
    <t>Head Office 1st Flr Clarendon House, 63 Downing Street, Farnham, Surrey,  GU9 7PN</t>
  </si>
  <si>
    <t>NN0554503000014</t>
  </si>
  <si>
    <t>Leitz Tooling Uk Ltd</t>
  </si>
  <si>
    <t>Unit 14, The Calvert Centre, Rownest Wood Lane, Woodmancott, Winchester, Hampshire, SO21 3BN</t>
  </si>
  <si>
    <t>Flex Meadow, The Pinnacles, Harlow, Essex,  CM19 5TN</t>
  </si>
  <si>
    <t>NN0706004300000</t>
  </si>
  <si>
    <t>Hill House Stud, Bent Lane, Hambledon, Waterlooville, Hants, PO7 4QP</t>
  </si>
  <si>
    <t>NN0887814320745</t>
  </si>
  <si>
    <t>Letco Limited</t>
  </si>
  <si>
    <t>Car Spaces For, 1st Flr Unit 5, Fulcrum 2, Solent Way, Whiteley, Fareham, Hampshire, PO15 7FN</t>
  </si>
  <si>
    <t>Howard House , 3 St. Marys Court, Blossom Street, York,  YO24 1AH</t>
  </si>
  <si>
    <t>NN0887814320755</t>
  </si>
  <si>
    <t>1st Flr Unit 5, Fulcrum 2, Solent Way, Whiteley, Fareham, Hampshire, PO15 7FN</t>
  </si>
  <si>
    <t>NN0080592317007</t>
  </si>
  <si>
    <t>Bishops Waltham Gallery, Cross Street, Bishops Waltham, Southampton, SO32 1EZ</t>
  </si>
  <si>
    <t>NN0252024007000</t>
  </si>
  <si>
    <t>Unit 7, Furzecote Farm, Curdridge Lane, Curdridge, Southampton, Hampshire, SO32 2BJ</t>
  </si>
  <si>
    <t>NN0463584308410</t>
  </si>
  <si>
    <t>Liberaliter Ltd</t>
  </si>
  <si>
    <t>Warehouse B &amp; C Unit 4, Moorside Place, Moorside Road, Winchester, Hants, SO23 7FX</t>
  </si>
  <si>
    <t>NN0463584308414</t>
  </si>
  <si>
    <t>Conference Room Unit 4, Moorside Place, Moorside Road, Winchester, Hants, SO23 7FX</t>
  </si>
  <si>
    <t>NN0463584308424</t>
  </si>
  <si>
    <t>Store Unit 4, Moorside Place, Moorside Road, Winchester, Hants, SO23 7FX</t>
  </si>
  <si>
    <t>NN0463584308434</t>
  </si>
  <si>
    <t>Kitchen &amp; Foyer Unit 4, Moorside Place, Moorside Road, Winchester, Hants, SO23 7FX</t>
  </si>
  <si>
    <t>NN0463584308403</t>
  </si>
  <si>
    <t>Libresoft Ltd</t>
  </si>
  <si>
    <t>Office A Unit 4, Moorside Place, Moorside Road, Winchester, Hants, SO23 7FX</t>
  </si>
  <si>
    <t>Office A , Unit 4 Moorside Place, Moorside Road, Winchester,  SO23 7FX</t>
  </si>
  <si>
    <t>NN0463584308404</t>
  </si>
  <si>
    <t>Office B Unit 4, Moorside Place, Moorside Road, Winchester, Hants, SO23 7FX</t>
  </si>
  <si>
    <t>NN0887815001003</t>
  </si>
  <si>
    <t>Lidl Great Britain Limited</t>
  </si>
  <si>
    <t>Lidl, Solent Way , Whiteley , Fareham , Hampshire , PO15 7FU</t>
  </si>
  <si>
    <t>Lidl House, 14 Kingston Road, Surbiton ,  KT5 9NU</t>
  </si>
  <si>
    <t>NN0887814200063</t>
  </si>
  <si>
    <t>Lifeline Agency Limited</t>
  </si>
  <si>
    <t>Office 63, Steel House, 4300 Parkway, Whiteley, Fareham, Hampshire, PO15 7FP</t>
  </si>
  <si>
    <t>NN0877736307101</t>
  </si>
  <si>
    <t>Life Should Be Beautiful Limited</t>
  </si>
  <si>
    <t>Ground Floor And Part Of First Floor, 4, The Square, Wickham, Fareham, Hampshire, PO17 5JN</t>
  </si>
  <si>
    <t>NN0827272301004</t>
  </si>
  <si>
    <t>Lifetime Wealth Management T/A Primary Lifetime Partners</t>
  </si>
  <si>
    <t>Unit D, Meadow View Business Park, Winchester Road, Upham, Southampton, Hampshire, SO32 1HJ</t>
  </si>
  <si>
    <t>NN088782830700E</t>
  </si>
  <si>
    <t>Lift And Shift Skip Hire Ltd</t>
  </si>
  <si>
    <t>Unit D4, Pegham Industrial Estate, Laveys Lane, Titchfield, Fareham, Hants, PO15 6SD</t>
  </si>
  <si>
    <t>Farlington Redoubt, Portsdown Hill Road, Portsmouth, Hants,  PO6 1BW</t>
  </si>
  <si>
    <t>WASTE TRANSFER STATION AND PREMISES</t>
  </si>
  <si>
    <t>NN0887828307D45</t>
  </si>
  <si>
    <t>Units D1 &amp; D2, Pegham Industrial Park, Laveys Lane, Titchfield, Fareham, PO15 6SD</t>
  </si>
  <si>
    <t>NN0887814147232</t>
  </si>
  <si>
    <t>Link Talent Group</t>
  </si>
  <si>
    <t>Office 2.32, Second Floor, 4500, Parkway, Whiteley, Fareham, Hampshire, PO15 7AZ</t>
  </si>
  <si>
    <t>NN0423234001230</t>
  </si>
  <si>
    <t>Linnaeus Veterinary Limited T/A Anderson Moores</t>
  </si>
  <si>
    <t>The Old Stables Bunstead Barns, Poles Lane, Hursley, Winchester, Hants, SO21 2LL</t>
  </si>
  <si>
    <t>Friars Gate , 1011 Stratford Road, Shirley, Solihul, West Midlands,  B90 4BN</t>
  </si>
  <si>
    <t>NN0413124301001</t>
  </si>
  <si>
    <t>Linnaeus Veterinary Ltd T/A Anderson Moores</t>
  </si>
  <si>
    <t>Deer Park Farm Barn, Main Road, Hursley, Winchester, Hants, SO21 2LD</t>
  </si>
  <si>
    <t>Friars Gate, 1011 Stratford Road, Shirley , West Midlands,  B90 4BN</t>
  </si>
  <si>
    <t>NN0423234001000</t>
  </si>
  <si>
    <t>2 The Old Dairy Bunstead Farm, Poles Lane, Hursley, Winchester, Hants, SO21 2LL</t>
  </si>
  <si>
    <t>NN0423234001A00</t>
  </si>
  <si>
    <t>The Granary, Bunstead Farm, Poles Lane, Hursley, Winchester, Hants, SO21 2LL</t>
  </si>
  <si>
    <t>VETERINARY SURGERY &amp; PREMISES</t>
  </si>
  <si>
    <t>NN0423234005000</t>
  </si>
  <si>
    <t>The Bothy, Bunstead Farm, Poles Lane, Hursley, Winchester, Hants, SO21 2LL</t>
  </si>
  <si>
    <t>NN0423234006000</t>
  </si>
  <si>
    <t>1 The Old Dairy Bunstead Farm,, Poles Lane, Hursley, Winchester, Hants, SO21 2LL</t>
  </si>
  <si>
    <t>NN0423234007000</t>
  </si>
  <si>
    <t xml:space="preserve">The Mews , Bunstead Barns , Poles Lane , Hursley , Winchester , Hampshire , SO21 2LL </t>
  </si>
  <si>
    <t>NN0928948071300</t>
  </si>
  <si>
    <t>Office 2 1st Flr, 71, Parchment Street, Winchester, Hants, SO23 8AT</t>
  </si>
  <si>
    <t>NN07969203070009</t>
  </si>
  <si>
    <t>Little Orchard Pubs Ltd</t>
  </si>
  <si>
    <t>The Tichborne Arms, Riverside Farm Lane, Tichborne, Alresford, Hampshire, SO24 0NA</t>
  </si>
  <si>
    <t>NN0171324035000</t>
  </si>
  <si>
    <t>Little Otters Swim School Limited</t>
  </si>
  <si>
    <t>35, Church Lane, Colden Common, Winchester, Hampshire, SO21 1TP</t>
  </si>
  <si>
    <t>SWIMMING POOL AND PREMISES</t>
  </si>
  <si>
    <t>NN05343763300005</t>
  </si>
  <si>
    <t>Littleton &amp; Harestock Parish Council</t>
  </si>
  <si>
    <t>Sports Pavilion And Recreation Ground, Littleton, Winchester, Hampshire, SO22 6QX</t>
  </si>
  <si>
    <t>Littleton &amp; Harestock Parish Office, The Hallway, Littleton, Winchester, Hampshire,  SO22 6QL</t>
  </si>
  <si>
    <t>NN0534396054002</t>
  </si>
  <si>
    <t>Littleton &amp; Harestock Parish Office, The Hall Way, Littleton, Winchester, Hampshire, SO22 6QL</t>
  </si>
  <si>
    <t>USED AS PARISH OFFICE AND PREMISES</t>
  </si>
  <si>
    <t>NN025200834604B4</t>
  </si>
  <si>
    <t>Livewire Theatre Consultants Limited</t>
  </si>
  <si>
    <t>Unit 4b, Bridge Farm Industries, Botley Road, Curbridge, Southampton, SO30 2HB</t>
  </si>
  <si>
    <t>11 Beacon Mount, Park Gate, Southampton, Hampshire,  SO31 7GN</t>
  </si>
  <si>
    <t>NN093955630711A</t>
  </si>
  <si>
    <t>Unit A1 Gnd Flr South, Gabare Hse, Winnall Valley Road, Winchester , Hants, SO23 0LD</t>
  </si>
  <si>
    <t>Pilates And Fitness , Units A1 And A2 Gnd Flr South , Gabare Hse, Winnall Valley Road, Winchester ,  SO23 0LD</t>
  </si>
  <si>
    <t>NN093955630712A</t>
  </si>
  <si>
    <t>Unit A2 Gnd Flr South , Gabare Hse, Winnall Valley Road, Winchester , Hants, SO23 0LD</t>
  </si>
  <si>
    <t>NN05749080090001</t>
  </si>
  <si>
    <t>Lloyds Bank Plc</t>
  </si>
  <si>
    <t>9, West Street, Alresford, Hampshire, SO24 9AE</t>
  </si>
  <si>
    <t>C/O Cbre Corporate Outsourcing Ltd, 55 Temple Row, Birmingham,  B2 5LS</t>
  </si>
  <si>
    <t>NN09286120490002</t>
  </si>
  <si>
    <t>Lloyds Bank Plc, 48 - 50, High Street, Winchester, Hampshire, SO23 9BU</t>
  </si>
  <si>
    <t xml:space="preserve">C/O Cbre, Level 1, Three Chamberlain Square, Birmingham,  ,  B3 3AX </t>
  </si>
  <si>
    <t>NN025202431710A</t>
  </si>
  <si>
    <t>L L R Specialist Limited</t>
  </si>
  <si>
    <t>Unit 11, Woodmans Farm, Curdridge Lane, Curdridge, Southampton, Hampshire, SO32 2BH</t>
  </si>
  <si>
    <t>Unit 11, Woodmans Farm, Curdridge Lane, Curdridge, Southampton, Hampshire,  SO32 2BH</t>
  </si>
  <si>
    <t>NN0685824333005</t>
  </si>
  <si>
    <t>Ll Waste Recycling Ltd</t>
  </si>
  <si>
    <t>Aviary A, Shedfield Equestrian, Botley Road, Shedfield, Southampton, Hampshire, SO32 2HN</t>
  </si>
  <si>
    <t>220 Milton Road, Waterlooville, Hampshire,  PO8 8SE</t>
  </si>
  <si>
    <t>NN0887814320721</t>
  </si>
  <si>
    <t>Lmr Holdings Limited (In Administration)</t>
  </si>
  <si>
    <t>Gnd Flr , Unit 11 , Fulcrum 2, Solent Way, Whiteley, Fareham, Hampshire, PO15 7FN</t>
  </si>
  <si>
    <t>C/O Grant Thornton Uk Llp, 11th Floor, Landmark St Peter'S Square, 1 Oxford Street, Manchester,  M1 4PB</t>
  </si>
  <si>
    <t>NN0887814320722</t>
  </si>
  <si>
    <t>1st Flr , Unit 11 , Fulcrum 2, Solent Way, Whiteley, Fareham, Hampshire, PO15 7FN</t>
  </si>
  <si>
    <t>NN09393960240003</t>
  </si>
  <si>
    <t>Loake Brothers Limited T/A Loake</t>
  </si>
  <si>
    <t>24, The Square, Winchester, Hampshire, SO23 9EX</t>
  </si>
  <si>
    <t>Unique Works, Wood Street, Kettering, Northamptonshire,  NN16 9SN</t>
  </si>
  <si>
    <t>NN09393320300001</t>
  </si>
  <si>
    <t>Local Surveyors Direct Limited</t>
  </si>
  <si>
    <t>Unit 1 Fst Flr, 32, Staple Gardens, Winchester, Hampshire, SO23 8SR</t>
  </si>
  <si>
    <t>NN0928612042000A</t>
  </si>
  <si>
    <t>L¿Occitane Ltd</t>
  </si>
  <si>
    <t>42, High Street, Winchester, Hampshire, SO23 9BL</t>
  </si>
  <si>
    <t>Accounts Payable, 2nd Floor Capital House, 25 Chapel Street, London,  NW1 5DH</t>
  </si>
  <si>
    <t>NN0282312473006</t>
  </si>
  <si>
    <t>Lochlyn Torey Limited</t>
  </si>
  <si>
    <t>1st Flr Kenilworth, Hambledon Road, Denmead, Waterlooville, Hampshire, PO7 6NU</t>
  </si>
  <si>
    <t>NN0080792002000</t>
  </si>
  <si>
    <t>Lock 5 Limited</t>
  </si>
  <si>
    <t>Unit 2, Limmers Storage, Stakes Lane, Upham, Southampton, Hampshire, SO32 1TJ</t>
  </si>
  <si>
    <t>Unit 2, Limmers Storage, Stakes Lane, Upham,  Southampton,  Hampshire,  SO32 1TJ</t>
  </si>
  <si>
    <t>NN0424962630000</t>
  </si>
  <si>
    <t>Unit 6, Pitt Down Barn, Farley Mount Road, Hursley, Winchester, Hampshire, SO21 2JE</t>
  </si>
  <si>
    <t>NN0685824305900</t>
  </si>
  <si>
    <t>Lockhams Recycling Ltd</t>
  </si>
  <si>
    <t>Concrete Crushing Plant, Shedfield Equestrian, Botley Road, Shedfield, Southampton, Hants, SO32 2HN</t>
  </si>
  <si>
    <t>NN068595646503</t>
  </si>
  <si>
    <t>Logistical Building Services (Electrical) Limited</t>
  </si>
  <si>
    <t>Unit 3, Five Oaks Farm, Winchester Road, Shedfield, Southampton, Hampshire, SO32 2HS</t>
  </si>
  <si>
    <t>Five Oaks Farm, Winchester Road, Shedfield, Southampton, Hampshire,  SO32 2HS</t>
  </si>
  <si>
    <t>NN0928612009001</t>
  </si>
  <si>
    <t>London Borough Of Southwark Fund</t>
  </si>
  <si>
    <t>Unit 1, 9-11, High Street, Winchester, Hampshire, SO23 9JX</t>
  </si>
  <si>
    <t>NN09393960150004</t>
  </si>
  <si>
    <t>London Camera Exchange Group</t>
  </si>
  <si>
    <t>15, The Square, Winchester, Hampshire, SO23 9ES</t>
  </si>
  <si>
    <t>15 The Square, Winchester, Fao Kerry,  SO23 9ES</t>
  </si>
  <si>
    <t>NN01612043070008</t>
  </si>
  <si>
    <t>London Lintels Limited</t>
  </si>
  <si>
    <t>Storage, Alresford Road, Winchester, Hampshire, SO21 1HL</t>
  </si>
  <si>
    <t>NN0574636300000</t>
  </si>
  <si>
    <t>Long Barn Winchester Ltd</t>
  </si>
  <si>
    <t>Long Barn Lavender, Bishops Sutton Road, Alresford, Hampshire, SO24 9EJ</t>
  </si>
  <si>
    <t>Long Barn Lavender, Bishops Sutton Road, Alresford, Hampshire,  SO24 9EJ</t>
  </si>
  <si>
    <t>NN09181660040014</t>
  </si>
  <si>
    <t>Lord Chancellor'S Department</t>
  </si>
  <si>
    <t>Lcd At, 4, The Close, Winchester, Hampshire, SO23 9LS</t>
  </si>
  <si>
    <t xml:space="preserve">Ministry Of Justice Rates Team , 2nd Floor, St Katherines House , St Katherines Street, Northampton ,  NN1 2LH </t>
  </si>
  <si>
    <t>JUDGES LODGINGS AND PREMISES</t>
  </si>
  <si>
    <t>NN057482031800B</t>
  </si>
  <si>
    <t>Lorem Skin And Body Therapy Limited</t>
  </si>
  <si>
    <t>Unit B, Prospect Commercial Park, 4, Prospect Road, Alresford, Hampshire, SO24 9QF</t>
  </si>
  <si>
    <t>NN0928612172000B</t>
  </si>
  <si>
    <t>172, High Street, Winchester, Hampshire, SO23 9BQ</t>
  </si>
  <si>
    <t>NN0939332034099</t>
  </si>
  <si>
    <t>Suite 9, Talbot House, 34, Staple Gardens, Winchester, Hampshire, SO23 8SR</t>
  </si>
  <si>
    <t>NN0393024001002</t>
  </si>
  <si>
    <t>Lothian Pension Fund</t>
  </si>
  <si>
    <t>Ground Floor, Unit 1, Royal Court, Church Green Close, Kings Worthy, Winchester, Hampshire, SO23 7TW</t>
  </si>
  <si>
    <t>NN0393024301201</t>
  </si>
  <si>
    <t>Gnd &amp; 1st Flrs, Unit 2, Royal Court, Church Green Close, Kings Worthy, Winchester, Hampshire, SO23 7TW</t>
  </si>
  <si>
    <t>NN0393024301202</t>
  </si>
  <si>
    <t>2nd Flr, Unit 2,, Royal Court, Church Green Close, Kings Worthy, Winchester, Hampshire, SO23 7TW</t>
  </si>
  <si>
    <t>NN0393024301308</t>
  </si>
  <si>
    <t>Gnd &amp; 1st Flr, Unit 3, Royal Court, Church Green Close, Kings Worthy, Winchester, Hampshire, SO23 7TW</t>
  </si>
  <si>
    <t>NN0554532313333</t>
  </si>
  <si>
    <t>Unit 3, Old Dairy Court, Burcot Farm, East Stratton, Winchester, Hampshire, SO21 3DZ</t>
  </si>
  <si>
    <t>NN0889595D10D11</t>
  </si>
  <si>
    <t>Loungers Uk Limited</t>
  </si>
  <si>
    <t>Unit D10/ D11, Whiteley Shopping Centre, Whiteley Way, Whiteley, Fareham, Hants, PO15 7PD</t>
  </si>
  <si>
    <t>26 Baldwin Street, Bristol,  BS1 1SE</t>
  </si>
  <si>
    <t>NN0111004322000</t>
  </si>
  <si>
    <t>Luby Hart Design Limited</t>
  </si>
  <si>
    <t>Unit 197, Ground Floor, The Old Brick Barn, Wood Farm, Bramdean, Alresford, Hampshire, SO24 0JH</t>
  </si>
  <si>
    <t>98 Winchester Road, Micheldever, Winchester, Hampshire,  SO21 3DG</t>
  </si>
  <si>
    <t>NN01714403060006</t>
  </si>
  <si>
    <t>Lucky Hoof 2023 Ltd</t>
  </si>
  <si>
    <t>Rising Sun, Spring Lane, Colden Common, Winchester, Hampshire, SO21 1SB</t>
  </si>
  <si>
    <t>47 Tyne Road, Oakham, Rutland,  LE15 6SJ</t>
  </si>
  <si>
    <t>NN05241803020004</t>
  </si>
  <si>
    <t>The March Hare, Priors Dean Road, Winchester, Hampshire, SO22 6JN</t>
  </si>
  <si>
    <t>NN02823125020006</t>
  </si>
  <si>
    <t>Lucky S Denmead Limited</t>
  </si>
  <si>
    <t>Lucky Star, Hambledon Road, Denmead, Waterlooville, Hampshire, PO7 6NU</t>
  </si>
  <si>
    <t>NN0877736327113</t>
  </si>
  <si>
    <t>Birch, 1st Floor, Heming &amp; Co, The Square, Wickham, Fareham, Hampshire, PO17 5JT</t>
  </si>
  <si>
    <t>9 Kittiwake Place, Botley,  SO32 2ZB</t>
  </si>
  <si>
    <t>NN0887814607000</t>
  </si>
  <si>
    <t>Ludlow Trust Company Limited</t>
  </si>
  <si>
    <t>Part Ground Floor Right-Hand Side, Yarmouth House, 1300, Parkway, Whiteley, Fareham, Hampshire, PO15 7AE</t>
  </si>
  <si>
    <t>NN00805843040009</t>
  </si>
  <si>
    <t>Ludus Health And Wellness Ltd</t>
  </si>
  <si>
    <t>Unit 5, Claylands Road, Bishops Waltham, Southampton, SO32 1BH</t>
  </si>
  <si>
    <t>NN0939416059000A</t>
  </si>
  <si>
    <t>Luken Beck Mdp Limited</t>
  </si>
  <si>
    <t>59, Tower Street, Winchester, Hampshire, SO23 8TA</t>
  </si>
  <si>
    <t>NN0827272301010</t>
  </si>
  <si>
    <t>Offices 2-4 At Unit C, Meadow View Business Park, Winchester Road, Upham, Southampton, Hampshire, SO32 1HJ</t>
  </si>
  <si>
    <t>NN0887808314016</t>
  </si>
  <si>
    <t>Unit 16, Bridge Works, Fontley Road, Titchfield, Fareham, Hampshire, PO15 6QZ</t>
  </si>
  <si>
    <t>Unit 16, Bridge Works, Fontley Road, Titchfield, Fareham, Hampshire,  PO15 6QZ</t>
  </si>
  <si>
    <t>NN0889595000D13</t>
  </si>
  <si>
    <t>Luma Restaurants Limited</t>
  </si>
  <si>
    <t>Unit D13, Whiteley Shopping Centre, Whiteley Way, Whiteley, Fareham, Hants, PO15 7PD</t>
  </si>
  <si>
    <t>Mcdonalds Restaurant, 31-33 West Street, Havant, Portsmouth, Hampshire,  PO9 1ER</t>
  </si>
  <si>
    <t>NN0665688308000</t>
  </si>
  <si>
    <t>Lush Mechanical &amp; Electrical Ltd</t>
  </si>
  <si>
    <t>Lush Mechanical &amp; Electrical Ltd, Hawthorn Business Park, Whaddon Lane, Owslebury, Winchester, Hampshire, SO21 1JJ</t>
  </si>
  <si>
    <t>NN00806563360006</t>
  </si>
  <si>
    <t>Luvvitwantit Limited</t>
  </si>
  <si>
    <t>Hazels, High Street, Bishops Waltham, Southampton, Hampshire, SO32 1AB</t>
  </si>
  <si>
    <t>Luvvit Want It, High Street, Bishops Waltham, Southampton, Hampshire,  SO32 1AB</t>
  </si>
  <si>
    <t>NN09392880530007</t>
  </si>
  <si>
    <t>Lychee Foods Limited</t>
  </si>
  <si>
    <t>The Lucky Lycee At Green Man, 53, Southgate Street, Winchester, Hampshire, SO23 9EH</t>
  </si>
  <si>
    <t>NN0766832310015</t>
  </si>
  <si>
    <t>Lycroft Eggs Limited</t>
  </si>
  <si>
    <t>Unit 15, Lycroft Farm Business Park, Park Lane, Swanmore, Southampton, Hampshire, SO32 2QQ</t>
  </si>
  <si>
    <t>NN09286680820263</t>
  </si>
  <si>
    <t>Lync Wealth Management Limited</t>
  </si>
  <si>
    <t>Unit 26, City Business Centre, 82, Hyde Street, Winchester, Hampshire, SO23 7TA</t>
  </si>
  <si>
    <t>NN0918320354000</t>
  </si>
  <si>
    <t>M51 Operations Limited</t>
  </si>
  <si>
    <t>Mcdonalds Restaurant Ltd, Easton Lane, Winchester, Hampshire, SO23 7RS</t>
  </si>
  <si>
    <t>NN0929056069000B</t>
  </si>
  <si>
    <t>69, St Georges Street, Winchester, Hampshire, SO23 8AH</t>
  </si>
  <si>
    <t>NN0882008401010</t>
  </si>
  <si>
    <t>Mac Access Limited</t>
  </si>
  <si>
    <t>Storage Yard Unit 10, Cherry Tree Farm, Botley Road, Burridge, Southampton, Hampshire, SO31 1BQ</t>
  </si>
  <si>
    <t>22 Gladstone Road, Sholing, Southampton,  SO19 8GT</t>
  </si>
  <si>
    <t>NN0827272320006</t>
  </si>
  <si>
    <t>M &amp; A Carpentry (Southern) Limited</t>
  </si>
  <si>
    <t>Offices At Woolstreet Farm, Winchester Road, Upham, Southampton, Hampshire, SO32 1HA</t>
  </si>
  <si>
    <t>NN0929036015014</t>
  </si>
  <si>
    <t>Mace Consult Limited</t>
  </si>
  <si>
    <t>Athelstan House, 14-20, St Clement Street, Winchester, Hampshire, SO23 9DR</t>
  </si>
  <si>
    <t>NN0929036015114</t>
  </si>
  <si>
    <t>1 Car Parking For, Athelstan House, 14-20, St Clement Street, Winchester, Hants, SO23 9DR</t>
  </si>
  <si>
    <t>NN0929036015214</t>
  </si>
  <si>
    <t>8 Car Parking For, Athelstan House 14-20, St Clement Street, Winchester, Hants, SO23 9DR</t>
  </si>
  <si>
    <t xml:space="preserve">Car Parking Space and Premises </t>
  </si>
  <si>
    <t>NN05545043071064</t>
  </si>
  <si>
    <t>Mackintosh Catering Ltd</t>
  </si>
  <si>
    <t>Unit 6, The Calvert Centre, Rownest Wood Lane, Woodmancott, Winchester, Hampshire, SO21 3BN</t>
  </si>
  <si>
    <t>NN0282296500009</t>
  </si>
  <si>
    <t>Mac Ltd Ssas</t>
  </si>
  <si>
    <t>First Flr Of Unit 3, Falcon Court, Parklands Business Park, Forest Road, Waterlooville, Hants, PO7 6BZ</t>
  </si>
  <si>
    <t>1 Falcon Court, Parklands Business Park, Forest Road , Denmead ,  PO7 6BZ</t>
  </si>
  <si>
    <t>NN0877692310001</t>
  </si>
  <si>
    <t>Macmanus Limited</t>
  </si>
  <si>
    <t>Stables At Mayles Farm, Mayles Lane, Wickham, Fareham, Hampshire, PO17 5ND</t>
  </si>
  <si>
    <t>Unit 10 Monks Brook Industrial Estate, School Close, Chandlers Ford, Eastleigh, Hampshire,  SO53 4RA</t>
  </si>
  <si>
    <t>NN0645492501012</t>
  </si>
  <si>
    <t>Mad Dog 1 Ltd</t>
  </si>
  <si>
    <t>1st Flr East Wing, Southern House, Sparrowgrove, Otterbourne, Winchester, Hampshire, SO21 2RU</t>
  </si>
  <si>
    <t>C/O Hellier Langston, Ground Floor E1 , Fareham Heights, Standard Way , Fareham, Hampshire ,  PO16 8XT</t>
  </si>
  <si>
    <t>NN017142831601F</t>
  </si>
  <si>
    <t>Maestro Care Ltd T/A Caremark (Winchester &amp; Eastleigh)</t>
  </si>
  <si>
    <t>1a And 1b, Portsmouth Road, Fishers Pond, Eastleigh, Hampshire, SO50 7HF</t>
  </si>
  <si>
    <t>1a And 1b Portsmouth Road, Fishers Pond, Eastleigh, Hampshire,  SO50 7HF</t>
  </si>
  <si>
    <t>NN0928612125002B</t>
  </si>
  <si>
    <t>Mae Way Ltd</t>
  </si>
  <si>
    <t>125, High Street, Winchester, Hampshire, SO23 9BL</t>
  </si>
  <si>
    <t>Vodafone, 125 High Street, Winchester, Hampshire,  SO23 9BL</t>
  </si>
  <si>
    <t>NN00806643000004</t>
  </si>
  <si>
    <t>M.A.F.H.S Ltd T/A Saxby¿S Eye Care</t>
  </si>
  <si>
    <t>2, Houchin Street, Bishops Waltham, Southampton, SO32 1AR</t>
  </si>
  <si>
    <t>NN064548433312A</t>
  </si>
  <si>
    <t>Magenta Accounts Ltd</t>
  </si>
  <si>
    <t>Unit 2a, Poles Copse, Poles Lane, Otterbourne, Winchester, Hampshire, SO21 2DZ</t>
  </si>
  <si>
    <t>Unit 2a, Poles Copse, Poles Lane, Otterbourne, Winchester, Hampshire,  SO21 2DZ</t>
  </si>
  <si>
    <t>NN0877720310003</t>
  </si>
  <si>
    <t>Magic Motorhome Man Limited</t>
  </si>
  <si>
    <t>Unit 2 Park Place Farm, Titchfield Lane, Wickham, Fareham, Hampshire, PO17 5HB</t>
  </si>
  <si>
    <t>61 Ecton Lane , Portsmouth ,  PO3 5TA</t>
  </si>
  <si>
    <t>NN0887814006101</t>
  </si>
  <si>
    <t>Mairon Freight Management (Uk) Ltd</t>
  </si>
  <si>
    <t>Unit 1, Fulcrum 6, Solent Way, Whiteley, Fareham, Hampshire, PO15 7QQ</t>
  </si>
  <si>
    <t>NN0917948032012</t>
  </si>
  <si>
    <t>Majestic Wines Warehouse Ltd</t>
  </si>
  <si>
    <t>Unit 1 , Andover Road Retail Park, Andover Road, Winchester, Hampshire, SO23 7RY</t>
  </si>
  <si>
    <t>Fao Ellen Peters, Majestic House , The Belfry , Colonial Way, Watford ,  WD24 4WH</t>
  </si>
  <si>
    <t>NN09183160800009</t>
  </si>
  <si>
    <t>Make It Matter Limited</t>
  </si>
  <si>
    <t>Eastgate House, 80, Eastgate Street, Winchester, Hampshire, SO23 8DZ</t>
  </si>
  <si>
    <t>North End, Beggars Lane, Winchester, Hampshire,  SO23 0HE</t>
  </si>
  <si>
    <t>NN0070999000000</t>
  </si>
  <si>
    <t>Malwine Solar Spv 1 Limited</t>
  </si>
  <si>
    <t>Photovoltaic Park, Whitehill Lane, Bishops Sutton, Alresford, Hants, SO24 0AA</t>
  </si>
  <si>
    <t xml:space="preserve">Suite C, Third Floor , 3 Harbour Exchange Square , Canary Wharf , London ,  E14 9GE </t>
  </si>
  <si>
    <t>NN08895950000B7</t>
  </si>
  <si>
    <t>Mamas &amp; Papas (Stores) Limited</t>
  </si>
  <si>
    <t>Unit B7, Whiteley Shopping Centre, Whiteley Way, Whiteley, Fareham, Hants, PO15 7PD</t>
  </si>
  <si>
    <t>Colne Bridge Road, Huddersfield,  HD5 0RH</t>
  </si>
  <si>
    <t>NN0040208300013</t>
  </si>
  <si>
    <t>Management Framework Limited</t>
  </si>
  <si>
    <t>Unit 1, Storage Barn At Barley Cottage, Shorley Lane, Beauworth, Alresford, Hampshire, SO24 0NY</t>
  </si>
  <si>
    <t>19 Astra Court, Hythe ,  SO45 6DZ</t>
  </si>
  <si>
    <t>NN0111028300000</t>
  </si>
  <si>
    <t>M And R Morton Limited</t>
  </si>
  <si>
    <t>Workshops At Sheep Dip, Joans Acre Lane, Hinton Ampner, Alresford, Hampshire, SO24 0LF</t>
  </si>
  <si>
    <t>Sheep Dip, Joans Acre Lane, Hinton Ampner, Alresford, Hampshire,  SO24 0LF</t>
  </si>
  <si>
    <t>NN05749080440468</t>
  </si>
  <si>
    <t>Mange 2 Deli Ltd</t>
  </si>
  <si>
    <t>44/46, West Street, Alresford, Hampshire, SO24 9AU</t>
  </si>
  <si>
    <t>44/46 West Street, Alresford, Hampshire,  SO24 9AU</t>
  </si>
  <si>
    <t>NN093955630504A</t>
  </si>
  <si>
    <t>Mantis Sport International Limited</t>
  </si>
  <si>
    <t>Unit 4a, Scylla Business Park, Winnall Valley Road, Winchester, Hants, SO23 0LD</t>
  </si>
  <si>
    <t>NN0939566300021</t>
  </si>
  <si>
    <t>Unit 21, Basepoint Business Centre, 1, Winnall Valley Road, Winchester, Hants, SO23 0LD</t>
  </si>
  <si>
    <t>Global Service Group Ltd , Unit 4, Windmill Business Village , Brooklands Close, Sunbury-On-Thames ,  TW16 7DY</t>
  </si>
  <si>
    <t>NN0939396030001</t>
  </si>
  <si>
    <t>Marbas Group Limited</t>
  </si>
  <si>
    <t>Ugnd &amp; 1st Flrs 30, The Square, Winchester, Hampshire, SO23 9EX</t>
  </si>
  <si>
    <t>NN0171428301006</t>
  </si>
  <si>
    <t>Marben Engineering Ltd</t>
  </si>
  <si>
    <t>Unit 6, Wessex Business Park, Wessex Way, Colden Common, Winchester, Hants, SO21 1WP</t>
  </si>
  <si>
    <t>3 Grovely Avenue, Bournemouth, Dorset,  BH5  1JA</t>
  </si>
  <si>
    <t>NN0312628315001</t>
  </si>
  <si>
    <t>Marcus J Barnett Limited</t>
  </si>
  <si>
    <t>Summerhouse At, Old Forge Cottage, Heathen Street, Durley, Southampton, Hampshire, SO32 2BT</t>
  </si>
  <si>
    <t>Old Forge Cottage, Heathen Street, Durley, Southampton, Hampshire,  SO32 2BT</t>
  </si>
  <si>
    <t>NN09286760330008</t>
  </si>
  <si>
    <t>Margaux Winchester Ltd</t>
  </si>
  <si>
    <t>32 - 33, Jewry Street, Winchester, Hampshire, SO23 8RY</t>
  </si>
  <si>
    <t>NN09286760330012</t>
  </si>
  <si>
    <t>32, Jewry Street, Winchester, Hampshire, SO23 8RY</t>
  </si>
  <si>
    <t>NN0221708304000</t>
  </si>
  <si>
    <t>The Yard, Corhampton Farm, Warnford Road, Corhampton, Southampton, Hampshire, SO32 3ND</t>
  </si>
  <si>
    <t>NN08574043310002</t>
  </si>
  <si>
    <t>Caravan Store At Brocklands Farm, Alton Road, West Meon, Petersfield, Hampshire, GU32 1JF</t>
  </si>
  <si>
    <t>Dunford Farm Partners, Lower Preshaw Farm, Upham , Southampton ,  SO32 1QF</t>
  </si>
  <si>
    <t>NN0857404331024</t>
  </si>
  <si>
    <t>Safari Tents At , Brocklands Farm, Old Winchester Hill Lane, West Meon, Petersfield, Hampshire, GU32 1JN</t>
  </si>
  <si>
    <t>NN08574043310A3</t>
  </si>
  <si>
    <t xml:space="preserve">Office At Unit 1, Brocklands Farm, Alton Road, West Meon, Petersfield, Hampshire, GU32 1JN </t>
  </si>
  <si>
    <t>NN0887808311000</t>
  </si>
  <si>
    <t>Mark Barton Farriers Limited</t>
  </si>
  <si>
    <t>Willowdale Forge, Fontley Road, Titchfield, Fareham, Hampshire, PO15 6QS</t>
  </si>
  <si>
    <t>NN0847312307021</t>
  </si>
  <si>
    <t>Unit 1 Wheely Down Wood Products, Warnford Farm, Warnford, Southampton, Hants, SO32 3LG</t>
  </si>
  <si>
    <t>NN0917948010003</t>
  </si>
  <si>
    <t>Market Measures Limited</t>
  </si>
  <si>
    <t>3rd Flr, Athenia House, 10 - 14, Andover Road, Winchester, Hants, SO23 7RJ</t>
  </si>
  <si>
    <t>NN0939332299141</t>
  </si>
  <si>
    <t>Suite 1 1st Flr, 4, Charlecote Mews, Staple Gardens, Winchester, Hants, SO23 8SR</t>
  </si>
  <si>
    <t>Suite 1 1st Flr, 4 Charlecote Mews, Staple Gardens, Winchester, Hants,  SO23 8SR</t>
  </si>
  <si>
    <t>NN02824164000028</t>
  </si>
  <si>
    <t>Unit 2, Furzehill Farm, Sheepwash Lane, Denmead, Portsmouth, Hampshire, PO7 6AR</t>
  </si>
  <si>
    <t>NN09393803030004</t>
  </si>
  <si>
    <t>Marks And Spencer Plc</t>
  </si>
  <si>
    <t>Gnd And 1st Flrs, 90, Tanner Street, Winchester, Hampshire, SO23 8AD</t>
  </si>
  <si>
    <t>NN09393803040006</t>
  </si>
  <si>
    <t>2nd And 3rd Flrs 90, Tanner Street, Winchester, Hampshire, SO23 8AD</t>
  </si>
  <si>
    <t>NN088959500000C</t>
  </si>
  <si>
    <t>Marks &amp; Spencer Plc</t>
  </si>
  <si>
    <t>Unit C, Whiteley Shopping Centre, Whiteley Way, Whiteley, Fareham, Hants, PO15 7PD</t>
  </si>
  <si>
    <t>NN09286121380008</t>
  </si>
  <si>
    <t>Marks And Spencer Plc, 138-140, High Street, Winchester, Hampshire, SO23 9AX</t>
  </si>
  <si>
    <t>NN0939380800000A</t>
  </si>
  <si>
    <t>Car Park, Tanner Street, Winchester, Hampshire, SO23 8AD</t>
  </si>
  <si>
    <t>NN0574796380001</t>
  </si>
  <si>
    <t>Unit 8a Ff Shelf House , New Farm Road, New Alresford, Hants, SO24 9QH</t>
  </si>
  <si>
    <t>NN08272723250007</t>
  </si>
  <si>
    <t>Marquis Motorhomes Ltd</t>
  </si>
  <si>
    <t>Marquis Motor Caravans, Winchester Road, Upham, Southampton, Hampshire, SO32 1HA</t>
  </si>
  <si>
    <t>Winchester Road, Lower Upham, Nr Southampton,  SO32 1HA</t>
  </si>
  <si>
    <t>CARAVAN SHOWROOM AND PREMISES</t>
  </si>
  <si>
    <t>NN09393940300002</t>
  </si>
  <si>
    <t>Marse Limited</t>
  </si>
  <si>
    <t>Unit 30, The Brooks, Winchester, Hampshire, SO23 8QY</t>
  </si>
  <si>
    <t>NN0918320111000</t>
  </si>
  <si>
    <t>Marshall Of Cambridge (Garage Properties) Ltd</t>
  </si>
  <si>
    <t>Mercedes-Benz Of Winchester, Easton Lane, Winchester, Hampshire, SO23 7RR</t>
  </si>
  <si>
    <t>NN0252024311000</t>
  </si>
  <si>
    <t>Marshall Thermo King Ltd T/A Marshall Fleet Solutions</t>
  </si>
  <si>
    <t>Units 11-12, Nations Farm, Curdridge Lane, Curdridge, Southampton, SO32 2BH</t>
  </si>
  <si>
    <t>Control Building, The Airport, Newmarket Road, Cambridge,  CB5 8RX</t>
  </si>
  <si>
    <t>NN0939548301070</t>
  </si>
  <si>
    <t>Marste Engineering Ltd</t>
  </si>
  <si>
    <t>Unit 7, Sun Valley Business Park, Winnall Close, Winchester, Hampshire, SO23 0LB</t>
  </si>
  <si>
    <t>NN09181800570009</t>
  </si>
  <si>
    <t>Marstons Plc</t>
  </si>
  <si>
    <t>Pitcher &amp; Piano, 57, Colebrook Street, Winchester, Hampshire, SO23 9LH</t>
  </si>
  <si>
    <t>NN0111004323000</t>
  </si>
  <si>
    <t>Martha Hollis Event Catering Limited</t>
  </si>
  <si>
    <t>Unit 198, Ground Floor, The Old Brick Barn, Wood Farm, Bramdean, Alresford, Hampshire, SO24 0JH</t>
  </si>
  <si>
    <t>2 Alma Cottages, Ladycroft, Alresford, Hampshire,  SO24 0QR</t>
  </si>
  <si>
    <t>NN0929036012000</t>
  </si>
  <si>
    <t>Martin And Company Accountants Ltd</t>
  </si>
  <si>
    <t>12,, St Clement Street, Winchester, Hampshire, SO23 9HH</t>
  </si>
  <si>
    <t>25 St Thomas Street, Winchester, Hampshire,  SO23 9HJ</t>
  </si>
  <si>
    <t>NN0939324025001</t>
  </si>
  <si>
    <t>25, St Thomas Street, Winchester, Hampshire, SO23 9HJ</t>
  </si>
  <si>
    <t>NN0979836300002</t>
  </si>
  <si>
    <t>Wonston Building A Wonston New Buildings, Wonston Lane, Wonston, Sutton Scotney, Winchester, SO21 3PB</t>
  </si>
  <si>
    <t xml:space="preserve">10 Langrish Road, Southampton, Hants,  SO16 5JE </t>
  </si>
  <si>
    <t>NN097983630000A</t>
  </si>
  <si>
    <t>Wonston Building D, Wonston New Buildings, Wonston Lane, Wonston, Sutton Scotney, Winchester, SO21 3PB</t>
  </si>
  <si>
    <t>NN0939288005001B</t>
  </si>
  <si>
    <t>7, Southgate Street, Winchester, Hampshire, SO23 9DY</t>
  </si>
  <si>
    <t>C/O Stratfords Commercial , 1-5 London Street , Andover ,  SP10 2NU</t>
  </si>
  <si>
    <t>NN04232643360403</t>
  </si>
  <si>
    <t>Unit 4 Flagstaff Stables, Sarum Road, Winchester, Hampshire, SO22 5QT</t>
  </si>
  <si>
    <t>NN08878443030001</t>
  </si>
  <si>
    <t>Martin Howard Homes Ltd</t>
  </si>
  <si>
    <t>Martin Howard Homes Ltd, Whiteley Lane , Fareham, Hants, PO15 6RQ</t>
  </si>
  <si>
    <t>Whiteley Business Park, Whiteley Lane, Fareham, Hampshire,  PO15 6RQ</t>
  </si>
  <si>
    <t>NN0882008404001</t>
  </si>
  <si>
    <t>Unit A At 310b, Botley Road, Burridge, Southampton, Hampshire, SO31 1BQ</t>
  </si>
  <si>
    <t>NN0070416300001</t>
  </si>
  <si>
    <t>Saddle House West, Western Court Farm, Bishops Sutton Road, Bishops Sutton, Alresford, Hampshire, SO24 0AA</t>
  </si>
  <si>
    <t>NN0807088303044</t>
  </si>
  <si>
    <t>Area 4 , Morestread Farm , Morestead Road, Morestead, Winchester, Hampshire, SO21 1JD</t>
  </si>
  <si>
    <t>NN025201230302B</t>
  </si>
  <si>
    <t>Units 2b &amp; 3b Calcot Mount, Calcot Lane, Curdridge, Southampton, SO32 2BN</t>
  </si>
  <si>
    <t>Complete Maintenance Services, Unit 3b Calcot Mount,Calcot Lane, Curdridge, Southampton, Hants,  SO32 2BN</t>
  </si>
  <si>
    <t>NN04635483150002</t>
  </si>
  <si>
    <t>Martyr Worthy Village Hall</t>
  </si>
  <si>
    <t>Hall &amp; Prems, Church Lane, Martyr Worthy, Winchester, Hampshire, SO21 1DY</t>
  </si>
  <si>
    <t>Fao Mr Nick Waring, Church Cottage, Church Lane, Martyr Worthy, Winchester, Hampshire,  SO21 1DY</t>
  </si>
  <si>
    <t>NN0282312486001</t>
  </si>
  <si>
    <t>Marwali Ltd</t>
  </si>
  <si>
    <t>Kassia Lounge, Hambledon Road, Denmead, Waterlooville, Hampshire, PO7 6NU</t>
  </si>
  <si>
    <t>NN0665640001000</t>
  </si>
  <si>
    <t>Marwell Activity Centre Ltd</t>
  </si>
  <si>
    <t>Marwell Activity Centre, Hurst Lane, Owslebury, Winchester, Hampshire, SO21 1EZ</t>
  </si>
  <si>
    <t>Hurst Lane, Owlesbury, Winchester, Hants,  SO21 1EZ</t>
  </si>
  <si>
    <t>NN06656820000014</t>
  </si>
  <si>
    <t>Marwell Inbc Ltd</t>
  </si>
  <si>
    <t>Marwell Hotel, Thompsons Lane, Owslebury, Winchester, Hampshire, SO21 1JY</t>
  </si>
  <si>
    <t>NN0665640304001</t>
  </si>
  <si>
    <t>Marwell Zoological Park</t>
  </si>
  <si>
    <t>Marwell Wildlife,, Thompsons Lane, Owslebury, Winchester, Hampshire, SO21 1JH</t>
  </si>
  <si>
    <t>Colden Common, Winchester, Hants,  SO21 1JH</t>
  </si>
  <si>
    <t>ZOO/SAFARI PARK AND PREMISES</t>
  </si>
  <si>
    <t>NN09392880333003</t>
  </si>
  <si>
    <t>Lgnd, 33, Southgate Street, Winchester, Hampshire, SO23 9EH</t>
  </si>
  <si>
    <t>Crown Hill Cottage, Botley Road, Bishops Waltham, Southampton, Hampshire,  SO32 1DQ</t>
  </si>
  <si>
    <t>NN02823124690006</t>
  </si>
  <si>
    <t>Mary J'S Hair Fashions Limited T/A Sassy Hair</t>
  </si>
  <si>
    <t>Mary J Hair Fashions, Hambledon Road, Denmead, Waterlooville, Hampshire, PO7 6NU</t>
  </si>
  <si>
    <t>12 Bryony Way, Waterlooville, Hampshire,  PO7 8HQ</t>
  </si>
  <si>
    <t>NN0554503000000</t>
  </si>
  <si>
    <t>Container Storage, The Calvert Centre, Rownest Wood Lane, Woodmancott, Winchester, Hampshire, SO21 3BN</t>
  </si>
  <si>
    <t>Rownest Meadow, Rownest Wood Lane, Woodmancott, Winchester, Hampshire,  SO21 3BN</t>
  </si>
  <si>
    <t xml:space="preserve">Land Used For Storage And Premises </t>
  </si>
  <si>
    <t>NN0939492005000A</t>
  </si>
  <si>
    <t>Mashuda'S Cuisine Ltd</t>
  </si>
  <si>
    <t>5, Wavell Way, Winchester, Hampshire, SO22 4EQ</t>
  </si>
  <si>
    <t>NN0928612071002C</t>
  </si>
  <si>
    <t>Masker Architects Ltd</t>
  </si>
  <si>
    <t>1st Flr, 71, High Street, Winchester, Hampshire, SO23 9DA</t>
  </si>
  <si>
    <t>1st Flr, 71 High Street, Winchester, Hampshire,  SO23 9DA</t>
  </si>
  <si>
    <t>NN0554568314009</t>
  </si>
  <si>
    <t>Masstock Arable (Uk) Limited</t>
  </si>
  <si>
    <t>Units 2-3 &amp; Units 8-9, Openfield Grain And Arable Centre, Larkwhistle Farm Road, Micheldever Station, Winchester, Hampshire, SO21 3BG</t>
  </si>
  <si>
    <t xml:space="preserve">C/O Miss L Byworth Station Road , Andoversford, Cheltenham,  GL54 4LZ </t>
  </si>
  <si>
    <t>NN09289480730003</t>
  </si>
  <si>
    <t>Mastro Group Hospitality Ltd</t>
  </si>
  <si>
    <t>73, Parchment Street, Winchester, Hampshire, SO23 8AZ</t>
  </si>
  <si>
    <t>NN0554516329000</t>
  </si>
  <si>
    <t>Mata Annapurna Limited</t>
  </si>
  <si>
    <t>Micheldever Store, 1, Church Street, Micheldever, Winchester, Hampshire, SO21 3DB</t>
  </si>
  <si>
    <t>NN0887814601145</t>
  </si>
  <si>
    <t>Matchtech Group (Uk) Ltd</t>
  </si>
  <si>
    <t>1450, Parkway, Whiteley, Fareham, Hants, PO15 7AF</t>
  </si>
  <si>
    <t>1450 Solent Village, Solent Business Park, Whiteley, Fareham, Hants,  PO15 7AH</t>
  </si>
  <si>
    <t>NN08776763380A2</t>
  </si>
  <si>
    <t>Mathematics Of Self Ltd</t>
  </si>
  <si>
    <t>Unit A2, Knowle Village Business Park, Mayles Lane, Knowle, Fareham, Hants, PO17 5DY</t>
  </si>
  <si>
    <t>NN05749080010007</t>
  </si>
  <si>
    <t>Matheson Optometrists Ltd</t>
  </si>
  <si>
    <t>1-3, West Street, Alresford, Hampshire, SO24 9AG</t>
  </si>
  <si>
    <t>NN0939566300045</t>
  </si>
  <si>
    <t>Unit 45, Basepoint Business Centre, 1, Winnall Valley Road, Winchester, Hants, SO23 0LD</t>
  </si>
  <si>
    <t>NN0939556313000B</t>
  </si>
  <si>
    <t>Matisa (U.K.) Ltd</t>
  </si>
  <si>
    <t>13, Winnall Valley Road, Winchester, Hampshire, SO23 0LD</t>
  </si>
  <si>
    <t>NN0453436301000</t>
  </si>
  <si>
    <t>Matterley Estate</t>
  </si>
  <si>
    <t>The Matterley Estate, Ovington Down, Alresford, Hampshire, SO24 0HY</t>
  </si>
  <si>
    <t>Ovington Down, Alresford, Hants,  SO24 0HU</t>
  </si>
  <si>
    <t>FESTIVAL AND MX SITE(PT EXEMPT)</t>
  </si>
  <si>
    <t>NN0171428310001</t>
  </si>
  <si>
    <t>Unit 1 , Merryweather Farm , Portsmouth Road, Fishers Pond, Eastleigh, Hampshire, SO50 7HF</t>
  </si>
  <si>
    <t>NN066560431300A</t>
  </si>
  <si>
    <t>Unit A, Former Rejen Site, Scandors Yard, Baybridge Lane, Owslebury, Winchester, Hampshire, SO21 1JN</t>
  </si>
  <si>
    <t>NN0939332299051B</t>
  </si>
  <si>
    <t>Maven Cowork Limited</t>
  </si>
  <si>
    <t>5a, Charlecote Mews, Staple Gardens, Winchester, Hampshire, SO23 8SR</t>
  </si>
  <si>
    <t>5a Charlecote Mews, Staple Gardens, Winchester, Hampshire,  SO23 8SR</t>
  </si>
  <si>
    <t>NN0282296500011</t>
  </si>
  <si>
    <t>Maximum Climate Control Ltd</t>
  </si>
  <si>
    <t>Unit 1, Falcon Court, Parklands Business Park, Forest Road, Waterlooville, Hants, PO7 6BZ</t>
  </si>
  <si>
    <t>Unit 1, Falcon Court, Parklands Business Park, Forest Road, Waterlooville, Hants,  PO7 6BZ</t>
  </si>
  <si>
    <t>NN0463572304001</t>
  </si>
  <si>
    <t>Max Rollitt Ltd</t>
  </si>
  <si>
    <t>Yavington Barn, Lovington Lane, Avington, Winchester, Hants, SO21 1DA</t>
  </si>
  <si>
    <t>NN0939332034005</t>
  </si>
  <si>
    <t>Maxx Media Ltd</t>
  </si>
  <si>
    <t>Suite 5, Talbot House, 34, Staple Gardens, Winchester, Hampshire, SO23 8SR</t>
  </si>
  <si>
    <t>NN01716643310002</t>
  </si>
  <si>
    <t>Mayflower Winchester Limited</t>
  </si>
  <si>
    <t>The Mayflower, St Vigor Way, Colden Common, Winchester, Hampshire, SO21 1UU</t>
  </si>
  <si>
    <t>NN080708830305A</t>
  </si>
  <si>
    <t>Mca-Kingstone Ltd</t>
  </si>
  <si>
    <t>Area 5a, Morestead Farm, Morestead Road, Morestead, Winchester, Hampshire, SO21 1JD</t>
  </si>
  <si>
    <t>Area 5a, Morestead Farm, Morestead Road, Morestead, Winchester, Hampshire,  SO21 1JD</t>
  </si>
  <si>
    <t>NN06859203010007</t>
  </si>
  <si>
    <t>Mccarthys Market Garden</t>
  </si>
  <si>
    <t>The Oaks, Redhill, Shedfield, Southampton, Hampshire, SO32 2JE</t>
  </si>
  <si>
    <t xml:space="preserve">Produce Store, Redhill, Wickham, Fareham,  </t>
  </si>
  <si>
    <t>NN0050308313004</t>
  </si>
  <si>
    <t>Manor Farm, Bighton Road, Bighton, Alresford, SO24 9SE</t>
  </si>
  <si>
    <t>Estate Office, Manor Farm, Bighton, Alresford,  Hampshire,  SO24 9SE</t>
  </si>
  <si>
    <t>NN0050308326000B</t>
  </si>
  <si>
    <t>Box It, Highdell Farm, Bighton, Alresford, Hampshire, SO24 9SE</t>
  </si>
  <si>
    <t>NN0050316300000A</t>
  </si>
  <si>
    <t>Cricket Club Sports Ground And Pavilion , ., Bighton, Alresford, Hampshire, SO24 9RB</t>
  </si>
  <si>
    <t>NN0706116300402</t>
  </si>
  <si>
    <t>Mc Engineering Services Ltd</t>
  </si>
  <si>
    <t>Meon House 2, Wallops Wood Farm, Sheardley Lane, Droxford, Southampton, SO32 3QY</t>
  </si>
  <si>
    <t>NN01110323080019</t>
  </si>
  <si>
    <t>Mcgregor Group Ltd</t>
  </si>
  <si>
    <t>Laceys Farm,, Petersfield Road, Hinton Ampner, Alresford, Hampshire, SO24 0JT</t>
  </si>
  <si>
    <t>NN01110323080023</t>
  </si>
  <si>
    <t>Mcgregor Polytunnels Ltd</t>
  </si>
  <si>
    <t>Workshops, Laceys Farm, Petersfield Road, Hinton Ampner, Alresford, Hampshire, SO24 0JT</t>
  </si>
  <si>
    <t>Winton Farm, Petersfield Road, Ropley, Hants,  SO24 0HB</t>
  </si>
  <si>
    <t>NN06656203070004</t>
  </si>
  <si>
    <t>Mckenzie Feeds Limited</t>
  </si>
  <si>
    <t>Mckenzie Feeds Ltd At Underdown Farm, Pitcot Lane, Owslebury, Winchester, Hampshire, SO21 1LR</t>
  </si>
  <si>
    <t>Underdown Farm, Pitcot Lane, Owlesbury,  SO21 1LR</t>
  </si>
  <si>
    <t>NN0928652300000</t>
  </si>
  <si>
    <t>Mclean Quinlan Limited</t>
  </si>
  <si>
    <t>Gnd Flr, The Corner, Gordon Road, Winchester, Hampshire, SO23 7DD</t>
  </si>
  <si>
    <t>NN0928652300001</t>
  </si>
  <si>
    <t>First Floor, The Corner, Gordon Road, Winchester, Hampshire, SO23 7DD</t>
  </si>
  <si>
    <t>NN0928652300002</t>
  </si>
  <si>
    <t>Second Floor, The Corner, Gordon Road, Winchester, Hampshire, SO23 7DD</t>
  </si>
  <si>
    <t>NN0393056330010</t>
  </si>
  <si>
    <t>Mcmorris Properties Ltd</t>
  </si>
  <si>
    <t>Unit 1 Foresters Park, Wellhouse Lane, Headbourne Worthy, Winchester, Hampshire, SO23 7JY</t>
  </si>
  <si>
    <t>73 St Cross Rd, Winchester, Hampshire,  SO23 9RE</t>
  </si>
  <si>
    <t>NN01714283080005</t>
  </si>
  <si>
    <t>Mcs Garage Services Uk Ltd</t>
  </si>
  <si>
    <t>Workshop Adj Wychwood Bungalow, Portsmouth Road, Fishers Pond, Eastleigh, Hampshire, SO50 7HF</t>
  </si>
  <si>
    <t>NN017142831601G</t>
  </si>
  <si>
    <t>M.D.T. (Southern) Ltd</t>
  </si>
  <si>
    <t>The Studio, 1c, Portsmouth Road, Fishers Pond, Eastleigh, Hampshire, SO50 7HF</t>
  </si>
  <si>
    <t>The Studio, 1c Portsmouth Road, Fishers Pond, Eastleigh, Hampshire,  SO50 7HF</t>
  </si>
  <si>
    <t>NN0685824305007</t>
  </si>
  <si>
    <t>Mec Engineering Limited</t>
  </si>
  <si>
    <t>Unit 10, Shedfield Equestrian, Botley Road, Shedfield, Southampton, Hampshire, SO32 2HN</t>
  </si>
  <si>
    <t>COUNSELLING ROOM AND PREMISES</t>
  </si>
  <si>
    <t>NN0939324028002</t>
  </si>
  <si>
    <t>Me Collective Ltd</t>
  </si>
  <si>
    <t>28-29, St Thomas Street, Winchester, Hampshire, SO23 9HJ</t>
  </si>
  <si>
    <t>NN0910874302000</t>
  </si>
  <si>
    <t>Medicana International Limited</t>
  </si>
  <si>
    <t>South Building A, Chilcomb Park, Chilcomb Lane, Chilcomb, Winchester, Hampshire, SO21 1HU</t>
  </si>
  <si>
    <t>NN0910874303000</t>
  </si>
  <si>
    <t>South Buildings A And B, Chilcomb Park, Chilcomb Lane, Chilcomb, Winchester, Hampshire, SO21 1HU</t>
  </si>
  <si>
    <t>NN0939394045001</t>
  </si>
  <si>
    <t>Medireal Limited</t>
  </si>
  <si>
    <t>Store 45, The Brooks, Winchester, Hampshire, SO23 8QY</t>
  </si>
  <si>
    <t>C/O 11 Adelaide Street, Stamford, Lincolnshire,  PE9 2EN</t>
  </si>
  <si>
    <t>NN092874830606A</t>
  </si>
  <si>
    <t>Medisafe Limited</t>
  </si>
  <si>
    <t>Unit 7, The Ringtower Centre, Moorside Road, Winchester, Hampshire, SO23 7RZ</t>
  </si>
  <si>
    <t>Unit 7, The Ringtower Centre, Moorside Road, Winchester, Hampshire,  SO23 7RZ</t>
  </si>
  <si>
    <t>NN0918320319003</t>
  </si>
  <si>
    <t>Medlock Electrical Ltd</t>
  </si>
  <si>
    <t>Unit 3, Winchester Trade Park, Easton Lane, Winchester, Hants, SO23 7FA</t>
  </si>
  <si>
    <t>109-115 Eleanor Cross Road, Waltham Cross, Herts,  EN8 7NT</t>
  </si>
  <si>
    <t>NN0685924000000</t>
  </si>
  <si>
    <t>Unit 1, Shedfield House Dairy, Sandy Lane, Shedfield, Southampton, Hampshire, SO32 2HQ</t>
  </si>
  <si>
    <t>NN0939566300017</t>
  </si>
  <si>
    <t>Mellowhouse Ltd</t>
  </si>
  <si>
    <t>Unit 17, Basepoint Business Centre, 1, Winnall Valley Road, Winchester, Hants, SO23 0LD</t>
  </si>
  <si>
    <t>NN0312616350021</t>
  </si>
  <si>
    <t>Memorial Hall</t>
  </si>
  <si>
    <t>Durley Memorial Hall, Durley Brook Road, Durley, Southampton, Hampshire, SO32 2AR</t>
  </si>
  <si>
    <t>C/O Homefield, Kytes Lane, Durley, Southampton,  SO3 2AE</t>
  </si>
  <si>
    <t>NN0887814603200</t>
  </si>
  <si>
    <t>Menzies Llp</t>
  </si>
  <si>
    <t>Rhs Gnd Flr, The Zurich Centre, 3000a, Parkway, Whiteley, Fareham, Hants, PO15 7JY</t>
  </si>
  <si>
    <t>3000a Parkway, Whiteley, Fareham, Hants,  PO15 7JY</t>
  </si>
  <si>
    <t>NN0887814603201</t>
  </si>
  <si>
    <t>Rhsgnd Flr 3000a And Reargrnd Flr 3000b, The Zurich Centre, Parkway, Whiteley, Fareham, Hants, PO15 7JY</t>
  </si>
  <si>
    <t>NN02217523160009</t>
  </si>
  <si>
    <t>Meon Hall</t>
  </si>
  <si>
    <t>Village Hall, Pound Lane, Meonstoke, Southampton, SO32 3NP</t>
  </si>
  <si>
    <t>C/O Mrs S Marsh, Springfields, Pound Lane, Meonstoke,  SO32 3NP</t>
  </si>
  <si>
    <t>NN0080568104003</t>
  </si>
  <si>
    <t>Meon Valley Accounting Limited</t>
  </si>
  <si>
    <t>Office 3, At Malt House Studios, 4, Brook Street, Bishops Waltham, Southampton, Hampshire, SO32 1AX</t>
  </si>
  <si>
    <t>NN0080568104020</t>
  </si>
  <si>
    <t>Office 2, At Malt House Studios , 4, Brook Street, Bishops Waltham, Southampton, Hampshire, SO32 1AX</t>
  </si>
  <si>
    <t>NN087769260500C</t>
  </si>
  <si>
    <t>Meon Valley Aggregates &amp; Recycling Ltd</t>
  </si>
  <si>
    <t xml:space="preserve">Unit 2, Knowle Farm, Mayles Lane, Knowle, Fareham, PO17 5PN </t>
  </si>
  <si>
    <t>Fao Andrew G Smith, Unit 2 Knowle Farm, Mayles Lane, Knowle, Fareham ,  PO17 5PN</t>
  </si>
  <si>
    <t>NN0080622000000A</t>
  </si>
  <si>
    <t>Meon Valley Bowling Club</t>
  </si>
  <si>
    <t>Arthur Howard Pavilion, Priory Park, Elizabeth Way, Bishops Waltham, Southampton, Hampshire, SO32 1SQ</t>
  </si>
  <si>
    <t>The Treasurer, Arthur Howard Pavilion, Priory Park, Bishops Waltham, Hants,  SO32 1SQ</t>
  </si>
  <si>
    <t>BOWLING GREEN &amp; PREMISES</t>
  </si>
  <si>
    <t>NN08777363360009</t>
  </si>
  <si>
    <t>Meon Valley Butchers Ltd</t>
  </si>
  <si>
    <t>J E Tull, The Square, Wickham, Fareham, Hampshire, PO17 5JB</t>
  </si>
  <si>
    <t>NN07061083040002</t>
  </si>
  <si>
    <t>Meon Valley Inns Limited</t>
  </si>
  <si>
    <t>White Lion, School Hill, Soberton, Southampton, SO32 3PF</t>
  </si>
  <si>
    <t>NN0706056304002</t>
  </si>
  <si>
    <t>Meon Valley Mowers Ltd</t>
  </si>
  <si>
    <t>The Old Grain Store, Bushey Down Farm, Hambledon Road, Droxford, Southampton, Hants, SO32 3QW</t>
  </si>
  <si>
    <t>NN08878146023554</t>
  </si>
  <si>
    <t>Meraki 6 Limited</t>
  </si>
  <si>
    <t>Pt 2nd Flr, 3500 Parkway,  , Solent Business Park, Whitely, Fareham, Hampshire, PO15 7AL</t>
  </si>
  <si>
    <t>NN0887814400045</t>
  </si>
  <si>
    <t>Meraki Communications Limited</t>
  </si>
  <si>
    <t xml:space="preserve">Grnd Flr, Unit 4 The Belfry , 4400, Parkway, Solent Business Park, Whiteley, Fareham, Hampshire, PO15 7FJ  </t>
  </si>
  <si>
    <t>1st Flr Unit 4 The Belfry, 4400 Parkway, Solent Business Park, Whiteley, Fareham, Hampshire,  PO15 7FJ</t>
  </si>
  <si>
    <t>NN0887814400046</t>
  </si>
  <si>
    <t>1st Flr, Unit 4 The Belfry     , 4400, Parkway, Solent Business Park, Whiteley, Fareham, Hampshire, PO15 7FJ</t>
  </si>
  <si>
    <t>NN00805646000075</t>
  </si>
  <si>
    <t>Merchant Of Magic Limited</t>
  </si>
  <si>
    <t>7, Brook Court, Brook Street, Bishops Waltham, Southampton, SO32 1AX</t>
  </si>
  <si>
    <t>NN0080656304000A</t>
  </si>
  <si>
    <t>Merchants Gastro Ltd T/A Giorgios</t>
  </si>
  <si>
    <t>The Merchants House, 8, High Street, Bishops Waltham, Southampton, Hampshire, SO32 1AA</t>
  </si>
  <si>
    <t>NN00806083150005</t>
  </si>
  <si>
    <t>Merdon Bowmen Archery Club</t>
  </si>
  <si>
    <t>Merdon Archery Club, Dundridge Lane, Bishops Waltham, Southampton, SO32 1GB</t>
  </si>
  <si>
    <t>C/O Roger Minors, 19 Pound Cottages, Pound Lane, Meonstoke, Southampton,  SO32 3NP</t>
  </si>
  <si>
    <t>NN04131243110003</t>
  </si>
  <si>
    <t>Merdon Lodge Of Free And Accepted Masons</t>
  </si>
  <si>
    <t>Hursley Masonic Hall, Main Road, Hursley, Winchester, Hants, SO21 2JY</t>
  </si>
  <si>
    <t>Treasurer Allan Olley  , 25 Valley Close , Colden Common, Winchester,  SO21 1UN</t>
  </si>
  <si>
    <t>NN0887814603002</t>
  </si>
  <si>
    <t>Meridian Broadcasting Limited</t>
  </si>
  <si>
    <t>1st Floor Left, Fusion 3, Parkway, Whiteley, Fareham, Hampshire, PO15 7AD</t>
  </si>
  <si>
    <t>NN030250830400C</t>
  </si>
  <si>
    <t>Meringtons Workshop Ltd</t>
  </si>
  <si>
    <t>Workshop R/O, Meringtons Convenience Store, Garrison Hill, Droxford, Southampton, Hampshire, SO32 3QL</t>
  </si>
  <si>
    <t>NN09288883070009</t>
  </si>
  <si>
    <t>Merlin Accessories Ltd</t>
  </si>
  <si>
    <t>Unit  G, Nickel Close, Winchester, Hampshire, SO23 7RJ</t>
  </si>
  <si>
    <t>NN0252012307003</t>
  </si>
  <si>
    <t>Merlin Homes (Southern) Limited</t>
  </si>
  <si>
    <t>Pt First Flr, The Gables, Calcot Mount, Calcot Lane, Curdridge, Southampton, Hampshire, SO32 2BN</t>
  </si>
  <si>
    <t>The Gables, Calcot Mount, Calcot Lane, Curdridge, Southampton, Hampshire,  SO32 2BN</t>
  </si>
  <si>
    <t>NN0252012309001</t>
  </si>
  <si>
    <t>Gnd Flr Storage, The Barn, Calcot Mount, Calcot Lane, Curdridge, Southampton, Hampshire, SO32 2BN</t>
  </si>
  <si>
    <t>NN09286760371031</t>
  </si>
  <si>
    <t>Merlion Capital Corporation Ltd</t>
  </si>
  <si>
    <t>1st Flr, Hancock House, 37a, Jewry Street, Winchester, Hampshire, SO23 8RY</t>
  </si>
  <si>
    <t>NN09183200020012</t>
  </si>
  <si>
    <t>Merlion Capital Partners Ltd</t>
  </si>
  <si>
    <t>Adj Martlets Machinery Ltd, Winnall Manor Road, Winchester, Hampshire, SO23 0LF</t>
  </si>
  <si>
    <t>37 Jewry Street, Winchester, Hampshire,  SO23 8RY</t>
  </si>
  <si>
    <t>NN09183200020031</t>
  </si>
  <si>
    <t>Unit C, Winnall Manor Road, Winchester, Hampshire, SO23 0LF</t>
  </si>
  <si>
    <t>NN0423260033006</t>
  </si>
  <si>
    <t>Merritt Tree Specialists Ltd</t>
  </si>
  <si>
    <t>The Paint Shop, Vale Farm, Enmill Lane, Pitt, Winchester, Hants, SO22 5QW</t>
  </si>
  <si>
    <t>173 Stanmore Lane, Stanmore, Winchester, Hampshire,  SO22 4BL</t>
  </si>
  <si>
    <t>NN0928612206000A</t>
  </si>
  <si>
    <t>60-61, High Street, Winchester, Hampshire, SO23 9BX</t>
  </si>
  <si>
    <t>60 High Street, Winchester, Hants, So23 9bx,  SO23 9BX</t>
  </si>
  <si>
    <t>NN02319123110009</t>
  </si>
  <si>
    <t>Sawmills, Long Park, Crawley, Winchester, Hampshire, SO21 2QE</t>
  </si>
  <si>
    <t>10 Southbrook Cottages, Micheldever, Winchester, Hampshire,  SO21 3DJ</t>
  </si>
  <si>
    <t>NN0111004317000</t>
  </si>
  <si>
    <t>Wood Farm Equestrian Facility, Wood Farm, Bramdean, Alresford, Hampshire, SO24 0JH</t>
  </si>
  <si>
    <t>Wood Farm, Bramdean, Alresford, Hampshire,  SO24 0JH</t>
  </si>
  <si>
    <t>EQUESTRIAN FACILITY AND PREMISES</t>
  </si>
  <si>
    <t>NN09286760290012</t>
  </si>
  <si>
    <t>29, Jewry Street, Winchester, Hampshire, SO23 8RR</t>
  </si>
  <si>
    <t>NN06656403610001</t>
  </si>
  <si>
    <t>Met Connections Limited</t>
  </si>
  <si>
    <t>Hanger 2, Thompsons Lane, Owslebury, Winchester, Hampshire, SO21 1JH</t>
  </si>
  <si>
    <t>C/O Timothy Mcdonagh, 3 Aspen Road, High Wycombe, Buckinghamshire,  HP10 9FA</t>
  </si>
  <si>
    <t>NN0877740306100</t>
  </si>
  <si>
    <t>Metocean Telematics (U.K.) Limited</t>
  </si>
  <si>
    <t>Hilldale Farm, Titchfield Lane, Wickham, Fareham, PO17 5NZ</t>
  </si>
  <si>
    <t>NN088781432074B</t>
  </si>
  <si>
    <t>Mexa Solutions Ltd</t>
  </si>
  <si>
    <t>1st Flr, Unit 4, Fulcrum 2, Solent Way, Whiteley, Fareham, Hampshire, PO15 7FN</t>
  </si>
  <si>
    <t>NN0393016001000</t>
  </si>
  <si>
    <t>Meyrick Estates</t>
  </si>
  <si>
    <t>Three Maids Chasers, Down Farm, Down Farm Lane, Headbourne Worthy, Winchester, Hampshire, SO23 7LA</t>
  </si>
  <si>
    <t>Upper Farm, Down Farm Lane, Headbourne Worthy Winchester, Hants,  SO23 7LA</t>
  </si>
  <si>
    <t>EQUESTRIAN CENTRE &amp; PREMISES</t>
  </si>
  <si>
    <t>NN0393016001002</t>
  </si>
  <si>
    <t>Workshop At Down Farm, Down Farm Lane, Headbourne Worthy, Winchester, SO23 7LA</t>
  </si>
  <si>
    <t>NN039301631000E</t>
  </si>
  <si>
    <t>Livery Yard, Upper Farm, Down Farm Lane, Headbourne Worthy, Winchester, Hampshire, SO23 7LA</t>
  </si>
  <si>
    <t>LIVERY YARD &amp; PREMISES</t>
  </si>
  <si>
    <t>NN0316043020004</t>
  </si>
  <si>
    <t>Mgs Building And Electrical Contractors Limited</t>
  </si>
  <si>
    <t xml:space="preserve">Unit 4, Saints Barn , Church Lane , Durley , Southampton , Hampshire , SO32 2SY </t>
  </si>
  <si>
    <t>Unit 4 , Saints Barn , Church Lane, Durley, Southampto, Hampshire ,  SO32 2SY</t>
  </si>
  <si>
    <t>NN0463528315003</t>
  </si>
  <si>
    <t>Mib Rail Limited</t>
  </si>
  <si>
    <t>Office 3 At The Holding, Chapel Lane, Easton, Winchester, Hampshire, SO21 1HG</t>
  </si>
  <si>
    <t>NN0423248501110</t>
  </si>
  <si>
    <t>11, The Green, South Winchester Golf Club, Romsey Road, Pitt, Winchester, Hampshire, SO22 5SW</t>
  </si>
  <si>
    <t>Metcombe Farmhouse, Metcombe, Ottery  St Mary, Devon,  EX11 1RT</t>
  </si>
  <si>
    <t>SELF CATERING HOLIDAY AND PREMISES</t>
  </si>
  <si>
    <t>NN0574708003006</t>
  </si>
  <si>
    <t>1st Flr Rear Rhs, 3, East Street, Alresford, Hampshire, SO24 9EE</t>
  </si>
  <si>
    <t>NN09287083010001</t>
  </si>
  <si>
    <t>Kingsgate Arch, Kingsgate Street, Winchester, Hampshire, SO23 9PD</t>
  </si>
  <si>
    <t>NN0312659506102</t>
  </si>
  <si>
    <t>6a Mill Court, The Sawmills, Durley, Southampton, Hampshire, SO32 2EJ</t>
  </si>
  <si>
    <t>NN0827272335000</t>
  </si>
  <si>
    <t>The Cottage Workshop, 2 St Catherines, Winchester Road, Upham, Southampton, Hampshire, SO32 1HH</t>
  </si>
  <si>
    <t>2 St Catherines, Winchester Road, Upham, Southampton, Hampshire,  SO32 1HH</t>
  </si>
  <si>
    <t>NN093928804100D</t>
  </si>
  <si>
    <t>Michael Sinclair Studio Limited</t>
  </si>
  <si>
    <t>3rd Flr, 41, Southgate Street, Winchester, Hampshire, SO23 9EH</t>
  </si>
  <si>
    <t>NN0111008300001</t>
  </si>
  <si>
    <t>Unit C1b, Brockwood Farm, Bramdean, Alresford, Hampshire, SO24 0LQ</t>
  </si>
  <si>
    <t>Unit C1b, Brockwood Farm, Bramdean, Alresford, Hampshire,  SO24 0LQ</t>
  </si>
  <si>
    <t>NN05545443310001</t>
  </si>
  <si>
    <t>The Warren Centre, Andover Road, Micheldever Station, Winchester, Hampshire, SO21 3AR</t>
  </si>
  <si>
    <t>The Warren Centre, Andover Road, Micheldever Station, Winchester,  SO21 3AR</t>
  </si>
  <si>
    <t>NN09287483030015</t>
  </si>
  <si>
    <t>Micheldever Tyres &amp; Autos Plc</t>
  </si>
  <si>
    <t>Unit 3, The Ringtower Centre, Moorside Road, Winchester, Hampshire, SO23 7RZ</t>
  </si>
  <si>
    <t>Micheldever Offices, Mill Place, Micheldever Station, Winchester, Hants,  SO21 3BZ</t>
  </si>
  <si>
    <t>NN092874830400C</t>
  </si>
  <si>
    <t>Unit 4, The Ringtower Centre, Moorside Road, Winchester, Hampshire, SO23 7RZ</t>
  </si>
  <si>
    <t>NN092874830560A</t>
  </si>
  <si>
    <t xml:space="preserve">Prt Gnd Flr, Unit 6 , The Ringtower Centre, Moorside Road, Winchester, Hampshire, SO23 7RZ </t>
  </si>
  <si>
    <t>NN0887812401001</t>
  </si>
  <si>
    <t>Micheldever Tyre Services Limited</t>
  </si>
  <si>
    <t>Unit 1, Concorde Park, Concorde Way, Segensworth, Fareham, Hampshire, PO15 5FG</t>
  </si>
  <si>
    <t>Micheldever Station, Micheldever, Winchester, Hants,  SO21 3AP</t>
  </si>
  <si>
    <t>NN055454433000A</t>
  </si>
  <si>
    <t>Micheldever Tyre Services Ltd</t>
  </si>
  <si>
    <t>Micheldever Offices,, Mill Place, Micheldever Station, Winchester, Hants, SO21 3BZ</t>
  </si>
  <si>
    <t>NN05545443370002</t>
  </si>
  <si>
    <t>Micheldever Tyre Services, Micheldever Station, Winchester, Hampshire, SO21 3AP</t>
  </si>
  <si>
    <t>VEHICLE REPAIR WORKSHOP, OFFICE AND PREMISES</t>
  </si>
  <si>
    <t>NN08776443200037</t>
  </si>
  <si>
    <t>Workshop Adj Wickham Service Station, Fareham Road, Wickham, Fareham, Hampshire, PO17 5BY</t>
  </si>
  <si>
    <t>NN092874830560B</t>
  </si>
  <si>
    <t>Unit 6, The Ringtower Centre, Moorside Road, Winchester, Hampshire, SO23 7RZ</t>
  </si>
  <si>
    <t>NN08777363660001</t>
  </si>
  <si>
    <t>5a, The Square, Wickham, Fareham, Hampshire, PO17 5JQ</t>
  </si>
  <si>
    <t>NN0887814601300</t>
  </si>
  <si>
    <t>Microchip Touch Solutions Ltd</t>
  </si>
  <si>
    <t>1st Flr West, Fusion 1, Parkway, Whiteley, Fareham, Hants, PO15 7AA</t>
  </si>
  <si>
    <t>1st Flr, West Fusion, 1 Parkway, Solent Business Park, Whiteley, Fareham, Hampshire,  PO15 7AA</t>
  </si>
  <si>
    <t>NN0889000012000</t>
  </si>
  <si>
    <t>Microfiltrex Ltd</t>
  </si>
  <si>
    <t>Porvair Filtration Ltd, Unit 1&amp;2, Concorde Close, Fareham, Hampshire, PO15 5RT</t>
  </si>
  <si>
    <t>Factory and Premises</t>
  </si>
  <si>
    <t>NN0413124304000</t>
  </si>
  <si>
    <t>Middle10 Limited</t>
  </si>
  <si>
    <t>Unit 4, Deer Park Farm, Main Road, Hursley, Winchester, Hants, SO21 2LD</t>
  </si>
  <si>
    <t>NN017140030006A</t>
  </si>
  <si>
    <t>Mid Hampshire Healthcare Ltd</t>
  </si>
  <si>
    <t>Unit 6a, Leylands Farm, Nobs Crook, Colden Common, Winchester, Hampshire, SO21 1TH</t>
  </si>
  <si>
    <t>Unit 6a Leylands Farm, Nobs Crook, Colden Common, Winchester, Hampshire,  SO21 1TH</t>
  </si>
  <si>
    <t>NN01714003006C1</t>
  </si>
  <si>
    <t>Unit 6 C1, Leylands Farm, Nobs Crook, Colden Common, Winchester, Hampshire, SO21 1TH</t>
  </si>
  <si>
    <t>NN01714003006C2</t>
  </si>
  <si>
    <t>Unit 6c2 , Leylands Farm, Nobs Crook, Colden Common, Winchester, Hampshire, SO21 1TH</t>
  </si>
  <si>
    <t>NN0252024431021</t>
  </si>
  <si>
    <t>Unit 21, Woodmans Farm, Curdridge Lane, Curdridge, Southampton, SO32 2BH</t>
  </si>
  <si>
    <t>NN0312668340003</t>
  </si>
  <si>
    <t>Stapleford Workshop, Stapleford Lane, Durley, Southampton, SO3 2BU</t>
  </si>
  <si>
    <t>The Laurels, Chapel Drove, Horton Heath, Eastleigh, Hampshire,  SO50 7DL</t>
  </si>
  <si>
    <t>NN0939420301001</t>
  </si>
  <si>
    <t>Milestone Infrastructure Limited</t>
  </si>
  <si>
    <t>Trafalgar House North , Trafalgar Street, Winchester, Hampshire, SO23 9DH</t>
  </si>
  <si>
    <t>NN093942030101P</t>
  </si>
  <si>
    <t>Car Parking For Trafalgar House North, Trafalgar Street, Winchester, Hampshire, SO23 9DH</t>
  </si>
  <si>
    <t>NN0877808338000</t>
  </si>
  <si>
    <t>Milky Baits Limited</t>
  </si>
  <si>
    <t>Milky Baits Ltd, River Farm, Fontley Road, Titchfield, Fareham, Hampshire, PO15 6QZ</t>
  </si>
  <si>
    <t>NN0111004324000</t>
  </si>
  <si>
    <t>Millar Equine Vets Limited</t>
  </si>
  <si>
    <t>Unit 199, First Floor, The Old Brick Barn, Wood Farm, Bramdean, Alresford, Hampshire, SO24 0JH</t>
  </si>
  <si>
    <t>7 The Cobbetts, Alton, Hampshire,  GU34 1FJ</t>
  </si>
  <si>
    <t>NN04636063393005</t>
  </si>
  <si>
    <t>Millgrove Construction Limited</t>
  </si>
  <si>
    <t>3, Abbas Business Centre, Main Road, Itchen Abbas, Winchester, Hampshire, SO21 1BQ</t>
  </si>
  <si>
    <t>3 Abbas Business Centre, Main Road, Itchen Abbas, Winchester, Hampshire,  SO21 1BQ</t>
  </si>
  <si>
    <t>NN0574872317222</t>
  </si>
  <si>
    <t>Mill Medical Ltd</t>
  </si>
  <si>
    <t>Second Floor, Station Mill, Station Road, Alresford, Hants, SO24 9JQ</t>
  </si>
  <si>
    <t>LEISURE CENTRE &amp; PREMISES</t>
  </si>
  <si>
    <t>NN0887814147217</t>
  </si>
  <si>
    <t>Mindcell Sales Training Limited</t>
  </si>
  <si>
    <t>Office 2.17, Second Floor, 4500, Parkway, Whiteley, Fareham, Hampshire, PO15 7AZ</t>
  </si>
  <si>
    <t>NN08070563170008</t>
  </si>
  <si>
    <t>Minis-R-Us Limited</t>
  </si>
  <si>
    <t>The Garage, High Street, Twyford, Winchester, Hampshire, SO21 1RG</t>
  </si>
  <si>
    <t>The Garage, High Street, Twyford, Winchester, Hampshire,  SO21 1RG</t>
  </si>
  <si>
    <t>CAR SHOWRROM AND PREMISES</t>
  </si>
  <si>
    <t>NN0918166009A00</t>
  </si>
  <si>
    <t>Ministry Of Fish Marketing Limited</t>
  </si>
  <si>
    <t>Ministry Of Fish Marketing Company Limited, 9a, The Close, Winchester, Hampshire, SO23 9LS</t>
  </si>
  <si>
    <t>NN076680432001B</t>
  </si>
  <si>
    <t>Minitopia Limited</t>
  </si>
  <si>
    <t>Unit 1 Adj, Lower Chase Farm, Lower Chase Road, Swanmore, Southampton, SO32 2PB</t>
  </si>
  <si>
    <t>NN09393240040002</t>
  </si>
  <si>
    <t>Mint Tea Boutique Limited</t>
  </si>
  <si>
    <t>4, St Thomas Street, Winchester, Hampshire, SO23 9HE</t>
  </si>
  <si>
    <t>NN09286760271511</t>
  </si>
  <si>
    <t>Mi Specialty Ltd</t>
  </si>
  <si>
    <t>Canister House, 2, Exchange Square, Winchester, SO23 8FJ</t>
  </si>
  <si>
    <t>Affinity House, Bindon Road, Taunton, Somerset,  TA2 6AA</t>
  </si>
  <si>
    <t>NN0928676027157</t>
  </si>
  <si>
    <t>Car Parking For 1st Flr West Crondall House, 1, Exchange Square, Winchester, Hants, SO23 8FJ</t>
  </si>
  <si>
    <t>NN0736404310003</t>
  </si>
  <si>
    <t>Stables At South Wonston Farm, South Wonston, Winchester, Hampshire, SO21 3HL</t>
  </si>
  <si>
    <t>NN0372836302000</t>
  </si>
  <si>
    <t>Bittles Farm Stables, Fareham Road, Hambledon, Waterlooville, PO7 4QW</t>
  </si>
  <si>
    <t>Bittles Farm Stables, Fareham Road, Hambledon, Waterlooville,  PO7 4QW</t>
  </si>
  <si>
    <t>NN0706028319000A</t>
  </si>
  <si>
    <t>Charlesroy Caravan Site, Church Road, Newtown, Fareham, PO17 6LL</t>
  </si>
  <si>
    <t>The Bungalow, Charlesroy Farm, Church Road, Newtown, Fareham, Hampshire,  PO17 6LL</t>
  </si>
  <si>
    <t>NN0706028319001</t>
  </si>
  <si>
    <t>Workshop, Charlesroy Farm, Church Road, Newtown, Soberton, Southampton, PO17 6LL</t>
  </si>
  <si>
    <t>NN0706120321005</t>
  </si>
  <si>
    <t>Bridge Path Stables, Station Road, Soberton, Southampton, Hampshire, SO32 3QU</t>
  </si>
  <si>
    <t>C/O 32 Church Close, Locksheath, Soton, Hants,  SO31 6LR</t>
  </si>
  <si>
    <t>NN0939416081000</t>
  </si>
  <si>
    <t>81, Tower Street, Winchester, Hants, SO23 8TA</t>
  </si>
  <si>
    <t>Fennylands Barn, Welford Road, Sibbertoft, Market Harbourgh, Leicestershire,  LE16 9UJ</t>
  </si>
  <si>
    <t>SELF CATERING UNIT AND PREMISES</t>
  </si>
  <si>
    <t>NN0939316028004</t>
  </si>
  <si>
    <t>Flat 4, 28, St Swithun Street, Winchester, Hampshire, SO23 9HU</t>
  </si>
  <si>
    <t>C/O 19 Walker Place, Hamble, Hants,  SO31 4BL</t>
  </si>
  <si>
    <t>NN0595024300001</t>
  </si>
  <si>
    <t>Stable Yard, Swarraton Farm, Swarraton, Alresford, SO24 9UD</t>
  </si>
  <si>
    <t>Plum Cottage, Church Street, Micheldever, Winchester,  Hampshire,  SO21 3DB</t>
  </si>
  <si>
    <t>NN0685876305000</t>
  </si>
  <si>
    <t>Gravel Hill Farm, Gravel Hill, Shirrell Heath, Southampton, SO32 2JQ</t>
  </si>
  <si>
    <t>Gravel Hill Farm, Gravel Hill, Shirrell Heath, Southampton,  SO32 2JQ</t>
  </si>
  <si>
    <t>NN0685824347312</t>
  </si>
  <si>
    <t>Unit 10 , Shedfield House Dairy, Sandy Lane, Shedfield, Southampton, Hampshire, SO32 2HQ</t>
  </si>
  <si>
    <t>25 Fleming Place, Colden Common, Winchester, Hampshire,  SO21 1SL</t>
  </si>
  <si>
    <t>NN0807070500000</t>
  </si>
  <si>
    <t>The Sanctuary, Manor Farm Green, Twyford, Winchester, Hampshire, SO21 1RA</t>
  </si>
  <si>
    <t>The Sanctuary, Manor Farm Green, Twyford, Winchester, Hampshire,  SO21 1RA</t>
  </si>
  <si>
    <t>NN0111004328000</t>
  </si>
  <si>
    <t>Mcinnes Meats, Wood Farm, Bramdean, Alresford, Hampshire, SO24 0JH</t>
  </si>
  <si>
    <t>38 Windsor Road, Alresford, Hampshire,  SO24 9HU</t>
  </si>
  <si>
    <t>NN0939344011005</t>
  </si>
  <si>
    <t>11, Stockbridge Road, Winchester, Hampshire, SO22 6RN</t>
  </si>
  <si>
    <t>47 Roxborough Avenue, Isleworth ,  TW7 5HQ</t>
  </si>
  <si>
    <t>NN0887808314006</t>
  </si>
  <si>
    <t>Unit 6, Bridge Works, Fontley Road, Titchfield, Fareham, Hampshire, PO15 6QZ</t>
  </si>
  <si>
    <t>28 Fallow Close, Fareham, Hampshire,  PO15 6DR</t>
  </si>
  <si>
    <t>NN0877808314021</t>
  </si>
  <si>
    <t>Unit 21, Bridge Works, Fontley Road, Titchfield, Fareham, Hampshire, PO15 6QZ</t>
  </si>
  <si>
    <t>Unit 21, Bridge Works, Fontley Road, Titchfield, Fareham, Hampshire,  PO15 6QZ</t>
  </si>
  <si>
    <t>NN0312668307000</t>
  </si>
  <si>
    <t>Stapleford Barn, Stapleford Lane, Durley, Southampton, Hampshire, SO32 2BU</t>
  </si>
  <si>
    <t>NN093928804101E</t>
  </si>
  <si>
    <t>Office 2 Bst, 41, Southgate Street, Winchester, Hampshire, SO23 9EH</t>
  </si>
  <si>
    <t>NN0685940338000</t>
  </si>
  <si>
    <t>Stables Opposite Stares Farm, Solomons Lane, Waltham Chase, Southampton, Hampshire, SO32 2LY</t>
  </si>
  <si>
    <t>9 Heathlands, Shedfield, Southampton, Hampshire,  SO32 2JD</t>
  </si>
  <si>
    <t>NN0171428309010</t>
  </si>
  <si>
    <t>Storage Compound, Simba Farm, Portsmouth Road, Fishers Pond, Eastleigh, Hampshire, SO50 7HF</t>
  </si>
  <si>
    <t>NN06352680910008</t>
  </si>
  <si>
    <t>91, Olivers Battery Road South, Olivers Battery , Winchester , Hampshire, SO22 4JQ</t>
  </si>
  <si>
    <t>NN05749080460048</t>
  </si>
  <si>
    <t>4, Bakehouse Yard, West Street, Alresford, Hants, SO24 9AU</t>
  </si>
  <si>
    <t>NN030250830100A</t>
  </si>
  <si>
    <t>Holiday Let At The Crest, Corhampton Road, Droxford, Southampton, SO32 3QL</t>
  </si>
  <si>
    <t>C/O  Dunhill Property Management, 3 Red Lion Street, Bishops Waltham,  SO32 1ST</t>
  </si>
  <si>
    <t>NN09393240010007</t>
  </si>
  <si>
    <t>1, St Thomas Street, Winchester, Hampshire, SO23 9HE</t>
  </si>
  <si>
    <t>1 St Thomas Street, Winchester, Hampshire,  SO23 9HE</t>
  </si>
  <si>
    <t>NN0939308600015</t>
  </si>
  <si>
    <t>15,, Princess Court, St Peter Street, Winchester, Hampshire, SO23 8DN</t>
  </si>
  <si>
    <t>5 Milman Court, 25b Parchment Street, Winchester,  SO23 8AZ</t>
  </si>
  <si>
    <t>NN0939394047A00</t>
  </si>
  <si>
    <t>Store 9, The Brooks, Winchester, SO23 8QY</t>
  </si>
  <si>
    <t>17 St Cross Mede, Mead Road, Winchester, Hampshire,  SO23 9RF</t>
  </si>
  <si>
    <t>NN01612163010008</t>
  </si>
  <si>
    <t>Land At, Petersfield Road, Winchester, Hampshire, SO23 8JD</t>
  </si>
  <si>
    <t>22 Gordon Avenue, Winchester, Hampshire,  SO23 0QQ</t>
  </si>
  <si>
    <t>DOG WALKING FIELD AND PREMISES</t>
  </si>
  <si>
    <t>NN0302528004000</t>
  </si>
  <si>
    <t>Unit 4, Land At Clayhill Farm, Oxford Lane, Droxford, Southampton, Hampshire, SO32 2FL</t>
  </si>
  <si>
    <t>12 Tankerville Road, Itchen, Southampton, Hampshire,  SO19 7GN</t>
  </si>
  <si>
    <t>NN0554524310001</t>
  </si>
  <si>
    <t>The Cattery, The Boundary, Coxford Down, Micheldever, Winchester, Hampshire, SO21 3BD</t>
  </si>
  <si>
    <t>Boundary Cottage, Coxford Down, Micheldever, Winchester, Hampshire,  SO21 3BD</t>
  </si>
  <si>
    <t>CATTERY AND PREMISES</t>
  </si>
  <si>
    <t>NN0877740310001</t>
  </si>
  <si>
    <t>Pet Grooming Studio, Marvane Cottage Farm, Titchfield Lane, Wickham, Fareham, PO17 5NY</t>
  </si>
  <si>
    <t>Marvane Cottage Farm, Titchfield Lane, Wickham, Fareham, Hampshire,  PO17 5NY</t>
  </si>
  <si>
    <t>DOG GROOMING PARLOUR AND PREMISES</t>
  </si>
  <si>
    <t>NN0080656343002</t>
  </si>
  <si>
    <t>Room In, Flat At Hylands, High Street, Bishops Waltham, Southampton, Hampshire, SO32 1AA</t>
  </si>
  <si>
    <t>Hylands Flat, High Street, Bishops Waltham, Southampton, Hampshire,  SO32 1AA</t>
  </si>
  <si>
    <t>SALON AND PREMISES</t>
  </si>
  <si>
    <t>NN0201652301010</t>
  </si>
  <si>
    <t>Unit 5, Four Dells Farm, Poles Lane, Otterbourne, Winchester, Hants, SO21 2DY</t>
  </si>
  <si>
    <t>DOG DAY CENTRE AND PREMISES</t>
  </si>
  <si>
    <t>NN093928804101F</t>
  </si>
  <si>
    <t>Office 1 Bst,, 41, Southgate Street, Winchester, Hampshire, SO23 9EH</t>
  </si>
  <si>
    <t>NN068582434004B</t>
  </si>
  <si>
    <t>Unit 4, Shedfield House Dairy, Sandy Lane, Shedfield, Southampton, Hampshire, SO32 2HQ</t>
  </si>
  <si>
    <t>Thornycroft, Chapel Lane, Curdridge, Southampton,  Hampshire,  SO32 2BB</t>
  </si>
  <si>
    <t>NN082722320005</t>
  </si>
  <si>
    <t>Stables At Woolstreet Farm, Winchester Road, Upham, Southampton, Hampshire, SO32 1HA</t>
  </si>
  <si>
    <t>NN0827272320002</t>
  </si>
  <si>
    <t>Right Hand Side, The Barn, Woolstreet Farm, Winchester Road, Upham, Southampton, SO32 1HA</t>
  </si>
  <si>
    <t>NN06858080030006</t>
  </si>
  <si>
    <t>Workshop At, 3, Beaucroft Road, Waltham Chase, Southampton, SO32 2LZ</t>
  </si>
  <si>
    <t>NN0979844313015</t>
  </si>
  <si>
    <t>Stables At West Stoke Farm, Old Stoke Road, Stoke Charity, Winchester, Hampshire, SO21 3PN</t>
  </si>
  <si>
    <t>3 Branksome Close, Chilbolton, Stockbridge, Hants,  SO20 6AQ</t>
  </si>
  <si>
    <t>Stables &amp; Premises</t>
  </si>
  <si>
    <t>NN0171312022000</t>
  </si>
  <si>
    <t>Harlequin Hairdressers, 20a, Brambridge, Eastleigh, Hampshire, SO50 6HZ</t>
  </si>
  <si>
    <t>38 Campbell Way, Fair Oak, Eastleigh, Hants,  SO50 7AX</t>
  </si>
  <si>
    <t>NN0100936325001</t>
  </si>
  <si>
    <t>Chestnut Cattery Premises, Southwick Road, North Boarhunt, Fareham, Hampshire, PO17 6JF</t>
  </si>
  <si>
    <t>NN09393440190005</t>
  </si>
  <si>
    <t>19,, Stockbridge Road, Winchester, Hampshire, SO22 6RN</t>
  </si>
  <si>
    <t>NN0807070315055</t>
  </si>
  <si>
    <t>Unit 2b, 1st Floor, Twyford Post Office, High Street, Twyford, Winchester, Hampshire, SO21 1NH</t>
  </si>
  <si>
    <t>NN0979844313001</t>
  </si>
  <si>
    <t>Mitchell Bridges Limited</t>
  </si>
  <si>
    <t>Storage At West Stoke Farm, Old Stoke Road, Stoke Charity, Winchester, Hampshire, SO21 3PN</t>
  </si>
  <si>
    <t>Unit 5 , The Foundry, London Road, Kings Worthy, Winchester, Hampshire,  SO23 7QN</t>
  </si>
  <si>
    <t>NN0171388357000B</t>
  </si>
  <si>
    <t>Mitchells &amp; Butlers Retail Ltd</t>
  </si>
  <si>
    <t>Fishers Pond Restaurant, 183, Main Road, Fishers Pond, Eastleigh, Hampshire, SO50 7HG</t>
  </si>
  <si>
    <t>NN0645452307000A</t>
  </si>
  <si>
    <t>Old Forge Restaurant, Main Road, Otterbourne, Winchester, Hampshire, SO21 2EE</t>
  </si>
  <si>
    <t>NN08272043000006</t>
  </si>
  <si>
    <t>The Alma Inn, Alma Lane, Upham, Southampton, SO32 1HE</t>
  </si>
  <si>
    <t>PUBLIC HOUSE</t>
  </si>
  <si>
    <t>NN088959500E1E2</t>
  </si>
  <si>
    <t>Unit E1/ E2, Whiteley Shopping Centre, Whiteley Way, Whiteley, Fareham, Hants, PO15 7PD</t>
  </si>
  <si>
    <t>NN092861209000A5</t>
  </si>
  <si>
    <t>O`Neills, 90/92, High Street, Winchester, Hampshire, SO23 9AP</t>
  </si>
  <si>
    <t>NN0252024004000</t>
  </si>
  <si>
    <t>Unit 4, Furzecote Farm, Curdridge Lane, Curdridge, Southampton, Hampshire, SO32 2BJ</t>
  </si>
  <si>
    <t>324 Bitterne Road West, Southampton,  SO18 1BQ</t>
  </si>
  <si>
    <t>NN0706116300113</t>
  </si>
  <si>
    <t>Mitch'S Kitchen Limited</t>
  </si>
  <si>
    <t>Unit B, Derby Building , Wallops Wood Farm, Sheardley Lane, Droxford, Southampton, SO32 3QY</t>
  </si>
  <si>
    <t>9 Wickham Road, Fareham, Hampshire,  PO16 7EU</t>
  </si>
  <si>
    <t>NN0887814200021</t>
  </si>
  <si>
    <t>Mitie Technical Facilities Management Limited</t>
  </si>
  <si>
    <t>Office 21, Steel House, 4300 Parkway, Whiteley, Fareham, Hampshire, PO15 7FP</t>
  </si>
  <si>
    <t>C/O Cushman And Wakefield, Mitie Group , National Rating Team , 1 Colmore , Birmingham,  B4 6AJ</t>
  </si>
  <si>
    <t>NN0887814200022</t>
  </si>
  <si>
    <t>Office 22, Steel House, 4300 Parkway, Whiteley, Fareham, Hampshire, PO15 7FP</t>
  </si>
  <si>
    <t>NN0887814200026</t>
  </si>
  <si>
    <t>Office 26, Steel House, 4300 Parkway, Whiteley, Fareham, Hampshire, PO15 7FP</t>
  </si>
  <si>
    <t>NN0887814200027</t>
  </si>
  <si>
    <t>Office 27, Steel House, 4300 Parkway, Whiteley, Fareham, Hampshire, PO15 7FP</t>
  </si>
  <si>
    <t>NN0887814200072</t>
  </si>
  <si>
    <t>Office 72, Steel House, 4300 Parkway, Whiteley, Fareham, Hampshire, PO15 7FP</t>
  </si>
  <si>
    <t>NN0080792304101</t>
  </si>
  <si>
    <t>Mittell Cars Limited</t>
  </si>
  <si>
    <t>The Brewery Buildings, Stakes Farm, Cross Lane, Bishops Waltham, Southampton, Hampshire, SO32 1FL</t>
  </si>
  <si>
    <t>7 Latimer Street, Romsey,  SO51 8DF</t>
  </si>
  <si>
    <t>NN09286760320006</t>
  </si>
  <si>
    <t>Mizuki Limited T/A Samurai</t>
  </si>
  <si>
    <t>Sakura Japanese Restaurant, 32-33, Jewry Street, Winchester, Hampshire, SO23 8RY</t>
  </si>
  <si>
    <t>NN0080584101007</t>
  </si>
  <si>
    <t>M &amp; J Crutchfield Limited</t>
  </si>
  <si>
    <t>Unit 7, Claylands Park, Claylands Road, Bishops Waltham, Southampton, Hampshire, SO32 1QD</t>
  </si>
  <si>
    <t>NN01714283180006</t>
  </si>
  <si>
    <t>Bow Lake Equestrian, Portsmouth Road, Fishers Pond, Eastleigh, Hampshire, SO50 7HF</t>
  </si>
  <si>
    <t>Bow Lake Equestrian, Portsmouth Road, Fishers Pond, Eastleigh, Hampshire,  SO50 7HF</t>
  </si>
  <si>
    <t>NN0887814440573</t>
  </si>
  <si>
    <t>M J Quinn Integrated Services Limited</t>
  </si>
  <si>
    <t>Gnd Flr Left, 3 Turnberry House, 4400, Parkway, Whiteley, Fareham, Hants, PO15 7FJ</t>
  </si>
  <si>
    <t>Oak House, Overbrook Lane, Knowsley Business Park, Liverpool, Merseyside,  L34 9FB</t>
  </si>
  <si>
    <t>NN0423260330002</t>
  </si>
  <si>
    <t>M.J.T. Decorating Limited</t>
  </si>
  <si>
    <t>1st Flr, Vale Farm, Enmill Lane, Pitt, Winchester, Hants, SO22 5QW</t>
  </si>
  <si>
    <t>127 Springvale Road, Winchester, Hampshire,  SO23 7LE</t>
  </si>
  <si>
    <t>NN042326033001A</t>
  </si>
  <si>
    <t>Pt Gnd Flr (Left), Vale Farm, Enmill Lane, Pitt, Winchester, Hants, SO22 5QW</t>
  </si>
  <si>
    <t>NN05038240020007</t>
  </si>
  <si>
    <t>2, Boyne Rise, Kingsworthy, Winchester, Hampshire, SO23 7RE</t>
  </si>
  <si>
    <t>NN0554544362101</t>
  </si>
  <si>
    <t>Mkp Consultants Ltd</t>
  </si>
  <si>
    <t>1, Warren Farm Barns, Andover Road, Micheldever Station, Winchester, Hampshire, SO21 3FL</t>
  </si>
  <si>
    <t>1 Warren Farm Barns, Andover Road, Micheldever Station, Winchester, Hampshire,  SO21 3FL</t>
  </si>
  <si>
    <t>NN0554544362102</t>
  </si>
  <si>
    <t>2, Warren Farm Barns, Andover Road, Micheldever Station, Winchester, Hampshire, SO21 3FL</t>
  </si>
  <si>
    <t>NN06858243580008</t>
  </si>
  <si>
    <t>M K Sipp Trustees Uk Limited</t>
  </si>
  <si>
    <t>The Factory, Botley Road, Shedfield, Southampton, SO32 2HN</t>
  </si>
  <si>
    <t>Beatties , The Factory, Botley Road, Shedfield, Southampton, Hampshire,  SO32 2HN</t>
  </si>
  <si>
    <t>NN025203231101B</t>
  </si>
  <si>
    <t>M L Cars Limited</t>
  </si>
  <si>
    <t>Unit 12, Bottings Industrial Estate, Hillsons Road, Curdridge, Southampton, SO30 2DY</t>
  </si>
  <si>
    <t>NN00805363060005</t>
  </si>
  <si>
    <t>Mnp Installations Ltd</t>
  </si>
  <si>
    <t>The Barleycorn Inn, Basingwell Street, Bishops Waltham, Southampton, Hampshire, SO32 1AJ</t>
  </si>
  <si>
    <t>NN08895950000G2</t>
  </si>
  <si>
    <t>Unit G2, Whiteley Shopping Centre, Whiteley Way, Whiteley, Fareham, Hants, PO15 7PD</t>
  </si>
  <si>
    <t>NN0020089800000</t>
  </si>
  <si>
    <t>Mobile Broadband Network Ltd</t>
  </si>
  <si>
    <t>Transmitter Mast (So0008), Badger Farm Road, Winchester, Hampshire, SO22 4QB</t>
  </si>
  <si>
    <t>C/O Avison Young, Business Rates (Tm), Po Box 6079, Wolverhampton,  WV1 9RA</t>
  </si>
  <si>
    <t>NN0111032365000</t>
  </si>
  <si>
    <t>Transmitter Mast (91964) At, Cheriton Wood, Bramdean, Alresford, Hants, SO24 0LB</t>
  </si>
  <si>
    <t>COMMUNICATION STATION  AND PREMISES</t>
  </si>
  <si>
    <t>NN0161216300000</t>
  </si>
  <si>
    <t>Transmitter Mast (So0111), Petersfield Road, Winchester, Hants, SO21 1HP</t>
  </si>
  <si>
    <t>COMMUNICATION STATIONAND PREMISES</t>
  </si>
  <si>
    <t>NN0171388999000</t>
  </si>
  <si>
    <t>Transmitter Mast (So0080) At, Sandyfields Nurseries, Main Road, Colden Common, Winchester, Hampshire, SO21 1TB</t>
  </si>
  <si>
    <t>NN0201644996000</t>
  </si>
  <si>
    <t>Transmitter Mast (So0006) At, Compton Nursery, Otterbourne Road, Compton, Winchester, Hampshire, SO21 2RT</t>
  </si>
  <si>
    <t>NN0201644999000</t>
  </si>
  <si>
    <t>Transmitter Mast Highway Site (71883), Adj Roundabout, Hockley Link, Winchester, Hants, SO21 2BD</t>
  </si>
  <si>
    <t>NN0201645300000A</t>
  </si>
  <si>
    <t>Transmitter Mast (Ham0067) Su457254 At, Silkstead Farm, Compton, Winchester, Hampshire, SO21 2LG</t>
  </si>
  <si>
    <t>NN02217483000004</t>
  </si>
  <si>
    <t>Transmitter Mast (91594) At, Pondside Farm, New Road, Meonstoke, Southampton, SO32 3NN</t>
  </si>
  <si>
    <t>NN0252032999000</t>
  </si>
  <si>
    <t>Transmitter Mast (98824) Su518132, Bottings Industrial Estate, Hillsons Road, Curdridge, Southampton, Hampshire, SO30 2DY</t>
  </si>
  <si>
    <t>NN02520563010005</t>
  </si>
  <si>
    <t>Transmitter Mast (Ham230), Kitnocks Farm, Outlands Lane, Curdridge, Southampton, SO30 2HD</t>
  </si>
  <si>
    <t>NN0372868999000</t>
  </si>
  <si>
    <t>Transmitter Mast (Ham0145), Rushmere Lane, Denmead, Waterlooville, Hampshire, PO7 6HA</t>
  </si>
  <si>
    <t>NN0423248500001</t>
  </si>
  <si>
    <t>Transmitter Mast (So0121), South Winchester Golf Club, Romsey Road, Winchester, Hampshire, SO22 5QX</t>
  </si>
  <si>
    <t>NN0423262999000</t>
  </si>
  <si>
    <t>Transmitter Mast 1494511, At Cranbury Park, Hocombe Road, Eastleigh, Hampshire, SO53 5QD</t>
  </si>
  <si>
    <t>NN0453408301000A</t>
  </si>
  <si>
    <t>T Mobile(94579), Su534288 Matterley Clamp, Alresford Road, Ovington, Alresford, Hampshire, SO24 0HU</t>
  </si>
  <si>
    <t>NN0463504301000A</t>
  </si>
  <si>
    <t>Transmitter Mast (Ham 0086), At Shroner Wood, Chillandham Lane, Martyr Worthy, Winchester, Hampshire, SO21 1AG</t>
  </si>
  <si>
    <t>NN0463504999001</t>
  </si>
  <si>
    <t>Transmitter Mast (71805) At, Graces Farm, Martyr Worthy, Winchester, SO21 1DX</t>
  </si>
  <si>
    <t>NN0463536302999</t>
  </si>
  <si>
    <t>Transmitter Mast (Ham 0316), Larkwhistle Farm, Chapel Lane, Chilcomb, Winchester, Hants, SO21 1HQ</t>
  </si>
  <si>
    <t>NN0463568999000</t>
  </si>
  <si>
    <t>Transmitter Mast (So0079) , Su497316 Dairy Farm, Long Walk, Easton, Winchester, Hampshire, SO21 1DG</t>
  </si>
  <si>
    <t>NN05038043080014</t>
  </si>
  <si>
    <t>Transmitter Mast (Ham 0078), At Worthy Park, Abbots Worthy, Winchester, Hampshire, SO21 1DR</t>
  </si>
  <si>
    <t>NN05039843000016</t>
  </si>
  <si>
    <t>Transmitter Mast (98803) At, Woodhams Farm, Springvale Road, Kings Worthy, Winchester, Hampshire, SO23 7LB</t>
  </si>
  <si>
    <t>NN0524136999000</t>
  </si>
  <si>
    <t>Transmitter Mast (So0016), At Sewage Treatment Works, Andover Road, Winchester, Hampshire, SO22 6NR</t>
  </si>
  <si>
    <t>NN05545123010005</t>
  </si>
  <si>
    <t>Transmitter Mast (Ham0059) At, Innersdown Farm, Winchester Road, Micheldever, Winchester, Hampshire, SO21 3BW</t>
  </si>
  <si>
    <t>NN055451230320A</t>
  </si>
  <si>
    <t>Transmitter Mast (1434586), Basingstoke Road, Micheldever, Winchester, Hampshire, SO21 3DW</t>
  </si>
  <si>
    <t>NN055452499900A</t>
  </si>
  <si>
    <t>Transmitter Mast (91973), Westdown Clump, Micheldever Station, Winchester, Hampshire, SO21 3BD</t>
  </si>
  <si>
    <t>NN0574820010000</t>
  </si>
  <si>
    <t>Transmitter Mast (52442) Sw, Prospect Road, Alresford, Hampshire, SO24 9QF</t>
  </si>
  <si>
    <t>NN0574890010000</t>
  </si>
  <si>
    <t>Roof Top (51627) At Ate, Station Road, Alresford, Hampshire, SO24 9JG</t>
  </si>
  <si>
    <t>NN0685876399901</t>
  </si>
  <si>
    <t>Transmitter Mast(Ham0228) At Bishops Hill House, Gravel Hill, Shirrell Heath, Southampton, SO32 2JQ</t>
  </si>
  <si>
    <t>NN0736404301001A</t>
  </si>
  <si>
    <t>T Mobile (94506), On Water Tower , At Christmas Hill, South Wonston, Winchester, Hants, SO21 3ET</t>
  </si>
  <si>
    <t>NN0796956301000B</t>
  </si>
  <si>
    <t>Transmitter Mast (Ham0137), Wayfarer'S Walk, Tichborne, Alresford, Hants, SO24 0NA</t>
  </si>
  <si>
    <t>NN08070963010001</t>
  </si>
  <si>
    <t>T-Mobile (94585) Su485254, North Fields Farm, Northfields, Twyford, Winchester, Hampshire, SO21 1NZ</t>
  </si>
  <si>
    <t>NN08574323010004</t>
  </si>
  <si>
    <t>Transmitter Mast (1494725) At Little Hayling Wood, Heathfield Lane, West Meon, Petersfield, Hampshire, GU32 1ND</t>
  </si>
  <si>
    <t>NN088781499900C</t>
  </si>
  <si>
    <t>Transmitter Mast (71952) Utility Compound, Whiteley Way, Whiteley, Fareham, Hampshire, PO15 7LL</t>
  </si>
  <si>
    <t>NN08776123030003</t>
  </si>
  <si>
    <t>Transmitter Mast (Ham0041), Blind Lane, Wickham, Fareham, PO17 5HD</t>
  </si>
  <si>
    <t>NN0877694999000</t>
  </si>
  <si>
    <t>Transmitter Mast (Po0107), Adj Wickham  Ate, Station Close, Wickham, Fareham, Hampshire, PO17 5JY</t>
  </si>
  <si>
    <t>NN0917948998001</t>
  </si>
  <si>
    <t>Transmitter Mast (98804) At Su480318, Barton Farm, Andover Road, Winchester, Hants, SO22 6AX</t>
  </si>
  <si>
    <t>NN09181240030002</t>
  </si>
  <si>
    <t>Transmitter Mast (Ham0166), Hocombe Road, Eastleigh, Hampshire, SO53 5SL</t>
  </si>
  <si>
    <t>NN0939224998000</t>
  </si>
  <si>
    <t>Transmitter Mast (So0010)  At Reservoir, Sarum Road, Winchester, Hampshire, SO22 5HA</t>
  </si>
  <si>
    <t>NN09395484010002</t>
  </si>
  <si>
    <t>Roof Top (94565) Earle House, Winnall Manor Road, Winchester, Hampshire, SO23 0LX</t>
  </si>
  <si>
    <t>NN0979818314999</t>
  </si>
  <si>
    <t>Transmitter Mast (So0024) At Service Area, A34 Northbound, Sutton Scotney, Winchester, Hants, SO21 3JY</t>
  </si>
  <si>
    <t>NN09286120440003</t>
  </si>
  <si>
    <t>Mobile Thinking (South) Ltd</t>
  </si>
  <si>
    <t>44, High Street, Winchester, Hampshire, SO23 9BL</t>
  </si>
  <si>
    <t>Foresters House, High Street, Sherston, Wiltshire,  SN16 0LQ</t>
  </si>
  <si>
    <t>NN0939288037025</t>
  </si>
  <si>
    <t>Mobilise Cloud Services Limited</t>
  </si>
  <si>
    <t>Room 9/3.4, 37-39, Southgate Street, Winchester, Hampshire, SO23 9EH</t>
  </si>
  <si>
    <t>1st Floor, Number One Waterton Park, Waterton, Bridgend,  CF31 3PH</t>
  </si>
  <si>
    <t>NN0939288037026</t>
  </si>
  <si>
    <t>Room 9/3.5, 37-39, Southgate Street, Winchester, Hampshire, SO23 9EH</t>
  </si>
  <si>
    <t>NN0939288037027</t>
  </si>
  <si>
    <t>Room 9/3.6, 37-39, Southgate Street, Winchester, Hampshire, SO23 9EH</t>
  </si>
  <si>
    <t>NN07365320000009</t>
  </si>
  <si>
    <t>Ministry Of Defence, Worthy Down Camp, Worthy Down, Winchester, Hampshire, SO21 2RG</t>
  </si>
  <si>
    <t>NN0918056007007</t>
  </si>
  <si>
    <t>Modern Times Ltd</t>
  </si>
  <si>
    <t>7, Bridge Street, Winchester, Hampshire, SO23 0HN</t>
  </si>
  <si>
    <t>7 Bridge Street, Winchester, Hampshire,  SO23 0HN</t>
  </si>
  <si>
    <t>NN09394640370001</t>
  </si>
  <si>
    <t>Moldon Ltd</t>
  </si>
  <si>
    <t>First In Last Out, 37, Wales Street, Winchester, Hampshire, SO23 0ET</t>
  </si>
  <si>
    <t>NN08776443420009</t>
  </si>
  <si>
    <t>Mole Valley Farmers Ltd T/A Mole Country Stores</t>
  </si>
  <si>
    <t>Mole Country Stores, Fareham Road, Wickham, Fareham, Hampshire, PO17 5DE</t>
  </si>
  <si>
    <t>Fao Bnp Paribas Real Estate, Rates Management Unit, 9 Colmore Row, Birmingham,  B3 2BJ</t>
  </si>
  <si>
    <t>NN09183203020002</t>
  </si>
  <si>
    <t>Scats, Easton Lane, Winchester, Hampshire, SO23 7RU</t>
  </si>
  <si>
    <t>NN02824164000051</t>
  </si>
  <si>
    <t>Moneytree Hydroponics Limited</t>
  </si>
  <si>
    <t>Unit 7, Furzehill Farm, Sheepwash Lane, Denmead, Waterlooville, Hampshire, PO7 6TU</t>
  </si>
  <si>
    <t>39 New Road, Lovedean, Hants,  PO8 9RU</t>
  </si>
  <si>
    <t>NN0080612313002</t>
  </si>
  <si>
    <t>Monitoba Ltd</t>
  </si>
  <si>
    <t>Unit 2 Wintershill Farm, Wintershill, Durley, Southampton, Hampshire, SO32 2AH</t>
  </si>
  <si>
    <t>NN09386760280CD</t>
  </si>
  <si>
    <t>Montgomery Gyms Ltd T/A Anytime Fitness Winchester</t>
  </si>
  <si>
    <t>Units C And D, 28, Jewry Street, Winchester, Hampshire, SO23 8RY</t>
  </si>
  <si>
    <t>Montgomery Gyms Limited, Unit 6, 2-20 Scrutton Street, London,  EC2A 4RJ</t>
  </si>
  <si>
    <t>FITNESS STUDIO AND PREMISES</t>
  </si>
  <si>
    <t>NN0917948067000</t>
  </si>
  <si>
    <t>Montney Ltd</t>
  </si>
  <si>
    <t>6/7, Andover Road, Winchester, Hants, SO23 7BS</t>
  </si>
  <si>
    <t>6-7 Andover Road, Winchester, Hampshire ,  SO23 7BS</t>
  </si>
  <si>
    <t>NN0887814320501</t>
  </si>
  <si>
    <t>Moody Decking And Services Ltd</t>
  </si>
  <si>
    <t>Units 1, 2 &amp; 3, Fulcrum 1, Solent Way, Whiteley, Fareham, Hants, PO15 7FE</t>
  </si>
  <si>
    <t>NN05748284070008</t>
  </si>
  <si>
    <t>Moonmoon Limited</t>
  </si>
  <si>
    <t>Unit 7, Prospect Business Park, Prospect Road, Alresford, Hampshire, SO24 9UH</t>
  </si>
  <si>
    <t>NN0282412348000A</t>
  </si>
  <si>
    <t>Moore &amp; Co Uk Ltd</t>
  </si>
  <si>
    <t>Fox &amp; Hounds, School Lane, Denmead, Waterlooville, Hampshire, PO7 6NA</t>
  </si>
  <si>
    <t>Fao Christopher Moore , 3 The Pastures, Denmead, Waterlooville, Hampshire,  PO7 6XW</t>
  </si>
  <si>
    <t>NN08473126050019</t>
  </si>
  <si>
    <t>Moorhen Trout Fishery Ltd</t>
  </si>
  <si>
    <t>Moorhen Farm Trout Lake And Aquatic Centre, Warnford, Southampton, Hampshire, SO32 1LB</t>
  </si>
  <si>
    <t>Moorhen Farm Trout Lake &amp; Aquatic Centre, Warnford, Southampton, Hants,  SO32 3LB</t>
  </si>
  <si>
    <t>NN0645484333004</t>
  </si>
  <si>
    <t>Moorside Office Limited</t>
  </si>
  <si>
    <t>Unit 4, Poles Copse, Poles Lane, Otterbourne, Winchester, Hampshire, SO21 2DZ</t>
  </si>
  <si>
    <t>NN057482031800C</t>
  </si>
  <si>
    <t>Unit C, Prospect Commercial Park, Prospect Road, Alresford, Hampshire, SO24 9QF</t>
  </si>
  <si>
    <t>Unit C, Prospect Commercial Park, Prospect Road, Alresford, Hampshire,  SO24 9QF</t>
  </si>
  <si>
    <t>NN06859563680008</t>
  </si>
  <si>
    <t>Morgans Yard Limited</t>
  </si>
  <si>
    <t>Rose Hill Garage, Winchester Road, Waltham Chase, Southampton, Hampshire, SO32 2LX</t>
  </si>
  <si>
    <t>4 Kennet House, 19 High Street, Hungerford , Berkshire,  RG17 0NL</t>
  </si>
  <si>
    <t>GARAGE AND PREMISES</t>
  </si>
  <si>
    <t>NN0685824305280</t>
  </si>
  <si>
    <t>Morning Star Costume And Craft Ltd T/A Worn To Be Wild</t>
  </si>
  <si>
    <t>Unit 28, Shedfield Equestrian, Botley Road, Shedfield, Southampton, Hampshire, SO32 2HN</t>
  </si>
  <si>
    <t>MUSIC TUITION STUDIO AND PREMISES</t>
  </si>
  <si>
    <t>NN0201652301109</t>
  </si>
  <si>
    <t>Morris Leslie Limited T/A Morris Leslie Plant Hire</t>
  </si>
  <si>
    <t>Area A/B, Four Dells Farm, Poles Lane, Otterbourne, Winchester, Hants, SO21 2DY</t>
  </si>
  <si>
    <t>Area A/B, Four Dells Farm, Poles Lane, Otterbourne, Winchester, Hampshire,  SO21 2DY</t>
  </si>
  <si>
    <t>NN0161204300005</t>
  </si>
  <si>
    <t>Mort &amp; Stroud Ltd</t>
  </si>
  <si>
    <t>Unit 5, Magdalen Hill Farm, Fair Lane, Winchester, Hampshire, SO21 1HF</t>
  </si>
  <si>
    <t>40 Regency Crescent, Christchurch, Dorset,  BH23 2UF</t>
  </si>
  <si>
    <t>NN08895950000E6</t>
  </si>
  <si>
    <t>Moss Bros Group Limited</t>
  </si>
  <si>
    <t>Unit E6, Whiteley Shopping Centre, Whiteley Way, Whiteley, Fareham, Hants, PO15 7PD</t>
  </si>
  <si>
    <t>128 Albert Street, London ,  NW1 7NE</t>
  </si>
  <si>
    <t>NN09286120530002</t>
  </si>
  <si>
    <t>52 -  54, High Street, Winchester, Hampshire, SO23 9BX</t>
  </si>
  <si>
    <t>NN0559000000200</t>
  </si>
  <si>
    <t>Moto Hospitality Ltd</t>
  </si>
  <si>
    <t>Moto Southbound,, Winchester Service Area, M3 Motorway, Winchester, Hampshire, SO21 1PP</t>
  </si>
  <si>
    <t>C/O Savills (Uk) Ltd, Rating Department , 15 Finsbury Circus, London ,  EC2M 7EB</t>
  </si>
  <si>
    <t>MOTORWAY SERVICE AREA AND PREMISES</t>
  </si>
  <si>
    <t>NN0559000000300</t>
  </si>
  <si>
    <t>Moto Northbound, Winchester Service Area, M3 Motorway, Winchester, Hampshire, SO21 1PP</t>
  </si>
  <si>
    <t>NN09395563040054</t>
  </si>
  <si>
    <t>Moto Rapido Ltd</t>
  </si>
  <si>
    <t>4, Winnall Valley Road, Winchester, Hampshire, SO23 0LD</t>
  </si>
  <si>
    <t>Desmo House, Winnall Valley Road, Winchester, Hampshire,  SO23 0LD</t>
  </si>
  <si>
    <t>NN09395563120013</t>
  </si>
  <si>
    <t>Desmo House, Winnall Valley Road, Winchester, Hampshire, SO23 0LD</t>
  </si>
  <si>
    <t>NN0917980307001</t>
  </si>
  <si>
    <t>Motor Fuel Limited</t>
  </si>
  <si>
    <t>Winchester Service Station, Bar End Road, Winchester, SO23 9NP</t>
  </si>
  <si>
    <t>NN09288643010006</t>
  </si>
  <si>
    <t>Motor Parts Direct Ltd</t>
  </si>
  <si>
    <t>Unit B, Wykeham Industrial Estate, Moorside Road, Winchester, Hampshire, SO23 7RX</t>
  </si>
  <si>
    <t>Unit 7, Optima Business Park, Pindar Road, Hoddesdon, Herts,  EN11 0DD</t>
  </si>
  <si>
    <t>NN08895950000A6</t>
  </si>
  <si>
    <t>Mountain Warehouse Limited</t>
  </si>
  <si>
    <t>Unit A6, Whiteley Shopping Centre, Whiteley Way, Whiteley, Fareham, Hants, PO15 7PD</t>
  </si>
  <si>
    <t>7 Howick Place, London ,  SW1P 1DZ</t>
  </si>
  <si>
    <t>NN09286121260018</t>
  </si>
  <si>
    <t>126, High Street, Winchester, Hampshire, SO23 9AX</t>
  </si>
  <si>
    <t>NN0928676036101B</t>
  </si>
  <si>
    <t>Mountbatten Hampshire Limited</t>
  </si>
  <si>
    <t>36, Jewry Street, Winchester, Hampshire, SO23 8RY</t>
  </si>
  <si>
    <t>NN093934431803A</t>
  </si>
  <si>
    <t>Unit 4a, Weeke Gate, Stockbridge Road, Winchester, Hampshire, SO22 6EL</t>
  </si>
  <si>
    <t>Botley Road, West End, Southampton,  SO30 3JB</t>
  </si>
  <si>
    <t>NN068582430500F</t>
  </si>
  <si>
    <t>Mountstone Applications Limited</t>
  </si>
  <si>
    <t>Barn A At, Shedfield Equestrian, Botley Road, Shedfield, Southampton, Hampshire, SO32 2HN</t>
  </si>
  <si>
    <t>7 Sloane Park, Church Road, Shedfield, Southampton, Hampshire,  SO32 2HX</t>
  </si>
  <si>
    <t>NN0171400401000A</t>
  </si>
  <si>
    <t>Mapleview, Nobs Crook, Colden Common, Winchester, Hampshire, SO21 1TH</t>
  </si>
  <si>
    <t>Mobile Home At Mapleview, Nobs Crook, Colden Common, Winchester, Hampshire,  SO21 1TH</t>
  </si>
  <si>
    <t>NN09289000750003</t>
  </si>
  <si>
    <t>75, North Walls, Winchester, Hampshire, SO23 8DA</t>
  </si>
  <si>
    <t>75 North Walls, Winchester, Hampshire,  SO23 8DA</t>
  </si>
  <si>
    <t>NN01713643213075</t>
  </si>
  <si>
    <t>Unit 7, Craft Centre, Swifts Farm, Hensting Lane, Fishers Pond, Eastleigh, Hants, SO50 7HH</t>
  </si>
  <si>
    <t>2 Tindale Road , Southampton ,  SO16 9EW</t>
  </si>
  <si>
    <t>NN0887808314015</t>
  </si>
  <si>
    <t>Unit 15, Bridge Works, Fontley Road, Titchfield, Fareham, Hampshire, PO15 6QZ</t>
  </si>
  <si>
    <t>46 Kingsmead Avenue, Stubbington, Fareham, Hampshire,  PO14 2NN</t>
  </si>
  <si>
    <t>NN02824203160005</t>
  </si>
  <si>
    <t>Inhurst Cottage,, Soake Road, Denmead, Waterlooville, Hampshire, PO7 6HY</t>
  </si>
  <si>
    <t>AQUATIC NURSERY AND PREMISES</t>
  </si>
  <si>
    <t>NN0939584306002</t>
  </si>
  <si>
    <t>Light Factory Studio, Worthy Lane Car Park, Worthy Lane, Winchester, Hampshire, SO23 7AB</t>
  </si>
  <si>
    <t>11 City Rd, Winchester, Hampshire,  SO23 8SD</t>
  </si>
  <si>
    <t>NN082723230000</t>
  </si>
  <si>
    <t>The Garden Room, Peartree Cottage, Popes Lane, Upham, Southampton, Hampshire, SO32 1JB</t>
  </si>
  <si>
    <t>Peartree Cottage, Popes Lane, Upham, Southampton, Hampshire,  SO32 1JB</t>
  </si>
  <si>
    <t>NN0302524322000</t>
  </si>
  <si>
    <t>Bakers Arms,, High Street, Droxford, Southampton, SO32 3PA</t>
  </si>
  <si>
    <t>NN0665640321000</t>
  </si>
  <si>
    <t>Stables And Premises, Land To The Rear Of Oldmans Farm, Hurst Lane, Owslebury, Winchester, Hampshire, SO21 1JQ</t>
  </si>
  <si>
    <t>Living Accommodation At Moris Farm, Hurst Lane, Owslebury, Winchester, Hampshire,  SO21 1JQ</t>
  </si>
  <si>
    <t>NN0423248501016</t>
  </si>
  <si>
    <t>16 The Green, South Winchester Golf Club, Romsey Road, Pitt, Winchester, Hampshire, SO22 5SW</t>
  </si>
  <si>
    <t>Orchard Hill, Braishfield Road, Romsey,  SO51 0PR</t>
  </si>
  <si>
    <t>SELF CATERING HOLDAY UNIT AND PREMISES</t>
  </si>
  <si>
    <t>NN0929048001021</t>
  </si>
  <si>
    <t>Flat 2 At 1, St Cross Road, Winchester, Hampshire, SO23 9JA</t>
  </si>
  <si>
    <t>48 Nuns Rd, Winchester, Hampshire,  SO23 7EF</t>
  </si>
  <si>
    <t>NN0595012000002</t>
  </si>
  <si>
    <t xml:space="preserve"> , Storage At Hassock Farm, Northington Down, Alresford, Hampshire, SO24 9UB</t>
  </si>
  <si>
    <t>NN0282312473001</t>
  </si>
  <si>
    <t>Garage R/O Kenilworth, Hambledon Road, Denmead, Waterlooville, Hampshire, PO7 6NU</t>
  </si>
  <si>
    <t>NN0503920302001</t>
  </si>
  <si>
    <t>Car Wash, At Front Offices Old Station Yard, London Road, Kings Worthy, Winchester, Hampshire, SO23 7QA</t>
  </si>
  <si>
    <t>Flat 3, Balfour House, Winnall Close, Winchester, Hampshire,  SO23 0LB</t>
  </si>
  <si>
    <t>CAR WASH AND PREMISES</t>
  </si>
  <si>
    <t>NN0503920302002</t>
  </si>
  <si>
    <t>1st Workshop Lhs, At Old Station Yard, London Road, Kings Worthy, Winchester, Hampshire, SO23 7QA</t>
  </si>
  <si>
    <t>NN0918320304003A</t>
  </si>
  <si>
    <t>Unit 3, Easton Lane Business Park, Easton Lane, Winchester, Hampshire, SO23 7RQ</t>
  </si>
  <si>
    <t>NN0413124305000</t>
  </si>
  <si>
    <t>Unit 5, Deer Park Farm, Main Road, Hursley, Winchester, Hants, SO21 2LD</t>
  </si>
  <si>
    <t>NN08574683510001</t>
  </si>
  <si>
    <t>A.J.S Motors, West Meon Garage, High Street, West Meon, Petersfield, Hampshire, GU32 1LN</t>
  </si>
  <si>
    <t>NN02217893013AB</t>
  </si>
  <si>
    <t>Units F3a &amp; F3b At Watton Farm, Watton Lane, Droxford, Southampton, Hampshire, SO32 3HA</t>
  </si>
  <si>
    <t>NN09286680720008</t>
  </si>
  <si>
    <t>72, Hyde Street, Winchester, Hampshire, SO23 7DW</t>
  </si>
  <si>
    <t>72 Hyde Street, Winchester, Hants,  SO23 7DW</t>
  </si>
  <si>
    <t>NN00805683000008</t>
  </si>
  <si>
    <t>2, Brook Street, Bishops Waltham, Southampton, Hampshire, SO32 1AX</t>
  </si>
  <si>
    <t>Chateau Haute Terre, La Rue De Vard , St Lawrence , Jersey ,  JE3 1FG</t>
  </si>
  <si>
    <t>NN03126363000A1</t>
  </si>
  <si>
    <t>Garage Annexe, Appledown Barn, Kytes Lane, Durley, Southampton, Hampshire, SO32 2AE</t>
  </si>
  <si>
    <t>Appledown Barn, Kytes Lane, Durley, Southampton,  SO32 2AE</t>
  </si>
  <si>
    <t>NN0141160301001</t>
  </si>
  <si>
    <t>Holiday Let At Shorley Wood, Shorley Lane, Cheriton, Alresford, Hampshire, SO24 0NT</t>
  </si>
  <si>
    <t>NN0252008358101</t>
  </si>
  <si>
    <t>Twin Oaks, Botley Road, Curdridge, Southampton, Hants, SO32 2DQ</t>
  </si>
  <si>
    <t>11 Navigators Way, Hedge End, Southampton, Hants,  SO30 2GP</t>
  </si>
  <si>
    <t>STABLES &amp; PREMISES</t>
  </si>
  <si>
    <t>NN0766816302100</t>
  </si>
  <si>
    <t>Bishops Wood Stud, Bishops Wood Road, Mislingford, Fareham, Hampshire, PO17 5AT</t>
  </si>
  <si>
    <t>NN07668043250007</t>
  </si>
  <si>
    <t>Workshop At Eagles Nest, Lower Chase Road, Swanmore, Southampton, Hampshire, SO32 2PB</t>
  </si>
  <si>
    <t>NN0736524400000A</t>
  </si>
  <si>
    <t>Hdb, West Hill Road North, South Wonston, Winchester, Hampshire, SO21 3HN</t>
  </si>
  <si>
    <t>NN0503804309000</t>
  </si>
  <si>
    <t>The Studio At The Coach House, Mill Lane, Abbots Worthy, Winchester, Hampshire, SO21 1DS</t>
  </si>
  <si>
    <t>The Coach House, Mill Lane, Abbotts Worthy, Winchester,  SO21 1DS</t>
  </si>
  <si>
    <t>NN0796928300008</t>
  </si>
  <si>
    <t>Unit 3 , Vernal Farm , Tichborne, Alresford, Hampshire, SO24 0NA</t>
  </si>
  <si>
    <t>Unit 3 , Vernal Farm , Tichborne, Alresford, Hampshire,  SO24 0NA</t>
  </si>
  <si>
    <t>NN09288240030086</t>
  </si>
  <si>
    <t>8, Kings Walk, Winchester, Hampshire, SO23 8AF</t>
  </si>
  <si>
    <t>NN0706120311000</t>
  </si>
  <si>
    <t>Playing Fields Stables, Station Road, Soberton, Southampton, Hampshire, SO32 3QU</t>
  </si>
  <si>
    <t>Manor Farm, School Hill, Soberton, Southampton, Hampshire,  SO32 3PF</t>
  </si>
  <si>
    <t>NN022175231100B</t>
  </si>
  <si>
    <t>Stables Adj To Hawks Nest, Pound Lane, Meonstoke, Southampton, Hampshire, SO32 3NP</t>
  </si>
  <si>
    <t>C/O Dudley &amp; Newsom Ltd , T/A Performance Car Company , 39 Park Way, Havant,  PO9 1HH</t>
  </si>
  <si>
    <t>NN084731230701A</t>
  </si>
  <si>
    <t>Unit 1a, The Long Barn Warnford Farm, Lippen Lane, Warnford, Southampton, Hampshire, SO32 3LE</t>
  </si>
  <si>
    <t>NN05746520190057</t>
  </si>
  <si>
    <t>Unit 5  19, Broad Street, Alresford, Hampshire, SO24 9AR</t>
  </si>
  <si>
    <t>NN08777363580004</t>
  </si>
  <si>
    <t>Wickham Fisheries, The Square, Wickham, Fareham, Hampshire, PO17 5JQ</t>
  </si>
  <si>
    <t xml:space="preserve">The Fisheries, The Square, Wickham, Fareham, Hants,  </t>
  </si>
  <si>
    <t>NN05746520540008</t>
  </si>
  <si>
    <t>54, Broad Street, Alresford, Hampshire, SO24 9AN</t>
  </si>
  <si>
    <t>NN0221712300000</t>
  </si>
  <si>
    <t>Meon Boscage, Brockbridge Road, Meonstoke, Southampton, Hampshire, SO32 3AJ</t>
  </si>
  <si>
    <t>89 The Causeway , Petersfield ,  GU31 4LJ</t>
  </si>
  <si>
    <t>NN04937083390027</t>
  </si>
  <si>
    <t>Unit 1, College Down Farm, Kilmeston, Alresford, Hampshire, SO24 0NS</t>
  </si>
  <si>
    <t>College Down Farm, Kilmeston, Alresford, Hampshire,  SO24 0NS</t>
  </si>
  <si>
    <t>NN06656163140007</t>
  </si>
  <si>
    <t>Joinery Workshop, Belmore Lane, Owslebury, Winchester, Hampshire, SO21 1JW</t>
  </si>
  <si>
    <t>35 Upper Barn Copse, Fair Oak, Eastleigh, Hants,  SO50 8DB</t>
  </si>
  <si>
    <t>NN07667603270004</t>
  </si>
  <si>
    <t>Meon Valley Vineyard, Hill Pound, Swanmore, Southampton, Hampshire, SO32 2PS</t>
  </si>
  <si>
    <t>NN0882008401082</t>
  </si>
  <si>
    <t>Unit 8a, Cherry Tree Farm, Botley Road, Burridge, Southampton, Hampshire, SO31 1BQ</t>
  </si>
  <si>
    <t>NN07668043200031</t>
  </si>
  <si>
    <t>Unit 3, Adj Lower Chase Farm, Lower Chase Road, Swanmore, Southampton, Hampshire, SO32 2PB</t>
  </si>
  <si>
    <t>Unit 3, Adj Lower Chase Farm, Lower Chase Road, Swanmore, Southampton, Hampshire,  SO32 2PB</t>
  </si>
  <si>
    <t>NN0939308015003</t>
  </si>
  <si>
    <t>Flat 3 At , 15, St Peter Street, Winchester, Hampshire, SO23 8BP</t>
  </si>
  <si>
    <t>86 Taplings Road, Winchester, Hampshire,  SO22 6HF</t>
  </si>
  <si>
    <t>NN0080656325004</t>
  </si>
  <si>
    <t>1 &amp; 1a, High Street, Bishops Waltham, Southampton, Hampshire, SO32 1AB</t>
  </si>
  <si>
    <t>9 Rowan Close Spring Lane, Swanmore, Southampton, Hampshire,  SO32 2RS</t>
  </si>
  <si>
    <t>NN0665632306000</t>
  </si>
  <si>
    <t>Unit 1, Hill View Farm, Hensting Lane, Owslebury, Winchester, Hampshire, SO21 1LE</t>
  </si>
  <si>
    <t>Hill View Farm, Hensting Lane, Owslebury, Winchester, Hants,  SO21 1LE</t>
  </si>
  <si>
    <t>NN0080676307001</t>
  </si>
  <si>
    <t>Stables At, Little Metlands Farm, Limekiln Lane, Bishops Waltham, Southampton, Hampshire, SO32 1FY</t>
  </si>
  <si>
    <t>Havana, Limekiln Lane, Bishops Waltham, Southampton, Hampshire,  SO32 1FY</t>
  </si>
  <si>
    <t>Livery Stables &amp; Premises</t>
  </si>
  <si>
    <t>NN0282416413000</t>
  </si>
  <si>
    <t>Unit 13, Furzehill Farm, Sheepwash Lane, Denmead, Waterlooville, Hampshire, PO7 6TU</t>
  </si>
  <si>
    <t>21 Hartplain Avenue, Cowplain, Waterlooville,  PO8 8RD</t>
  </si>
  <si>
    <t>NN0282380304101</t>
  </si>
  <si>
    <t>Unit 1, Three Oaks Farm, Furzeley Corner, Denmead, Waterlooville, Hampshire, PO7 6TS</t>
  </si>
  <si>
    <t>NN0887808311213</t>
  </si>
  <si>
    <t>Units 12 And 13     , Bridge Works, Fontley Road, Titchfield, Fareham, Hampshire, PO15 6QZ</t>
  </si>
  <si>
    <t>NN0887808314012</t>
  </si>
  <si>
    <t>Unit 12, Bridge Works, Fontley Road, Titchfield, Fareham, Hampshire, PO15 6QZ</t>
  </si>
  <si>
    <t>NN0887808314013</t>
  </si>
  <si>
    <t>Unit 13, Bridge Works, Fontley Road, Titchfield, Fareham, Hampshire, PO15 6QZ</t>
  </si>
  <si>
    <t>NN02016563770002</t>
  </si>
  <si>
    <t>R/O 1, Station Terrace, Shawford, Winchester, Hampshire, SO21 2BN</t>
  </si>
  <si>
    <t>The Old Bakery, Shawford, Winchester, Hants,  SO21 2BN</t>
  </si>
  <si>
    <t>NN09289480650006</t>
  </si>
  <si>
    <t>65, Parchment Street, Winchester, SO23 8AT</t>
  </si>
  <si>
    <t>NN0080560335002</t>
  </si>
  <si>
    <t xml:space="preserve">South East Yard At The Old Sewage Works Site, Botley Road, Bishops Waltham, Southampton , Hampshire , SO32 1DR </t>
  </si>
  <si>
    <t>23 Hawthorn Grove, Waltham Chase, Southampton, Hampshire,  SO32 2GX</t>
  </si>
  <si>
    <t>NN0827272320009</t>
  </si>
  <si>
    <t>Unit 2, Woolstreet Farm, Winchester Road, Upham, Southampton, Hampshire, SO32 1HA</t>
  </si>
  <si>
    <t>NN0665640322000</t>
  </si>
  <si>
    <t>Stables And Premises, Oldmans Farm, Hurst Lane, Owslebury, Winchester, Hampshire, SO21 1JQ</t>
  </si>
  <si>
    <t>66 St Johns Road, Hedge End, Southampton, Hampshire,  SO30 4AG</t>
  </si>
  <si>
    <t>NN01714003020003</t>
  </si>
  <si>
    <t>Ashdale,, Nobs Crook, Colden Common, Winchester, Hampshire, SO21 1TH</t>
  </si>
  <si>
    <t>NN055450300012A</t>
  </si>
  <si>
    <t>Unit 12a, The Calvert Centre, Rownest Wood Lane, Woodmancott, Winchester, Hampshire, SO21 3BN</t>
  </si>
  <si>
    <t>25 Pound Road, Overton,  RG25 3ND</t>
  </si>
  <si>
    <t>NN0252024317004</t>
  </si>
  <si>
    <t>Unit 4, Woodmans Farm, Curdridge Lane, Curdridge, Southampton, Hampshire, SO32 2BH</t>
  </si>
  <si>
    <t>91 Stakes Hill Road, Waterlooville, Portsmouth, Hampshire,  PO7 7BP</t>
  </si>
  <si>
    <t>NN07162363070035</t>
  </si>
  <si>
    <t>Old Tractor Shed, Old Timber Yard, Priory Road, Southwick, Fareham, Hampshire, PO17 6ED</t>
  </si>
  <si>
    <t>26 Lily Avenue, Widley, Waterlooville, Hampshire,  PO7 5BQ</t>
  </si>
  <si>
    <t>NN02822963150015</t>
  </si>
  <si>
    <t>Unit 1, Forest Farm, Forest Road, Denmead, Waterlooville, Hampshire, PO7 6UA</t>
  </si>
  <si>
    <t>19 Hemsly Walk, Cowplain, Portsmouth,  PO8 8JW</t>
  </si>
  <si>
    <t>NN0847336903011</t>
  </si>
  <si>
    <t>The Farm Office, Lomer Farm, Lomer Lane, Warnford , Southampton , Hampshire , SO32 3LJ</t>
  </si>
  <si>
    <t>Lomer Farm House, Warnford, Southampton, Hampshire,  SO32 3LJ</t>
  </si>
  <si>
    <t>NN04636063400001</t>
  </si>
  <si>
    <t>Plough (The), Main Road, Itchen Abbas, Winchester, Hampshire, SO21 1BQ</t>
  </si>
  <si>
    <t>NN09286760030005</t>
  </si>
  <si>
    <t>3, Jewry Street, Winchester, Hampshire, SO23 8RZ</t>
  </si>
  <si>
    <t>T/A Royal Gurkha , 3 Jewry Street , Winchester ,  SO23 8RZ</t>
  </si>
  <si>
    <t>NN09393240050004</t>
  </si>
  <si>
    <t>5, St Thomas Street, Winchester, Hampshire, SO23 9HE</t>
  </si>
  <si>
    <t>5 St Thomas Street, Winchester, Hampshire,  SO23 9HE</t>
  </si>
  <si>
    <t>NN0645444301007</t>
  </si>
  <si>
    <t>Stables At, Roselea, Highbridge Road, Highbridge, Eastleigh, Hants, SO50 6HN</t>
  </si>
  <si>
    <t>Roselea, Highbridge Road, Highbridge, Eastleigh, Hampshire,  SO50 6HN</t>
  </si>
  <si>
    <t>NN0706116300303</t>
  </si>
  <si>
    <t>Office 3 Itchen Building, Wallops Wood Farm, Sheardley Lane, Droxford, Southampton, Hants, SO32 3QY</t>
  </si>
  <si>
    <t>NN0574892304005</t>
  </si>
  <si>
    <t>Unit 5, Wilds Yard, The Dean, Alresford, Hampshire, SO24 9BQ</t>
  </si>
  <si>
    <t>Magpie Cottage, Lovington Lane, Ovington, Winchester, Hampshire,  SO24 0RE</t>
  </si>
  <si>
    <t>NN0574892304006</t>
  </si>
  <si>
    <t>Unit 6, Wilds Yard, The Dean, Alresford, Hampshire, SO24 9BQ</t>
  </si>
  <si>
    <t>NN0312668340004</t>
  </si>
  <si>
    <t>Rozel Stables, Stapleford Lane, Durley, Southampton, SO32 2BU</t>
  </si>
  <si>
    <t>NN0706116300308</t>
  </si>
  <si>
    <t>Office 8 Itchen Building , Wallops Wood Farm, Sheardley Lane, Droxford, Southampton, SO32 3QY</t>
  </si>
  <si>
    <t>NN08574763021003</t>
  </si>
  <si>
    <t>Sutton Park Barn, Polly Glovers Lane, West Meon, Petersfield, Hants, GU32 1JS</t>
  </si>
  <si>
    <t>NN037286830100A</t>
  </si>
  <si>
    <t>Site Office, Old Rushmere, Rushmere Lane, Hambledon, Waterlooville, Hampshire, PO7 4SG</t>
  </si>
  <si>
    <t>2 East Street, Hambledon, Portsmouth, Hampshire,  PO7 4RZ</t>
  </si>
  <si>
    <t>NN03728723100016</t>
  </si>
  <si>
    <t>2, East Street, Hambledon, Portsmouth, Hampshire, PO7 4RZ</t>
  </si>
  <si>
    <t>NN0312664304001</t>
  </si>
  <si>
    <t>Land Used For Storage, Snakemoor Farm, Snakemoor Lane, Durley, Southampton, Hampshire, SO32 2BW</t>
  </si>
  <si>
    <t>Snakemoor House, Snakemoor Lane, Durley, Southampton, Hampshire,  SO32 2BW</t>
  </si>
  <si>
    <t>NN0882008404003</t>
  </si>
  <si>
    <t>Unit B At 310b, Botley Road, Burridge, Southampton, Hampshire, SO31 1BQ</t>
  </si>
  <si>
    <t>NN05039203190001</t>
  </si>
  <si>
    <t>The Homestead,, London Road, Kings Worthy, Winchester, Hampshire, SO23 7QN</t>
  </si>
  <si>
    <t>NN02823123070009</t>
  </si>
  <si>
    <t>Anthill Lodge,, Hambledon Road, Denmead, Waterlooville, Hampshire, PO7 6EP</t>
  </si>
  <si>
    <t>NN0807088303002</t>
  </si>
  <si>
    <t>Area 2, Morestead Farm, Morestead Road, Morestead, Winchester, Hampshire, SO21 1JD</t>
  </si>
  <si>
    <t>Unit 2, Morestead Farm, Morestead Road, Morestead,  Winchester,  Hampshire,  SO21 1JD</t>
  </si>
  <si>
    <t>NN04131240760018</t>
  </si>
  <si>
    <t>76, Main Road, Hursley, Winchester, Hants, SO21 2JY</t>
  </si>
  <si>
    <t>C/O 76 Collins Lane, Winchester, Hants,  SO21 2JX</t>
  </si>
  <si>
    <t>NN09393445000009</t>
  </si>
  <si>
    <t>Greenacres Caravan Park, Stockbridge Road, Sparsholt, Winchester, Hampshire, SO21 2NA</t>
  </si>
  <si>
    <t>Mobile Home At Greenacre Caravan Park, Stockbridge Road, Sparsholt, Winchester, Hampshire,  SO21 2NA</t>
  </si>
  <si>
    <t>CARAVAN SITE AND PREMISES</t>
  </si>
  <si>
    <t>NN0877698304002</t>
  </si>
  <si>
    <t>Workshop At Long Acres, Pricketts Hill, Shedfield, Southampton, Hampshire, SO32 2JW</t>
  </si>
  <si>
    <t>Stable Gate, Beacon Hill Lane, Exton, Southampton, Hampshire,  SO32 3LT</t>
  </si>
  <si>
    <t>NN0766772305000</t>
  </si>
  <si>
    <t>Stables Opp Pine Croft, Forest Road, Swanmore, Southampton, Hampshire, SO32 2PL</t>
  </si>
  <si>
    <t>8 Highbarn, Arran Close, The Heights, Cosham, Portsmouth,  PO6 3UD</t>
  </si>
  <si>
    <t>NN00805603120061</t>
  </si>
  <si>
    <t>Storage Unit 21 C W Underwood, Botley Road, Bishops Waltham, Southampton, Hampshire, SO32 1DR</t>
  </si>
  <si>
    <t>147 Dore Avenue, Fareham, Hampshire,  PO16 8EX</t>
  </si>
  <si>
    <t>NN0716236401012</t>
  </si>
  <si>
    <t>Units 1 &amp; 2, Ham Farm, Southwick, Fareham, Hampshire, PO17 6AU</t>
  </si>
  <si>
    <t>49 Ranvilles Lane, Fareham, Hampshire,  PO14 3EA</t>
  </si>
  <si>
    <t>NN09180400010018</t>
  </si>
  <si>
    <t>1a, Boscobel Road, Winchester, Hampshire, SO22 6RY</t>
  </si>
  <si>
    <t>Rupert Cottage, Newton Stacey, Nr Stockbridge, Hants,  SO20 6BP</t>
  </si>
  <si>
    <t>NN04534323020007</t>
  </si>
  <si>
    <t>Bush Inn, Ovington, Alresford, Hampshire, SO24 0RE</t>
  </si>
  <si>
    <t>NN0857480306000B</t>
  </si>
  <si>
    <t>West Meon Railway Tunnel, Vinnells Lane, West Meon, Petersfield, Hampshire, GU31 1LZ</t>
  </si>
  <si>
    <t>West Meon Railway Tunnel, Vinnells Lane, West Meon, Petersfield, Hants,  GU31 1LZ</t>
  </si>
  <si>
    <t>NN02520883300014</t>
  </si>
  <si>
    <t>Certificated Location At Ivy Cottage, Wickham Road, Curdridge, Southampton, SO32 2BA</t>
  </si>
  <si>
    <t>Ivy Cottage, Wickham Road, Curdridge, Hants,  SO32 2HG</t>
  </si>
  <si>
    <t>NN08777043300019</t>
  </si>
  <si>
    <t>Adj Borderside, Southwick Road, Wickham, Fareham, Hampshire, PO17 6HX</t>
  </si>
  <si>
    <t xml:space="preserve">C/O Borderside, Southwick Road, Wickham, Fareham, Hants,  </t>
  </si>
  <si>
    <t>VEHICLE REPAIR WORKSHOPAND PREMISES</t>
  </si>
  <si>
    <t>NN0706116300502</t>
  </si>
  <si>
    <t>2 St Ledger, Wallops Wood Farm, Sheardley Lane, Droxford, Southampton, SO32 3QY</t>
  </si>
  <si>
    <t>37 Wadhurst, Hedge End, Southampton ,  SO30 0DT</t>
  </si>
  <si>
    <t>NN09287000010009</t>
  </si>
  <si>
    <t>6b, St Thomas Street, Winchester, Hampshire, SO23 9HE</t>
  </si>
  <si>
    <t>NN055457232420A</t>
  </si>
  <si>
    <t>Annexe At, Mulberry Barn, Weston Down Lane, Weston Colley, Winchester, Hants, SO21 3AQ</t>
  </si>
  <si>
    <t>Mulberry Barn, Weston Down Lane, Micheldever, Hants,  SO21 3AQ</t>
  </si>
  <si>
    <t>NN0887844303001</t>
  </si>
  <si>
    <t>1,, Whiteley Lane, Fareham, Hants, PO15 6RQ</t>
  </si>
  <si>
    <t>1 Blanchard Avenue, Gosport, Hampshire,  PO13 8FW</t>
  </si>
  <si>
    <t>NN0171388304000</t>
  </si>
  <si>
    <t>Just For Now, Rear Of 37, Main Road, Colden Common, Winchester, Hampshire, SO21 1RP</t>
  </si>
  <si>
    <t>10 Pendula Way, Eastleigh, Hampshire,  SO50 6GL</t>
  </si>
  <si>
    <t>NN02824164010034</t>
  </si>
  <si>
    <t>Unit 5, Furzehill Farm, Sheepwash Lane, Denmead, Portsmouth, Hampshire, PO7 6TU</t>
  </si>
  <si>
    <t>NN0554524302000</t>
  </si>
  <si>
    <t>Coxford Farmhouse, Coxford Down, Micheldever, Winchester, Hampshire, SO21 3BD</t>
  </si>
  <si>
    <t>Coxford Farmhouse, Overton Road, Micheldever Station, Winchester, Hampshire,  SO21 3BD</t>
  </si>
  <si>
    <t>NN0685956389094</t>
  </si>
  <si>
    <t>Unit 2, Culverlands Business Park, Winchester Road, Shedfield, Southampton, Hants, SO32 2JF</t>
  </si>
  <si>
    <t>9 Hyssop Close, Whiteley, Fareham,  PO15 7JS</t>
  </si>
  <si>
    <t>NN0342704312101A</t>
  </si>
  <si>
    <t>The Studio At Beaconhill Farm, Alton Road, Warnford, Southampton, Hampshire, SO32 3LA</t>
  </si>
  <si>
    <t>C&amp;C Martin, The Farm Office, Manor Farm , Church Lane, Exton , Southampton,  SO32 3NU</t>
  </si>
  <si>
    <t>NN0312608336002A</t>
  </si>
  <si>
    <t>C &amp; J Auto Repairs, Durley Brook Road, Durley, Southampton, Hampshire, SO32 2AR</t>
  </si>
  <si>
    <t xml:space="preserve">12 St Marys Road, Bishopstoke, Eastleigh,  SO50 6BP </t>
  </si>
  <si>
    <t>NN0554512323000</t>
  </si>
  <si>
    <t>Office At , Orchard House, Highways, London Road, Micheldever, Winchester, Hampshire, SO21 3BP</t>
  </si>
  <si>
    <t>Orchard House, Highways, London Road, Micheldever, Winchester, Hampshire,  SO21 3BP</t>
  </si>
  <si>
    <t>NN0342716301002</t>
  </si>
  <si>
    <t>High Dell Farm, Millbarrows, Warnford, Southampton, Hampshire, SO32 3LJ</t>
  </si>
  <si>
    <t>Christmas Cottage, College Down, Kilmeston, Alresford, Hampshire,  SO24 0NW</t>
  </si>
  <si>
    <t>NN0252008350000</t>
  </si>
  <si>
    <t>Curbridge Chapel, Botley Road, Curbridge, Southampton, Hampshire, SO30 2HB</t>
  </si>
  <si>
    <t>Poplars Barns, Curdridge Lane, Curdridge, Southampton, Hampshire,  SO32 2BH</t>
  </si>
  <si>
    <t>Self catering holiday unit and premises</t>
  </si>
  <si>
    <t>NN09393440130042</t>
  </si>
  <si>
    <t>1, Red Deer Court, Elm Road, Winchester, Hampshire, SO22 5LX</t>
  </si>
  <si>
    <t>NN0100944355006T2</t>
  </si>
  <si>
    <t>Stubbingtons Yard, The Store, Trampers Lane, North Boarhunt, Fareham, Hampshire, PO17 6DG</t>
  </si>
  <si>
    <t>7 Reed Close, Southampton, Hampshire,  SO32 2FN</t>
  </si>
  <si>
    <t>NN0282328301009</t>
  </si>
  <si>
    <t>Hipley Corner, Bunns Lane, Hipley, Hambledon, Hampshire, PO7 4QH</t>
  </si>
  <si>
    <t>46 Mablethorpe Road, Portsmouth ,  PO6 3LJ</t>
  </si>
  <si>
    <t>NN023190430100A</t>
  </si>
  <si>
    <t>Annexe At Whitethorn Cottage, Crawley Road, Crawley, Winchester, Hampshire, SO21 2PN</t>
  </si>
  <si>
    <t>Fao Mr C Phillips, Whitethorn Cottage, Crawley, Winchester, Hampshire,  SO21 2PN</t>
  </si>
  <si>
    <t>Self Catering Holiday Let</t>
  </si>
  <si>
    <t>NN0979836300043</t>
  </si>
  <si>
    <t>Garages 3 And 4, Rear Of Wonston Lane Cottages , Wonston Lane, Wonston, Sutton Scotney, Winchester, SO21 3PB</t>
  </si>
  <si>
    <t>42 Downlands Way, South Wonston, Winchester, Hampshire,  SO21 3HS</t>
  </si>
  <si>
    <t>NN0685824305021</t>
  </si>
  <si>
    <t>Unit 21, Shedfield Equestrian, Botley Road, Shedfield, Southampton, Hants, SO32 2HN</t>
  </si>
  <si>
    <t xml:space="preserve">COMMERCIAL UNIT AND PREMISES </t>
  </si>
  <si>
    <t>NN068582430504A</t>
  </si>
  <si>
    <t>The Open Barn At , Shedfield Equestrian, Botley Road, Shedfield, Southampton, Hampshire, SO32 2HN</t>
  </si>
  <si>
    <t>Shedfield Equestrian, Botley Road, Shedfield, Southampton, Hampshire,  SO32 2HN</t>
  </si>
  <si>
    <t>NN068582430519A</t>
  </si>
  <si>
    <t>Unit 19a, Shedfield Equestrian, Botley Road, Shedfield, Southampton, Hampshire, SO32 2HN</t>
  </si>
  <si>
    <t>NN068582430522A</t>
  </si>
  <si>
    <t>Unit 22 Shedfield Equestrian, Botley Road, Shedfield, Southampton, Hampshire, SO32 2HN</t>
  </si>
  <si>
    <t>NN0685824305A0C</t>
  </si>
  <si>
    <t>Livery Yard, At Shedfield Equestrian, Botley Road, Shedfield, Southampton, Hants, SO32 2HN</t>
  </si>
  <si>
    <t>NN0685824308000</t>
  </si>
  <si>
    <t>Avery B, Shedfield Equestrian, Botley Road, Shedfield, Southampton, Hampshire, SO32 2HN</t>
  </si>
  <si>
    <t>Land used for storage and premises</t>
  </si>
  <si>
    <t>NN0685824507000</t>
  </si>
  <si>
    <t>Site Office, Shedfield Equestrian Centre, Botley Road, Shedfield, Southampton, Hampshire, SO32 2HN</t>
  </si>
  <si>
    <t>NN0685824511000</t>
  </si>
  <si>
    <t>Office 1, First Floor, Shedfield Equestrian Centre, Botley Road, Shedfield, Southampton, Hampshire, SO32 2HN</t>
  </si>
  <si>
    <t>NN0685824513000</t>
  </si>
  <si>
    <t>Unit 3c, Shedfield Equestrian Centre, Botley Road, Shedfield, Southampton, Hampshire, SO32 2HN</t>
  </si>
  <si>
    <t>NN0685824515000</t>
  </si>
  <si>
    <t>Unit 3, Riding School, Shedfield Equestrian Centre, Botley Road, Shedfield, Southampton, Hampshire, SO32 2HN</t>
  </si>
  <si>
    <t>NN0685824516000</t>
  </si>
  <si>
    <t>Livery Yard, Shedfield Equestrian Centre, Botley Road, Shedfield, Southampton, Hampshire, SO32 2HN</t>
  </si>
  <si>
    <t>NN0080653370010</t>
  </si>
  <si>
    <t>Kates Korner, High Street, Bishops Waltham, Southampton, Hampshire, SO32 1AB</t>
  </si>
  <si>
    <t>C/O Chamberlains, 2 Red Lion Street, Bishops Watham, Southampton,  SO32 1ST</t>
  </si>
  <si>
    <t>NN00805603120C0</t>
  </si>
  <si>
    <t>Storage Units 3 &amp;16-19, C W Underwood, Botley Road, Bishops Waltham, Southampton, Hampshire, SO32 1DR</t>
  </si>
  <si>
    <t>Malthouse Cottage, 3 Mays Lane, Stubbington, Fareham, Hants,  PO14 2ER</t>
  </si>
  <si>
    <t>Store and premises</t>
  </si>
  <si>
    <t>NN0645420300000</t>
  </si>
  <si>
    <t>High Gables,, Coles Mede, Otterbourne, Winchester, Hampshire, SO21 2EG</t>
  </si>
  <si>
    <t>NN0316083347000</t>
  </si>
  <si>
    <t>Little Owl Barn, Durley Brook Road, Durley, Southampton, Hampshire, SO32 2AR</t>
  </si>
  <si>
    <t>NN08878083070002</t>
  </si>
  <si>
    <t>At Linaria, Fontley Road, Titchfield, Fareham, Hampshire, PO15 6QZ</t>
  </si>
  <si>
    <t>NN0080563121112</t>
  </si>
  <si>
    <t>Storage Units 11and 12 C W Underwood, Botley Road, Bishops Waltham, Southampton, Hampshire, SO32 1DR</t>
  </si>
  <si>
    <t>174 Weston Lane, Southampton, Hampshire,  SO19 9HL</t>
  </si>
  <si>
    <t>NN0080940304000</t>
  </si>
  <si>
    <t>Land At Elberry Farm, Shipcote Lane, Bishops Waltham, Southampton, Hampshire, SO32 1FR</t>
  </si>
  <si>
    <t>Elberry Farm, Shipcote Lane, Bishops Waltham, Southampton,  SO32 1FR</t>
  </si>
  <si>
    <t>NN09180521060015</t>
  </si>
  <si>
    <t>108, Brassey Road, Winchester, Hampshire, SO22 6SA</t>
  </si>
  <si>
    <t xml:space="preserve">22 Western Road, Winchester, Hants,  </t>
  </si>
  <si>
    <t>NN0302580317000</t>
  </si>
  <si>
    <t>Livery Stables At Midlington Farm, Midlington Hill, Droxford, Southampton, Hampshire, SO32 3PU</t>
  </si>
  <si>
    <t>NN08878083140B8</t>
  </si>
  <si>
    <t>Unit 8b, Bridge Works, Fontley Road, Titchfield, Fareham, Hampshire, PO15 6QZ</t>
  </si>
  <si>
    <t>60 Kenwood Road, Portchester, Fareham, Hants,  PO16 9LR</t>
  </si>
  <si>
    <t>NN0302528003000</t>
  </si>
  <si>
    <t>Unit 3, Land At Clayhill Farm, Oxford Lane, Droxford, Southampton, Hampshire, SO32 2FL</t>
  </si>
  <si>
    <t>37 Ladycross Road, Hythe, Southampton,  SO45 3JW</t>
  </si>
  <si>
    <t>NN0221789301F77</t>
  </si>
  <si>
    <t>Unit F7 At, Watton Farm, Watton Lane, Droxford, Southampton, Hampshire, SO32 3HA</t>
  </si>
  <si>
    <t>NN0503984001009</t>
  </si>
  <si>
    <t>Brimfields At King Charles, 6, Lovedon Lane , Kings Worthy , Winchester , Hampshire , SO23 7NU</t>
  </si>
  <si>
    <t>The Flat, King Charles, 6 Lovedon Lane, Kings Worthy, Winchester, Hampshire,  SO23 7NU</t>
  </si>
  <si>
    <t>NN0111004319000</t>
  </si>
  <si>
    <t>Workshop, Wood Farm, Bramdean, Alresford, Hampshire, SO24 0JH</t>
  </si>
  <si>
    <t>The Bell Tower, Wood Farm, Bramdean, Alresford, Hampshire,  SO24 0JH</t>
  </si>
  <si>
    <t>NN07162360050018</t>
  </si>
  <si>
    <t>Mg &amp; Amc Parts , The Smithy, High Street, Southwick, Fareham, Hants, PO17 6EB</t>
  </si>
  <si>
    <t>5 High Street, Southwick, Fareham, Hampshire,  PO17 6EB</t>
  </si>
  <si>
    <t>NN0252024317106</t>
  </si>
  <si>
    <t>Unit 6 Woodmans Farm, Curdridge Lane, Curdridge, Southampton, Hampshire, SO32 2BH</t>
  </si>
  <si>
    <t xml:space="preserve">C/O Unit 3 Woodmans Farm, Curdridge Lane, Curdridge, Southampton,  SO32 2BH </t>
  </si>
  <si>
    <t>NN0423284200100</t>
  </si>
  <si>
    <t>Old Dairy Building, Upper Slackstead Farm, Farley Lane, Braishfield, Romsey, Hampshire, SO51 0QL</t>
  </si>
  <si>
    <t>Forest Artstone , Old Dairy Building , Upper Slackstead Farm, Farley Lane , Braishfield , Hampshire ,  SO51 0QL</t>
  </si>
  <si>
    <t>NN07060760060006</t>
  </si>
  <si>
    <t>Forge Store At, 6, Hundred Acres, Wickham, Fareham, Hampshire, PO17 6JB</t>
  </si>
  <si>
    <t>Forge At, 6 Hundred Acres, Wickham, Soberton, Hants,  PO17 6JB</t>
  </si>
  <si>
    <t>NN0877656300004</t>
  </si>
  <si>
    <t>Unit 4,, Frith Farm, Frith Lane, Wickham, Fareham, Hampshire, PO17 5AW</t>
  </si>
  <si>
    <t>Liberty View, Winters Road, Shirrell Heath, Southampton, Hampshire,  SO32 2JT</t>
  </si>
  <si>
    <t>NN0917940099000A</t>
  </si>
  <si>
    <t>The Golden Lion, 99, Alresford Road, Winchester, Hampshire, SO23 OJZ</t>
  </si>
  <si>
    <t>NN01009363210003</t>
  </si>
  <si>
    <t>Mount Folly Farm, Southwick Road, North Boarhunt, Fareham, Hampshire, PO17 6JH</t>
  </si>
  <si>
    <t>Mount Folly Farm, Southwick Road, North Boarhunt, Fareham, Hampshire,  PO17 6JH</t>
  </si>
  <si>
    <t>NN0918124064001</t>
  </si>
  <si>
    <t>Holiday Accommodation, Mallard Cottage, 64, Chesil Street, Winchester, Hampshire, SO23 0HX</t>
  </si>
  <si>
    <t>Mallard Cottage, 64 Chesil Street, Winchester, Hampshire,  SO23 0HX</t>
  </si>
  <si>
    <t>NN091802400201A</t>
  </si>
  <si>
    <t>The Pavillion, The Corner, 2, Bereweeke Road, Winchester, Hampshire, SO22 6AN</t>
  </si>
  <si>
    <t>Highfield Cottage, Old Rectory Lane, Twyford, Winchester, Hampshire,  SO21 1NR</t>
  </si>
  <si>
    <t>NN0929084054000</t>
  </si>
  <si>
    <t>54, St Johns Street, Winchester, Hampshire, SO23 0HF</t>
  </si>
  <si>
    <t>Self Catering Holiday Unit and Premises</t>
  </si>
  <si>
    <t>NN0252008001000</t>
  </si>
  <si>
    <t>Unit 1, Maple Farm, Botley Road, Curdridge, Southampton, SO32 2DU</t>
  </si>
  <si>
    <t>28 Laburnum Road, Fareham, Hants,  PO16 0SL</t>
  </si>
  <si>
    <t>NN09392880350009</t>
  </si>
  <si>
    <t>35, Southgate Street, Winchester, Hampshire, SO23 9EH</t>
  </si>
  <si>
    <t>35 Southgate Street, Winchester, Hampshire,  SO23 9EH</t>
  </si>
  <si>
    <t>NN0887808314009</t>
  </si>
  <si>
    <t>Unit 9, Bridge Works, Fontley Road, Titchfield, Fareham, Hampshire, PO15 6QZ</t>
  </si>
  <si>
    <t>NN05749080490005</t>
  </si>
  <si>
    <t>49, West Street, Alresford, Winchester, Hampshire, SO24 9AB</t>
  </si>
  <si>
    <t>NN0282312404003</t>
  </si>
  <si>
    <t>Bonitas View, At Well Hill Paddock, Hambledon Road, Denmead, Waterlooville, Hampshire, PO7 6HB</t>
  </si>
  <si>
    <t>The Haven, Twynhams Hill, Shirrell Heath, Southampton, Hampshire,  SO32 2JL</t>
  </si>
  <si>
    <t>stables manege and premises</t>
  </si>
  <si>
    <t>NN09289480070004</t>
  </si>
  <si>
    <t>7, Parchment Street, Winchester, Hampshire, SO23 8AT</t>
  </si>
  <si>
    <t>NN0796928300010</t>
  </si>
  <si>
    <t>Unit 9 , Vernal Farm, Tichborne, Alresford, Hampshire, SO24 0NA</t>
  </si>
  <si>
    <t>3 Bridge Road, New Alresford, Alresford, Hampshire,  SO24 9HW</t>
  </si>
  <si>
    <t>NN0666567631702</t>
  </si>
  <si>
    <t>Brookfield Hackney Stud At Little Ranch, Portsmouth Road, Fishers Pond, Eastleigh, Hampshire, SO50 7HF</t>
  </si>
  <si>
    <t>Little Ranch , Hangar Field, Portsmouth Road, Fishers Pond, Southampton, Hampshire,  SO50 7HF</t>
  </si>
  <si>
    <t>NN0312624308001</t>
  </si>
  <si>
    <t>Caravan Storage At, Channels Farm, Gregory Lane, Durley, Southampton, Hampshire, SO32 2BS</t>
  </si>
  <si>
    <t>Old Cow Pen, Channels Farm, Gregory Lane, Durley, Southampton, Hampshire,  SO32 2BS</t>
  </si>
  <si>
    <t>NN0312624308002</t>
  </si>
  <si>
    <t>Stables At Channels Farm, Gregory Lane, Durley, Southampton, Hampshire, SO32 2BS</t>
  </si>
  <si>
    <t>NN0100936350000</t>
  </si>
  <si>
    <t>The Pebbles, Southwick Road, North Boarhunt, Fareham, Hampshire, PO17 6JF</t>
  </si>
  <si>
    <t>14 School Road, Wickham, Fareham, Hampshire,  PO17 5AA</t>
  </si>
  <si>
    <t>LAND USED FOR WASTE COMPOSTING</t>
  </si>
  <si>
    <t>NN06859403140025</t>
  </si>
  <si>
    <t>Unit 9, Stares Farm, Solomons Lane, Waltham Chase, Southampton, Hampshire, SO32 2LY</t>
  </si>
  <si>
    <t>8 Hearne Gardens, Hospital Road, Shirrell Heath, Southampton,  SO32 2NR</t>
  </si>
  <si>
    <t>NN0685940314003</t>
  </si>
  <si>
    <t>Storage Containers, Stares Farm, Solomons Lane, Waltham Chase, Southampton, Hampshire, SO32 2LY</t>
  </si>
  <si>
    <t>STORAGE CONTAINERS</t>
  </si>
  <si>
    <t>NN0685940314003A</t>
  </si>
  <si>
    <t>Unit 10, Stares Farm, Solomons Lane, Waltham Chase, Southampton, Hampshire, SO32 2LY</t>
  </si>
  <si>
    <t>NN0685940314006</t>
  </si>
  <si>
    <t>Unit 3, Stares Farm, Solomons Lane, Waltham Chase, Southampton, Hampshire, SO32 2LY</t>
  </si>
  <si>
    <t>Stables and Premises</t>
  </si>
  <si>
    <t>NN0685940314011</t>
  </si>
  <si>
    <t>Unit 11, Stares Farm, Solomons Lane, Waltham Chase, Southampton, Hampshire, SO32 2LY</t>
  </si>
  <si>
    <t>NN0685940314012</t>
  </si>
  <si>
    <t>Unit 12, Stares Farm, Solomons Lane, Waltham Chase, Southampton, Hampshire, SO32 2LY</t>
  </si>
  <si>
    <t>NN0685940314013</t>
  </si>
  <si>
    <t>Unit 13, Stares Farm , Solomons Lane, Waltham Chase, Southampton, Hampshire, SO32 2LY</t>
  </si>
  <si>
    <t>NN0685940314014</t>
  </si>
  <si>
    <t>Stables Rear Of Unit 12, Stares Farm, Solomons Lane, Waltham Chase, Southampton, Hampshire, SO32 2LY</t>
  </si>
  <si>
    <t>NN0302558303000</t>
  </si>
  <si>
    <t>Wedding And Events Barn, Poppy Down Vineyard, Mayhill Lane, Droxford, Southampton, Hampshire, SO32 3AH</t>
  </si>
  <si>
    <t>Poppy Down Farm, Mayhill Lane, Droxford, Southampton, Hampshire,  SO32 3AH</t>
  </si>
  <si>
    <t>VENUE HIRE PREMISES (PART EXEMPT)</t>
  </si>
  <si>
    <t>NN0665640000000</t>
  </si>
  <si>
    <t>Newcom Opposite, Hurst Farm, Hurst Lane, Owslebury, Winchester, SO21 1JQ</t>
  </si>
  <si>
    <t>Hurst Farm, Hurst Lane, Owslebury, Hants,  SO21 1JH</t>
  </si>
  <si>
    <t>NN02319283300047</t>
  </si>
  <si>
    <t>The Brown Barn, The Furniture Shed, Folly Farm, Crawley, Winchester, Hampshire, SO21 2PH</t>
  </si>
  <si>
    <t xml:space="preserve"> Folly Farm, Crawley, Winchester, Hampshire,  SO21 2PH</t>
  </si>
  <si>
    <t>NN0917980300000</t>
  </si>
  <si>
    <t>The Black Hole, Wharf Hill, Winchester, Hampshire, SO23 9NQ</t>
  </si>
  <si>
    <t>The Black Boy, 1 Wharf Hill, Winchester, Hampshire,  SO23 9NQ</t>
  </si>
  <si>
    <t>GUEST HOUSE AND PREMISES</t>
  </si>
  <si>
    <t>NN09181240880004</t>
  </si>
  <si>
    <t>The Black Rat, 88, Chesil Street, Winchester, Hampshire, SO23 0HX</t>
  </si>
  <si>
    <t>NN09395360290024</t>
  </si>
  <si>
    <t>Matleys Yard, Wharf Hill, Winchester, Hampshire, SO23 9NQ</t>
  </si>
  <si>
    <t>NN09395360010009</t>
  </si>
  <si>
    <t>Black Boy, 1, Wharf Hill, Winchester, Hampshire, SO23 9NQ</t>
  </si>
  <si>
    <t>Public House and Premises</t>
  </si>
  <si>
    <t>NN010091230900A</t>
  </si>
  <si>
    <t>Windmill Stables, Bere Farm Lane, North Boarhunt, Fareham, Hampshire, PO17 6JJ</t>
  </si>
  <si>
    <t>The Pines, Trampers Lane, North Boarhunt, Fareham, Hampshire,  PO17 6BP</t>
  </si>
  <si>
    <t>NN080710030000A</t>
  </si>
  <si>
    <t>The Barn Annexe, Highfield Cottage, Old Rectory Lane, Twyford, Winchester, Hants, SO21 1NR</t>
  </si>
  <si>
    <t>Highfield Cottage, Old Rectory Lane, Twyford, Winchester, Hants,  SO21 1NR</t>
  </si>
  <si>
    <t>NN0423248501002</t>
  </si>
  <si>
    <t>2 The Green, South Winchester Golf Club, Romsey Road, Pitt, Winchester, Hampshire, SO22 5SW</t>
  </si>
  <si>
    <t>1 Moat Walk, Wroughton, Swindon, Wilts,  SN4 9JW</t>
  </si>
  <si>
    <t>NN0847312307025</t>
  </si>
  <si>
    <t>Unit 5 Wheely Down Wood Products, Warnford Farm, Warnford, Southampton, Hants, SO32 3LG</t>
  </si>
  <si>
    <t>Timbrehus, Wheely Down Road, Warnford, Hants,  SO32 3LG</t>
  </si>
  <si>
    <t>NN0080560313029</t>
  </si>
  <si>
    <t>Storage Units 29 And 30, C W Underwood, Botley Road, Bishops Waltham, Southampton, Hampshire, SO32 1DR</t>
  </si>
  <si>
    <t>8 Richmond Road, Southampton, Hampshire,  SO15 3FR</t>
  </si>
  <si>
    <t>STORES AND PREMISES</t>
  </si>
  <si>
    <t>NN0252080328005</t>
  </si>
  <si>
    <t>Brantwood Stables, R/O Brantwood Orchard, Wangfield Lane, Curdridge , Southampton , Hampshire , SO32 2DA</t>
  </si>
  <si>
    <t>Brantwood Orchard, Wangfield Lane, Curdridge, Southampton, Hampshire,  SO32 2DA</t>
  </si>
  <si>
    <t>NN0252008003000</t>
  </si>
  <si>
    <t>Unit 3, Maple Farm, Botley Road, Curdridge, Southampton, Hampshire, SO32 2DU</t>
  </si>
  <si>
    <t>WORSHOP AND PREMISES</t>
  </si>
  <si>
    <t>NN0171364301C00</t>
  </si>
  <si>
    <t>Unit 1c, Swifts Farm, Hensting Lane, Fishers Pond, Eastleigh, Hants, SO50 7HH</t>
  </si>
  <si>
    <t>NN0413124302000</t>
  </si>
  <si>
    <t>Unit 2, Deer Park Farm, Main Road, Hursley, Winchester, Hants, SO21 2LD</t>
  </si>
  <si>
    <t>Deer Park Farmhouse, Main Road, Hursley, Winchester, Hampshire,  SO21 2LD</t>
  </si>
  <si>
    <t>NN0282312494000A</t>
  </si>
  <si>
    <t>Barnards, Hambledon Road, Denmead, Waterlooville, PO7 6NU</t>
  </si>
  <si>
    <t>Hambledon Road, Denmead, Portsmouth, Hants,  PO7 6NU</t>
  </si>
  <si>
    <t>NN0716236315006</t>
  </si>
  <si>
    <t>Southwick Farm Barn, (West), High Street, Southwick, Fareham, Hampshire, PO17 6EF</t>
  </si>
  <si>
    <t>NN014117230000A</t>
  </si>
  <si>
    <t>Caravan Storage At Westfield Farm, Alresford Road, Cheriton, Alresford, Hants, SO24 0NT</t>
  </si>
  <si>
    <t>NN0918056110000A</t>
  </si>
  <si>
    <t>110, Brassey Road, Winchester, Hampshire, SO22 6SA</t>
  </si>
  <si>
    <t>22 Western Road, Winchester, Hants,  SO22 5AH</t>
  </si>
  <si>
    <t>NN00806563160042</t>
  </si>
  <si>
    <t>Stainers Bakery, High Street, Bishops Waltham, Southampton, Hampshire, SO32 1AA</t>
  </si>
  <si>
    <t>Stainers Bakery, The Avenue, Bishops Waltham, Southampton Hants,  SO3 1BN</t>
  </si>
  <si>
    <t>NN00808243290008</t>
  </si>
  <si>
    <t>Stainers Bakery, The Avenue, Bishops Waltham, Southampton, Hampshire, SO32 1BN</t>
  </si>
  <si>
    <t>FACTORY AND PREMISEWS</t>
  </si>
  <si>
    <t>NN08473323050002</t>
  </si>
  <si>
    <t>Wheely Down Garages, Warnford, Southampton, SO32 3LG</t>
  </si>
  <si>
    <t>Wheely Down Garages, Warnford, Southampton, Hants,  SO32 3LG</t>
  </si>
  <si>
    <t>NN0827216300001</t>
  </si>
  <si>
    <t>Workshop At,, Downside Cottage, Blackdown Upham, Southampton, Hampshire, SO32 1HS</t>
  </si>
  <si>
    <t>NN09179800040008</t>
  </si>
  <si>
    <t>4, Bar End Road, Winchester, Hampshire, SO23 9NT</t>
  </si>
  <si>
    <t>The Black Boy, 1 Wharf Hill, Winchester, Hants,  SO23 9NQ</t>
  </si>
  <si>
    <t>NN0887814147109</t>
  </si>
  <si>
    <t>Office 1.09, First Floor, 4500, Parkway, Whiteley, Fareham, Hampshire, PO15 7AZ</t>
  </si>
  <si>
    <t>NN0939344004000</t>
  </si>
  <si>
    <t>4, Stockbridge Road, Winchester, Hampshire, SO23 7BZ</t>
  </si>
  <si>
    <t>C/O Monstera Art , Collective Tattoo Studio, 4 Stockbridge Rd, Winchester ,  SO23 7BZ</t>
  </si>
  <si>
    <t>TATTOO AND PIERCING STUDIO AND PREMISES</t>
  </si>
  <si>
    <t>NN0423248501004</t>
  </si>
  <si>
    <t>4 The Green,, South Winchester Golf Club, Romsey Road, Pitt, Winchester, Hants, SO22 5SW</t>
  </si>
  <si>
    <t>Chelford, Stratton Road, Winchester, Hampshire,  SO23 0JQ</t>
  </si>
  <si>
    <t>NN0423248501010</t>
  </si>
  <si>
    <t>10, The Green, South Winchester Golf Club, Romsey Road, Pitt, Winchester, Hampshire, SO22 5SW</t>
  </si>
  <si>
    <t>NN08878146016048</t>
  </si>
  <si>
    <t>Shop C, 3600, Parkway, Solent Business Park, Whiteley, Fareham, Hampshire, PO15 7AN</t>
  </si>
  <si>
    <t>The Barbers Shop (Shop C), 3600 Parkway, Solent Business Park, Whiteley, Fareham Hants,  PO15 7DP</t>
  </si>
  <si>
    <t>NN04232643020028</t>
  </si>
  <si>
    <t>D &amp; B Motors Flagstaff Stables, Sarum Road, Winchester, Hampshire, SO22 5QT</t>
  </si>
  <si>
    <t>15 Common Road, Chandlers Ford, Eastleigh, Hants,  SO53 1HU</t>
  </si>
  <si>
    <t>NN0554504307110B</t>
  </si>
  <si>
    <t>Unit 10, The Calvert Centre, Rownest Wood Lane, Woodmancott, Winchester, Hampshire, SO21 3BN</t>
  </si>
  <si>
    <t>2 Ennerdale Close, Kempshot, Basingstoke, Hants,  RG22 5HJ</t>
  </si>
  <si>
    <t>NN02823124780005</t>
  </si>
  <si>
    <t>Flying Plaice, Hambledon Road, Denmead, Waterlooville, Hampshire, PO7 6NU</t>
  </si>
  <si>
    <t>NN09289000770007</t>
  </si>
  <si>
    <t>77,, North Walls, Winchester, Hampshire, SO23 8DA</t>
  </si>
  <si>
    <t>77 North Walls, Winchester, Hampshire,  SO23 8DA</t>
  </si>
  <si>
    <t>NN031261230300A</t>
  </si>
  <si>
    <t>Job'S Cottage Nursery, Durley Hall Lane, Durley, Southampton, Hampshire, SO32 2AN</t>
  </si>
  <si>
    <t>Job'S Cottage Nursery, Durley Hall Lane, Durley, Southampton, Hampshire,  SO32 2AN</t>
  </si>
  <si>
    <t>PLANT NURSERY AND PREMISES</t>
  </si>
  <si>
    <t>NN0252008690432</t>
  </si>
  <si>
    <t>The Office, Woodview Park, Station Hill, Curdridge, Southampton, Hampshire, SO30 2DN</t>
  </si>
  <si>
    <t>The Office, Woodview Park, Station Hill, Curdridge, Southampton, Hampshire,  SO30 2DN</t>
  </si>
  <si>
    <t>NN03728623830007</t>
  </si>
  <si>
    <t>The Old Forge Tea Room, West Street, Hambledon, Waterlooville, Hampshire, PO7 4SN</t>
  </si>
  <si>
    <t>The Chalet, Fareham Road, Wickham, Fareham, Hampshire,  PO17 5DB</t>
  </si>
  <si>
    <t>TEAROOM AND PREMISES</t>
  </si>
  <si>
    <t>NN0796928300000</t>
  </si>
  <si>
    <t>Poultry Barns, Unit 1, Vernal Farm, Tichborne, Alresford, Hampshire, SO24 0NA</t>
  </si>
  <si>
    <t>Newlands Winchester Road, New Alresford, Alresford, Hampshire,  SO24 9EZ</t>
  </si>
  <si>
    <t>NN0796928300020</t>
  </si>
  <si>
    <t>Poultry Barns, Unit 2, Vernal Farm, Tichborne, Alresford, Hampshire, SO24 0NA</t>
  </si>
  <si>
    <t>NN08778083270WW</t>
  </si>
  <si>
    <t>Stables R/O, Brickfield Coppice , Fontley Road, Titchfield, Fareham, Hampshire, PO15 6QZ</t>
  </si>
  <si>
    <t>Brickfield Coppice Fontley Road, Wickham, Fareham, Hampshire,  PO15 6QZ</t>
  </si>
  <si>
    <t>NN0282296315002</t>
  </si>
  <si>
    <t>Yard Adjacent, Forest Farm, Forest Road, Denmead, Waterlooville, Hampshire, PO7 6UA</t>
  </si>
  <si>
    <t>7 Waterworks Road, Farlington, Portsmouth, Hants,  PO16 1NG</t>
  </si>
  <si>
    <t>NN0252080329007</t>
  </si>
  <si>
    <t>Caravan Storage At , Lower Parklands, Wangfield Lane, Curdridge , Southampton , Hampshire , SO32 2DA</t>
  </si>
  <si>
    <t>The Bungalow, Woodlea Nurseries, Wintershill, Durley, Southampton, Hampshire,  SO32 2AH</t>
  </si>
  <si>
    <t>CARAVAN STORAGE AND PREMISES</t>
  </si>
  <si>
    <t>NN0882008401081</t>
  </si>
  <si>
    <t>Unit 8, Cherry Tree Farm, Botley Road, Burridge, Southampton, Hampshire, SO31 1BQ</t>
  </si>
  <si>
    <t>10 Litchfield Road, Fareham, Hampshire,  PO14 4QN</t>
  </si>
  <si>
    <t>NN0171304304001</t>
  </si>
  <si>
    <t>Stables At, Fresh Fields, Bishopstoke Lane, Brambridge, Eastleigh, Hampshire, SO50 6HX</t>
  </si>
  <si>
    <t>Fresh Fields, Bishopstoke Lane, Brambridge, Eastleigh, Hampshire,  SO50 6HX</t>
  </si>
  <si>
    <t>NN0302574300003</t>
  </si>
  <si>
    <t>Livery Yard &amp; Training School, Swanmore Barn Farm, Park Lane, Swanmore, Southampton, Hampshire, SO32 2QQ</t>
  </si>
  <si>
    <t>Swanmore Barn Farm, Park Lane, Swanmore, Southampton, Hampshire,  SO32 2QQ</t>
  </si>
  <si>
    <t>LIVERY YARD, TRAINING SCHOOL AND PREMISES</t>
  </si>
  <si>
    <t>NN05545723010003</t>
  </si>
  <si>
    <t>Mr Frank S Foot &amp; Son (Machinery ) Ltd</t>
  </si>
  <si>
    <t>Adj Four Ways, Weston Lane, Micheldever, Winchester, Hants, SO21 3AH</t>
  </si>
  <si>
    <t xml:space="preserve">Four Ways Weston Lane, Micheldever, Winchester,  </t>
  </si>
  <si>
    <t>NN0372312404007</t>
  </si>
  <si>
    <t>Stables, South Of Jollyoaks, Hambledon Road, Denmead, Waterlooville, Hants, PO7 6HB</t>
  </si>
  <si>
    <t>2 Robin Gardens , Waterlooville, Hampshire,  PO8 9XE</t>
  </si>
  <si>
    <t>NN0939332299803</t>
  </si>
  <si>
    <t>3 The Old Print Works, Charlecote Mews, Staple Gardens, Winchester, Hants, SO23 8SR</t>
  </si>
  <si>
    <t>3 The Old Print Works, Charlecote Mews, Staple Gardens, Winchester, Hants,  SO23 8SR</t>
  </si>
  <si>
    <t>NN00805323320001</t>
  </si>
  <si>
    <t>Symes Corner, Bank Street, Bishops Waltham, Southampton, Hampshire, SO32 1AN</t>
  </si>
  <si>
    <t>Beam Ends, Bank Street, Bishops Waltham, Southampton, Hants,  SO32 1AN</t>
  </si>
  <si>
    <t>NN07060603550003</t>
  </si>
  <si>
    <t>Meonwood, Heath Road, Wickham, Fareham, Hampshire, PO17 6JZ</t>
  </si>
  <si>
    <t>Meonwood, Wood End, Wickham, Nr Fareham Hants,  PO17 6JZ</t>
  </si>
  <si>
    <t>NN0312616368001</t>
  </si>
  <si>
    <t>Caravan Storage Land, Berkeley Farm, Durley Street, Durley, Southampton, Hampshire, SO32 2AB</t>
  </si>
  <si>
    <t>Berkeley Farm, Durley Street, Durley, Southampton,  SO32 2AB</t>
  </si>
  <si>
    <t>NN076680432200C</t>
  </si>
  <si>
    <t>Unit 4 , Swanmore Business Park, Lower Chase Road, Swanmore, Southampton, Hampshire, SO32 2PB</t>
  </si>
  <si>
    <t>NN0302574303000</t>
  </si>
  <si>
    <t>Pappys Place, Park Lane, Swanmore, Southampton, Hampshire, SO32 2QQ</t>
  </si>
  <si>
    <t>146 Oak Road, Bishops Waltham, Southampton, Hampshire,  SO32 1EQ</t>
  </si>
  <si>
    <t>NN08272723320002</t>
  </si>
  <si>
    <t>The Forge, Winchester Road, Upham, Southampton, SO32 1HA</t>
  </si>
  <si>
    <t>NN0766864302001</t>
  </si>
  <si>
    <t>Storage Yard, The Lakes, Swanmore, Southampton, Hampshire, SO32 2PR</t>
  </si>
  <si>
    <t>Springfields, Marls Lane, Botley,  SO30 2EY</t>
  </si>
  <si>
    <t>NN042328420900A</t>
  </si>
  <si>
    <t>Unit A, The Old Cattle Shed , Upper Slackstead Farm, Upper Slackstead, Braishfield, Romsey, Hampshire, SO51 0QL</t>
  </si>
  <si>
    <t>40 Brendon Gardens, Fair Oak, Eastleigh, Hants,  SO50 7GG</t>
  </si>
  <si>
    <t>NN0171364321313B</t>
  </si>
  <si>
    <t>Unit 3a, Crafts Centre, Swifts Farm, Hensting Lane, Fishers Pond, Eastleigh, Hants, SO50 7HH</t>
  </si>
  <si>
    <t>Unit 3a, Crafts Centre, Swifts Farm, Hensting Lane, Fishers Pond, Eastleigh, Hants,  SO50 7HH</t>
  </si>
  <si>
    <t>NN00805603120131</t>
  </si>
  <si>
    <t>Storage Unit 13 C W Underwood, Botley Road, Bishops Waltham, Southampton, Hampshire, SO32 1DR</t>
  </si>
  <si>
    <t>2 West Court, George Street, Portsmouth,  PO1 5SE</t>
  </si>
  <si>
    <t>NN0282296339001</t>
  </si>
  <si>
    <t>Unit 1,, Lower Crabbick Farm, Forest Road, Denmead, Waterlooville, Hampshire, PO7 6UF</t>
  </si>
  <si>
    <t>12 Sandy Point Road, Hayling Island, Hants,  PO11 9RP</t>
  </si>
  <si>
    <t>NN0716276310001</t>
  </si>
  <si>
    <t>The Coach House At, Ava Cottage, Purbrook Heath Road, Purbrook, Waterlooville, Hampshire, PO7 5RX</t>
  </si>
  <si>
    <t>Ava Cottage, Purbrook Heath Road, Purbrook, Waterlooville, Hampshire,  PO7 5RX</t>
  </si>
  <si>
    <t>NN00805603120254</t>
  </si>
  <si>
    <t>Storage Unit 25 C W Underwood, Botley Road, Bishops Waltham, Southampton, Hampshire, SO32 1DR</t>
  </si>
  <si>
    <t>Storage Unit 25 C W Underwood, Botley Road, Bishops Waltham, Southampton, Hampshire,  SO32 1DR</t>
  </si>
  <si>
    <t>NN0201644001000A</t>
  </si>
  <si>
    <t>Compton Nursery,, Otterbourne Road, Compton, Winchester, Hampshire, SO21 2RT</t>
  </si>
  <si>
    <t>NURSERY AND PREMISES</t>
  </si>
  <si>
    <t>NN02823323020002</t>
  </si>
  <si>
    <t>7, Inhams Lane, Denmead, Waterlooville, Hampshire, PO7 6LX</t>
  </si>
  <si>
    <t>Bendall Brothers, 101 Andrew Crescent, Waterlooville, Hants,  PO7 6BG</t>
  </si>
  <si>
    <t>NN0463560305001</t>
  </si>
  <si>
    <t>Western Barn (Part), At Mansard House, Easton Lane, Easton, Winchester, Hampshire, SO21 1DQ</t>
  </si>
  <si>
    <t>The Studio , Mansard House , Easton Lane, Easton, Winchester, Hants,  SO21 1DQ</t>
  </si>
  <si>
    <t>NN0706116300501</t>
  </si>
  <si>
    <t>1 St Ledger, Wallops Wood Farm, Sheardley Lane, Droxford, Southampton, SO32 3QY</t>
  </si>
  <si>
    <t>NN0827272320007</t>
  </si>
  <si>
    <t>Unit 1, Woolstreet Farm, Winchester Road, Upham, Southampton, Hampshire, SO32 1HA</t>
  </si>
  <si>
    <t>NN0939344038A00</t>
  </si>
  <si>
    <t>38a, Stockbridge Road, Winchester, Hants, SO23 7BZ</t>
  </si>
  <si>
    <t>NN00808563440004</t>
  </si>
  <si>
    <t>Tolgate Sawmill, Winters Hill, Durley, Southampton, Hampshire, SO32 2AL</t>
  </si>
  <si>
    <t>NN06656883020016</t>
  </si>
  <si>
    <t>High Green House, Whaddon Lane, Owslebury, Winchester, Hampshire, SO21 1JJ</t>
  </si>
  <si>
    <t>11 Falcon Way, Boorley Green, Southampton, Hampshire,  SO32 2TE</t>
  </si>
  <si>
    <t>NN0665688302002B</t>
  </si>
  <si>
    <t>Workshop R/O, High Greendowns Garage, Whaddon Lane, Owslebury, Winchester, Hampshire, SO21 1JJ</t>
  </si>
  <si>
    <t>NN0928756023000A</t>
  </si>
  <si>
    <t>23a, Little Minster Street, Winchester, Hampshire, SO23 9HB</t>
  </si>
  <si>
    <t>23a Little Minster Street, Winchester, Hampshire,  SO23 9HB</t>
  </si>
  <si>
    <t>ART STUDIO, GALLERY AND PREMISES</t>
  </si>
  <si>
    <t>NN0939332299010</t>
  </si>
  <si>
    <t>10, Charlecote Mews, Staple Gardens, Winchester, Hampshire, SO23 8SR</t>
  </si>
  <si>
    <t>NN0827272327000B</t>
  </si>
  <si>
    <t>Lower Upham Airfield, Winchester Road, Lower Upham, Southampton, Hampshire, SO32 1HA</t>
  </si>
  <si>
    <t>The Old Post Office, Easton, Winchester, Hants,  SO21 1EF</t>
  </si>
  <si>
    <t>AIR STRIP AND PREMISES</t>
  </si>
  <si>
    <t>NN08776923330007</t>
  </si>
  <si>
    <t>Yard At Hillview Farm, Mayles Lane, Wickham, Fareham, Hampshire, PO17 5ND</t>
  </si>
  <si>
    <t>Riverside Yard, Spurlings Road, Fareham, Hants,  PO17 6AA</t>
  </si>
  <si>
    <t>NN02217893010B1</t>
  </si>
  <si>
    <t>Unit B, Watton Farm, Watton Lane, Meonstoke, Southampton, Hampshire, SO32 3HA</t>
  </si>
  <si>
    <t>Applebarn, Book Avenue, Warsash, Southampton,  SO31 9HN</t>
  </si>
  <si>
    <t>NN0877656300002</t>
  </si>
  <si>
    <t>Unit 2, The Bungalow, Frith Lane, Wickham, Fareham, PO17 5AW</t>
  </si>
  <si>
    <t>Frith Farm House, Frith Lane, Wickham, Fareham, Hants,  PO17 5AW</t>
  </si>
  <si>
    <t xml:space="preserve">OFFICES AND PREMISES  </t>
  </si>
  <si>
    <t>NN0939394047A01</t>
  </si>
  <si>
    <t>Store 11, The Brooks, Winchester, Hampshire, SO23 8QY</t>
  </si>
  <si>
    <t>6 Hinton Hill, Hinton Ampner, Alresford, Hampshire,  SO24 0JZ</t>
  </si>
  <si>
    <t>NN066560431300B</t>
  </si>
  <si>
    <t>Unit B, Former Rejen Site, Scandors Yard, Baybridge Lane, Owslebury, Winchester, Hampshire, SO21 1JN</t>
  </si>
  <si>
    <t>NN0080612313001</t>
  </si>
  <si>
    <t>Unit 1, Wintershill Farm, Wintershill, Durley, Southampton, Hampshire, SO32 2AH</t>
  </si>
  <si>
    <t>Unit 1, Wintershill Farm, Wintershill, Durley, Southampton, Hampshire,  SO32 2AH</t>
  </si>
  <si>
    <t>NN0372836301000</t>
  </si>
  <si>
    <t>Workshop At Bury Lodge Farm, Fareham Road, Hambledon, Waterlooville, PO7 4QW</t>
  </si>
  <si>
    <t>Unit 4, North Barn Farm, Hambledon Road,  PO8 0SA</t>
  </si>
  <si>
    <t>NN0423248501006</t>
  </si>
  <si>
    <t>6 The Green, South Winchester Golf Club, Romsey Road, Pitt, Winchester, Hants, SO22 5SW</t>
  </si>
  <si>
    <t>4 Elmwood Lodge, Northwood Square, Southampton Road, Fareham, Hampshire,  PO16 7JW</t>
  </si>
  <si>
    <t>NN0040208316000B</t>
  </si>
  <si>
    <t>Garage Opp The Milburys, Beauworth, Alresford, Hampshire, SO24 0PB</t>
  </si>
  <si>
    <t>Ranworth, New Road, Swanmore, Southampton Hants,  SO3 2PF</t>
  </si>
  <si>
    <t>NN0857408303001</t>
  </si>
  <si>
    <t>Court Farm Stud, Court Farm, Lippen Lane, West Meon, Petersfield, Hampshire, GU32 1JW</t>
  </si>
  <si>
    <t>Stable Cottage, Court Farm, Church Lane, West Meon, Petersfield, Hampshire,  GU32 1JW</t>
  </si>
  <si>
    <t>NN0282264317000B</t>
  </si>
  <si>
    <t>Little Wongalee Piggeries, Pipers Hill, Denmead, Portsmouth, Hampshire, PO7 4SF</t>
  </si>
  <si>
    <t>Little Wongalee, Pipers Hill, Denmead, Waterlooville, Hampshire,  PO7 6TR</t>
  </si>
  <si>
    <t>NN070614430734B</t>
  </si>
  <si>
    <t>Unit 3, Meon Valley Garage, Droxford Road, Wickham, Fareham, Hampshire, PO17 5AY</t>
  </si>
  <si>
    <t>18 Dairymoor, Wickham, Fareham, Hampshire,  PO17 5JR</t>
  </si>
  <si>
    <t>NN08574763020119</t>
  </si>
  <si>
    <t>Unit 11, Lowlands Farm, Polly Glovers Lane, West Meon, Petersfield, Hants, GU32 1JS</t>
  </si>
  <si>
    <t>NN09289480030007</t>
  </si>
  <si>
    <t>3, Parchment Street, Winchester, Hampshire, SO23 8AT</t>
  </si>
  <si>
    <t>NN0877692610000</t>
  </si>
  <si>
    <t>Storage Area, Knowle Farm, Mayles Lane, Knowle, Fareham, Hants, PO17 5PN</t>
  </si>
  <si>
    <t>Mauna Kea, 1 Mount Drive, Fareham,  PO15 5NU</t>
  </si>
  <si>
    <t>NN07162203000013</t>
  </si>
  <si>
    <t>Unit 1, Snowhill, Bridge Street, Southwick, Fareham, Hampshire, PO17 6DU</t>
  </si>
  <si>
    <t>NN06352680880014</t>
  </si>
  <si>
    <t>88a, Olivers Battery Road South, Olivers Battery, Winchester, Hampshire, SO22 4EZ</t>
  </si>
  <si>
    <t>10 Wide Lane, Southampton,  SO18 2HH</t>
  </si>
  <si>
    <t>NN0857404331000</t>
  </si>
  <si>
    <t>Certificated Location At Brocklands Farm, Warnford Road, West Meon, Petersfield, Hampshire, GU32 1JN</t>
  </si>
  <si>
    <t>2 Upham Street, Lower Upham, Southampton, Hampshire,  SO32 1PH</t>
  </si>
  <si>
    <t>NN068584031300A</t>
  </si>
  <si>
    <t>Cambria, Clewers Hill, Waltham Chase, Southampton, Hampshire, SO32 2LN</t>
  </si>
  <si>
    <t>NN02823883040001</t>
  </si>
  <si>
    <t>Stables At Millfield Farm, Old Mill Lane, Denmead, Waterlooville, Hampshire, PO7 0SW</t>
  </si>
  <si>
    <t>122 London Road, Widley, Waterlooville, Hants,  PO7 5EW</t>
  </si>
  <si>
    <t>NN0050320316001</t>
  </si>
  <si>
    <t>Equestrian Centre, Cherry Tree Stables, Goscombe Lane, Gundleton, Alresford, Hampshire, SO24 9SP</t>
  </si>
  <si>
    <t>The Birches, Goscombe Lane, Gundleton, Alresford, Hampshire,  SO24 9SP</t>
  </si>
  <si>
    <t>NN064544436001</t>
  </si>
  <si>
    <t>Highbridge Farm, Unit 1, Highbridge, Winchester, Hampshire, SO50 6HN</t>
  </si>
  <si>
    <t>Highbridge Farm, Highbridge Road, Eastleigh, Hants,  SO50 6HN</t>
  </si>
  <si>
    <t>NN0040208304002</t>
  </si>
  <si>
    <t>The Dairy And The Stables, Manor Farm, Beauworth, Alresford, Hants, SO24 0NZ</t>
  </si>
  <si>
    <t>NN09290560480007</t>
  </si>
  <si>
    <t>48, St Georges Street, Winchester, Hampshire, SO23 8AH</t>
  </si>
  <si>
    <t>NN0574908013000</t>
  </si>
  <si>
    <t>A &amp; S Fruiterers, 3, Station Road, Alresford, Winchester, Hampshire, SO24 9JG</t>
  </si>
  <si>
    <t>3 Old School House, Brown Candover, Alresford, Hampshire,  SO24 9TT</t>
  </si>
  <si>
    <t>NN0574908013001</t>
  </si>
  <si>
    <t>Alresford Cycles, 3,, Station Road, Alresford, Winchester, Hampshire, SO24 9JG</t>
  </si>
  <si>
    <t>NN0796928300003</t>
  </si>
  <si>
    <t>Unit 2 Vernal Farm, Tichborne, Alresford, Hampshire, SO24 0NA</t>
  </si>
  <si>
    <t>10 Jesty Road, New Alresford, Alresford, Hampshire,  SO24 9JA</t>
  </si>
  <si>
    <t>NN0080736305100</t>
  </si>
  <si>
    <t>Portacabin, Freehills, 1, Paradise Lane, Waltham Chase, Southampton, Hampshire, SO32 2TH</t>
  </si>
  <si>
    <t>NN0282360025000</t>
  </si>
  <si>
    <t>Office  At, 25, Martin Avenue, Denmead, Waterlooville, Hampshire, PO7 6NS</t>
  </si>
  <si>
    <t>25 Martin Avenue, Denmead, Waterlooville, Hampshire,  PO7 6NS</t>
  </si>
  <si>
    <t>NN0685944300101</t>
  </si>
  <si>
    <t>Workshop At Ty Melyn, St Annes Lane, Shedfield, Southampton, Hampshire, SO32 2HR</t>
  </si>
  <si>
    <t>Ty Melyn, St Anne Lane, Shedfield, Southampton, Hampshire,  SO32 2HR</t>
  </si>
  <si>
    <t>NN0312624308000</t>
  </si>
  <si>
    <t>Channels Farm, Gregory Lane, Durley, Southampton, SO32 2BS</t>
  </si>
  <si>
    <t>NN02520083510055</t>
  </si>
  <si>
    <t>Stores R/O Pinkmead Farm Shop, Botley Road, Curbridge, Southampton, Hampshire, SO30 2HA</t>
  </si>
  <si>
    <t>Pinkmead Farm Equestrian Centre,, Botley Road, Curbridge, Southampton, Hants,  SO30 2HA</t>
  </si>
  <si>
    <t>NN0252008351007</t>
  </si>
  <si>
    <t>Pinkmead Farm Equestrian Centre,, Botley Road, Curbridge, Southampton, Hants, SO30 2HA</t>
  </si>
  <si>
    <t>NN0928676005220</t>
  </si>
  <si>
    <t>Front Suite 2nd Flr   , 5a, Jewry Street, Winchester, Hants, SO23 8RZ</t>
  </si>
  <si>
    <t>NN0423248501050</t>
  </si>
  <si>
    <t xml:space="preserve"> 5 The Green, South Winchester Golf Club, Romsey Road, Pitt, Winchester, Hampshire, SO22 5SW</t>
  </si>
  <si>
    <t>4 Channel Way, Ocean Village, Southampton,  SO14 3TG</t>
  </si>
  <si>
    <t>NN09179480020007</t>
  </si>
  <si>
    <t>The Barber Shop, 2, Andover Road, Winchester, Hampshire, SO23 7BS</t>
  </si>
  <si>
    <t>The Barber Shop, 2 Andover Road, Winchester, Hampshire,  SO23 7BS</t>
  </si>
  <si>
    <t>NN0050332308000</t>
  </si>
  <si>
    <t>Oak View Stables , Sutton Wood Lane, Bighton, Alresford, Hampshire, SO24 9SG</t>
  </si>
  <si>
    <t>2a Brewhouse Yard, West Street, Alresford, Hampshire,  SO24 9AU</t>
  </si>
  <si>
    <t>STABLES, WORKSHOP AND PREMISES</t>
  </si>
  <si>
    <t>NN071623630700BB</t>
  </si>
  <si>
    <t>The Old Showroom, The Old Timber Yard, Priory Road, Southwick, Fareham, Hampshire, PO17 6ED</t>
  </si>
  <si>
    <t>C/O 9 Mountbatten Road, Eastleigh, Hampshire,  SO50 4RQ</t>
  </si>
  <si>
    <t>NN0766816300021</t>
  </si>
  <si>
    <t>Unit 2a, Wassalls Hall, Bishops Wood Road, Mislingford, Fareham, Hampshire, PO17 5AT</t>
  </si>
  <si>
    <t>NN0706004300004</t>
  </si>
  <si>
    <t>Foaldown Farm, Bent Lane, Hambledon, Waterlooville, Hants, PO7 4QP</t>
  </si>
  <si>
    <t>Applemore, Bent Lane, Hambledon, Waterlooville, Hampshire,  PO7 4QP</t>
  </si>
  <si>
    <t>NN0171428317004</t>
  </si>
  <si>
    <t>Unit 4, Rookery Farm, Portsmouth Road, Fishers Pond, Eastleigh, Hampshire, SO50 7HF</t>
  </si>
  <si>
    <t>NN02520083590007</t>
  </si>
  <si>
    <t>The Hollies, Botley Road, Curdridge, Southampton, Hants, SO32 2DQ</t>
  </si>
  <si>
    <t>23 Colebrooke Avenue, Ealing , London ,  W13 8JZ</t>
  </si>
  <si>
    <t>NN0796908300012</t>
  </si>
  <si>
    <t>Units 1 And 2, The Crooked Billet , Cheriton Road, Tichborne, Alresford, Hampshire, SO24 0PN</t>
  </si>
  <si>
    <t>13 Corfe Close, New Alresford, Alresford, Hampshire,  SO24 9PH</t>
  </si>
  <si>
    <t>NN0796928300007</t>
  </si>
  <si>
    <t>Unit 1 , Vernal Farm , Tichborne, Alresford, Hampshire, SO24 0NA</t>
  </si>
  <si>
    <t>Briar House, Clanville, Castle Cary, Somerset,  BA7 7PQ</t>
  </si>
  <si>
    <t>NN0503056800000</t>
  </si>
  <si>
    <t>Fitness Suite, Woodhams Farm, Springvale Road, Kingsworthy, Winchester, SO23 7LB</t>
  </si>
  <si>
    <t>24 Mallard Close, Bishops Waltham, Southampton, Hampshire,  SO32 1LW</t>
  </si>
  <si>
    <t>FITNESS SUITE AND PREMISES</t>
  </si>
  <si>
    <t>NN0503056800001</t>
  </si>
  <si>
    <t>Unit 1, Woodhams Farm New Barn, Springvale Road , Kings Worthy , Hampshire , SO23 7LB</t>
  </si>
  <si>
    <t>NN00503323110006</t>
  </si>
  <si>
    <t>Crowhurst Kennels, Sutton Wood Lane, Bighton, Alresford, Hampshire, SO24 9SG</t>
  </si>
  <si>
    <t>Woodlands , Sutton Wood Lane, Bighton, Alresford, Hampshire,  SO24 9SG</t>
  </si>
  <si>
    <t>KENNELS AND PREMISES</t>
  </si>
  <si>
    <t>NN0574892234001</t>
  </si>
  <si>
    <t>Store At Valdean Home Park, The Dean, Alresford, Hants, SO24 9AY</t>
  </si>
  <si>
    <t>NN00805403150007</t>
  </si>
  <si>
    <t>Northbrook Springs Vinyard, Beeches Hill, Bishops Waltham, Southampton, Hampshire, SO32 1FB</t>
  </si>
  <si>
    <t>NN0746644307114</t>
  </si>
  <si>
    <t>Unit 1, Balldown Business Centre, Stockbridge Road, Sparsholt, Winchester, Hants, SO21 2NA</t>
  </si>
  <si>
    <t xml:space="preserve">T/A Jw Autos And Mechanical Services , Unit 1, Balldown Business Centre, Stockbridge Road, Sparsholt, Winchester,  SO21 2NA </t>
  </si>
  <si>
    <t>NN0827272351000</t>
  </si>
  <si>
    <t>The Old Workshop Woodcote House, Woodcote Farm Lane, Upham, Southampton, Hampshire, SO32 1HT</t>
  </si>
  <si>
    <t>Woodcote House, Woodcote Farm Lane, Upham, Southampton,  Hampshire,  SO32 1HT</t>
  </si>
  <si>
    <t>NN0877808312001</t>
  </si>
  <si>
    <t>Meon Rise, Fontley Road, Titchfield, Fareham, Hampshire, PO15 6QS</t>
  </si>
  <si>
    <t>STABLES LOOSE BOXES AND PYGMY BARN</t>
  </si>
  <si>
    <t>NN03126283170003</t>
  </si>
  <si>
    <t>Farmers Home, Heathen Street, Botley, Southampton, SO30 2BT</t>
  </si>
  <si>
    <t>Farmers Home, Heathen Street, Botley, Southampton,  SO30 2BT</t>
  </si>
  <si>
    <t>NN0877736327216</t>
  </si>
  <si>
    <t>Maple, 1st Floor, Heming &amp; Co, The Square, Wickham, Fareham, Hampshire, PO17 5JT</t>
  </si>
  <si>
    <t>NN0766804322002</t>
  </si>
  <si>
    <t>Unit 2, Swanmore Business Park, Lower Chase Road, Swanmore, Southampton, Hampshire, SO32 2PB</t>
  </si>
  <si>
    <t>Swanmore Business Park, Lower Chase Road, Swanmore, Southampton,, Hampshire,  SO32 2PB</t>
  </si>
  <si>
    <t>NN0766804322016</t>
  </si>
  <si>
    <t>Unit 16, Swanmore Business Park, Lower Chase Road, Swanmore, Southampton, Hampshire, SO32 2PB</t>
  </si>
  <si>
    <t>NN0766804322017</t>
  </si>
  <si>
    <t>Unit 17, Swanmore Business Park, Lower Chase Road, Swanmore, Southampton, Hampshire, SO32 2PB</t>
  </si>
  <si>
    <t>NN0766804322262</t>
  </si>
  <si>
    <t>Land Adj Unit 18, Swanmore Business Park, Lower Chase Road, Swanmore, Southampton, Hampshire, SO32 2PB</t>
  </si>
  <si>
    <t>NN0685824508000</t>
  </si>
  <si>
    <t>Units 38, 39 And 40, Shedfield Equestrian Centre, Botley Road, Shedfield, Southampton, Hampshire, SO32 2HN</t>
  </si>
  <si>
    <t>NN09394440070006</t>
  </si>
  <si>
    <t>7, Upper Brook Street, Winchester, Hampshire, SO23 8AL</t>
  </si>
  <si>
    <t>149 Buckskin Lane, Basingstoke, Hants,  RG22 5AP</t>
  </si>
  <si>
    <t>NN06859563930001</t>
  </si>
  <si>
    <t>Solent Excavations, Culverlands Business, Winchester Road, Shedfield, Southampton, SO32 2JF</t>
  </si>
  <si>
    <t>Rookery Nook, Southwick Road, Wickham, Fareham, Hants,  PO17 6HX</t>
  </si>
  <si>
    <t>NN0252008403011</t>
  </si>
  <si>
    <t>Unit 1,, Pinkmead Farm, Botley Road, Curbridge, Southampton, Hampshire, SO30 2HA</t>
  </si>
  <si>
    <t>NN09798123030006</t>
  </si>
  <si>
    <t>The Farm Shop, Basingstoke Road, Sutton Scotney, Winchester, Hampshire, SO21 3LD</t>
  </si>
  <si>
    <t>Greens , Village Road , Weston Patrick , Basingstoke , Hampshire ,  RG25 2NX</t>
  </si>
  <si>
    <t>NN0979836300001</t>
  </si>
  <si>
    <t>Wonston Agricultural Services, Wonston Lane, Wonston,Sutton Scotney, Winchester, Hants, SO21 3PB</t>
  </si>
  <si>
    <t>Wonston New Buildings, Wonston Lane, Wonston, Sutton Scotney, Winchester,  SO21 3PB</t>
  </si>
  <si>
    <t>NN05241800510002</t>
  </si>
  <si>
    <t>Mr Jekan Kurudevar T/A Jk Fryers Ltd</t>
  </si>
  <si>
    <t>51, Priors Dean Road, Winchester, Hampshire, SO22 6JN</t>
  </si>
  <si>
    <t>NN0665696300000</t>
  </si>
  <si>
    <t>Olives &amp; Things, Whites Hill Farm, Whites Hill, Owslebury, Winchester, Hampshire, SO21 1LT</t>
  </si>
  <si>
    <t>Whites Hill Farm, Whites Hill, Owslebury, Winchester, Hants,  SO21 1LT</t>
  </si>
  <si>
    <t>NN06454846010007</t>
  </si>
  <si>
    <t>Otterbourne Golf Course, Poles Lane, Otterbourne, Winchester, SO21 1DZ</t>
  </si>
  <si>
    <t>NN057482031800D</t>
  </si>
  <si>
    <t>Unit D, Prospect Commercial Park, 4, Prospect Road, Alresford, Hampshire, SO24 9QF</t>
  </si>
  <si>
    <t>Unit D, Prospect Commercial Park, 4 Prospect Road, Alresford, Hampshire,  SO24 9QF</t>
  </si>
  <si>
    <t>NN0665676317001</t>
  </si>
  <si>
    <t>Little Ranch Caravan Park, Little Ranch, Portsmouth Road, Fishers Pond, Eastleigh, Hampshire, SO50 7HF</t>
  </si>
  <si>
    <t>Little Ranch, Portsmouth Road, Fishers Pond, Eastleigh, Hampshire,  SO50 7HF</t>
  </si>
  <si>
    <t>NN05241800670004</t>
  </si>
  <si>
    <t>67, Priors Dean Road, Winchester, Hampshire, SO22 6JN</t>
  </si>
  <si>
    <t>NN06454083070001</t>
  </si>
  <si>
    <t>The Otter, Boyatt Lane, Otterbourne, Winchester, Hampshire, SO21 2HW</t>
  </si>
  <si>
    <t>NN0282296318001B</t>
  </si>
  <si>
    <t>Builders Yard South Of Thatched Cottage, Southwick Road, Denmead, Waterlooville, Hampshire, PO7 6UB</t>
  </si>
  <si>
    <t>23, Maple Drive, Denmead, Portsmouth, Hampshire,  PO7 6QQ</t>
  </si>
  <si>
    <t>NN0665604399000</t>
  </si>
  <si>
    <t>Two Acres, Baybridge Lane, Owslebury, Winchester, Hampshire, SO21 1JN</t>
  </si>
  <si>
    <t>Stroudwood, 5 Readsfield, Four Marks, Alton,  GU34 5XA</t>
  </si>
  <si>
    <t>NN0615152325000</t>
  </si>
  <si>
    <t>Unit 5, Barton Farm Industrial Estate, Wield Road, Old Alresford, Alresford, Hampshire, SO24 9RN</t>
  </si>
  <si>
    <t>NN03126080000002</t>
  </si>
  <si>
    <t>Workshop At Durley Brook Farm, Durley Brook Farm, Durley, Winchester, Hampshire, SO32 2AR</t>
  </si>
  <si>
    <t>NN07060683190005</t>
  </si>
  <si>
    <t>Hoegate Farm, Hoe Street, Soberton, Southampton, PO7 4RD</t>
  </si>
  <si>
    <t>Hoegate Farm, Hoe Street, Hambeldon, Waterlooville, Hants,  PO7 4RD</t>
  </si>
  <si>
    <t>NN092882004100A</t>
  </si>
  <si>
    <t>Mews Cottage, 4, Mews Lane, Winchester, Hampshire, SO22 4PS</t>
  </si>
  <si>
    <t>The Coach House, 4 Mews Lane, Winchester, Hants,  SO22 4PS</t>
  </si>
  <si>
    <t>NN0877740330003</t>
  </si>
  <si>
    <t>Office At Drokes Farm,, Titchfield Lane, Wickham, Fareham, PO17 5HB</t>
  </si>
  <si>
    <t>NN0080560336001</t>
  </si>
  <si>
    <t xml:space="preserve">Hamble Valley Transport Services, Brooklands Farm, Botley Road, Bishops Waltham, Southampton , Hampshire , SO32 1DR </t>
  </si>
  <si>
    <t>Brooklands Farm, Botley Road, Bishops Waltham, Hants,  SO32 1DR</t>
  </si>
  <si>
    <t>NN08777363000005</t>
  </si>
  <si>
    <t>Crest Dry Cleaning And Tailoring, The Square, Wickham, Fareham, Hampshire, PO17 5JW</t>
  </si>
  <si>
    <t>C/O Mrs Jo Faithful, Nut Hatch, Liphoook Road, Hollywater, Bordon,  GU35 9AF</t>
  </si>
  <si>
    <t>NN028229634000A</t>
  </si>
  <si>
    <t>Store At Four Acres, Forest Road, Denmead, Waterlooville, Hampshire, PO7 6UF</t>
  </si>
  <si>
    <t xml:space="preserve">34 Haven Road, Hayling Island, Hampshire,  PO11 9RY </t>
  </si>
  <si>
    <t>NN0918320304002</t>
  </si>
  <si>
    <t>Unit 2, Wintex House, Easton Lane Business Park, Easton Lane, Winchester, Hants, SO23 7RQ</t>
  </si>
  <si>
    <t>62 Fromond Road, Weeke, Winchester, Hampshire,  SO22 6EG</t>
  </si>
  <si>
    <t>NN0252008316001</t>
  </si>
  <si>
    <t>The Hay Loft And Cow Shed Holiday Accommodation, Brindle Farm, Botley Road, Curbridge, Southampton, Hampshire, SO30 2HB</t>
  </si>
  <si>
    <t>Brindle Farm, Botley Road, Curbridge, Southampton, Hampshire,  SO30 2HB</t>
  </si>
  <si>
    <t>NN0766728311001</t>
  </si>
  <si>
    <t>Welsh Cottage, Church Road, Swanmore, Southampton, Hampshire, SO32 2PU</t>
  </si>
  <si>
    <t>Greenfields Lodge, Church Road, Swanmore, Southampton,  Hampshire,  SO32 2PU</t>
  </si>
  <si>
    <t>NN020165230106A</t>
  </si>
  <si>
    <t>Unit 6a, Four Dells Farm , Poles Lane, Otterbourne, Winchester, Hants, SO21 2DY</t>
  </si>
  <si>
    <t>Silkstead Farm, Hursley, Winchester, Hampshire,  SO21 2LG</t>
  </si>
  <si>
    <t>NN08820084010A1</t>
  </si>
  <si>
    <t>Storage Yard Unit 10a, Cherry Tree Farm, Botley Road, Burridge, Southampton, Hampshire, SO31 1BQ</t>
  </si>
  <si>
    <t>239 Warsash Road, Locksheath , Southampton,  SO31 9NY</t>
  </si>
  <si>
    <t>NN02824243400006</t>
  </si>
  <si>
    <t>Harvest Home, Southwick Road, Denmead, Waterlooville, Hampshire, PO7 6LB</t>
  </si>
  <si>
    <t>NN0685824305022</t>
  </si>
  <si>
    <t>Unit 12, Shedfield Equestrian, Botley Road, Shedfield, Southampton, Hampshire, SO32 2HN</t>
  </si>
  <si>
    <t>1 Downton Road, Southampton, Hampshire ,  SO18 2PJ</t>
  </si>
  <si>
    <t>WORKSHOP AND PREMISE</t>
  </si>
  <si>
    <t>NN0100925111000</t>
  </si>
  <si>
    <t>Stables, The Old Piggery, Firgrove Lane, North Boarhunt, Fareham, PO17 6JU</t>
  </si>
  <si>
    <t>7 The Old Piggery, Firgrove Lane, North Boarhunt, Fareham, Hampshire,  PO17 6JU</t>
  </si>
  <si>
    <t>NN05343763200004</t>
  </si>
  <si>
    <t>Littleton Stud Farm, Littleton, Winchester, Hampshire, SO22 6QX</t>
  </si>
  <si>
    <t>Littleton Stud, Littleton, Winchester, Hants,  SO21 2QF</t>
  </si>
  <si>
    <t>STUD FARM &amp; PREMISES</t>
  </si>
  <si>
    <t>NN06656163131027</t>
  </si>
  <si>
    <t>Unit A2, Belmore Hill Court, Belmore Lane, Owslebury, Winchester, Hampshire, SO21 1JW</t>
  </si>
  <si>
    <t>NN0252024317012</t>
  </si>
  <si>
    <t>Unit 12, Woodmans Farm, Curdridge Lane, Curdridge, Southampton, SO32 2BH</t>
  </si>
  <si>
    <t>39 Greens Close, Bishops Waltham, Southampton, Hampshire,  SO32 1JT</t>
  </si>
  <si>
    <t>NN09184640090068</t>
  </si>
  <si>
    <t>Ff 9a, Great Minster Street, Winchester, Hampshire, SO23 9HA</t>
  </si>
  <si>
    <t>Ff 9a Great Minster Street, Winchester, Hampshire,  SO23 9HA</t>
  </si>
  <si>
    <t>NN05746520060008</t>
  </si>
  <si>
    <t>6, Broad Street, Alresford, Hampshire, SO24 9AQ</t>
  </si>
  <si>
    <t>NN0171364321315A</t>
  </si>
  <si>
    <t>Unit 5a, Crafts Centre , Swifts Farm, Hensting Lane, Fishers Pond, Eastleigh, Hants, SO50 7HH</t>
  </si>
  <si>
    <t>9 Abbots Road, Eastleigh, Hants,  SO50 5BQ</t>
  </si>
  <si>
    <t>NN088784430800B</t>
  </si>
  <si>
    <t>Oakwood,, Whiteley Lane, Titchfield, Fareham, Hampshire, PO15 6RG</t>
  </si>
  <si>
    <t>NN0685956373000A</t>
  </si>
  <si>
    <t>The Old Forge Inn,, Winchester Road, Shedfield, Southampton, Hampshire, SO32 2HS</t>
  </si>
  <si>
    <t>NN0554572305000B</t>
  </si>
  <si>
    <t>Western Arch Hilltop Yard, Weston Down Lane, Weston Colley, Winchester , Hampshire, SO21 3AG</t>
  </si>
  <si>
    <t>Top O Rise Bungalow, Andover Road, Coxford Down, Micheldever, Winchester,  SO21 3BD</t>
  </si>
  <si>
    <t>NN070611630016A</t>
  </si>
  <si>
    <t>6 Avon Building, Wallops Wood Farm, Sheardley Lane, Droxford, Southampton, Hants, SO32 3QY</t>
  </si>
  <si>
    <t>NN09393440130023</t>
  </si>
  <si>
    <t>Unit 4 Red Deer Court, Elm Road, Winchester, Hampshire, SO22 5LX</t>
  </si>
  <si>
    <t>NN05747920220003</t>
  </si>
  <si>
    <t>22, Mitford Road, Alresford, Hampshire, SO24 9HL</t>
  </si>
  <si>
    <t>NN0252024317001</t>
  </si>
  <si>
    <t>Unit 1, Woodmans Farm, Curdridge Lane, Curdridge, Southampton, SO32 2BH</t>
  </si>
  <si>
    <t>15 Fairfield Avenue, Fareham, Hants,  PO14 1EB</t>
  </si>
  <si>
    <t>NN0766872312000B</t>
  </si>
  <si>
    <t>Swanmore Golf Centre, Bishops Wood Farm, Mislingford, Fareham, Hampshire, PO17 5AT</t>
  </si>
  <si>
    <t>NN0685928334001</t>
  </si>
  <si>
    <t>The Drum Garden, Pricketts Hill, Shedfield, Southampton, Hampshire, SO32 2JW</t>
  </si>
  <si>
    <t>NN0463588300000</t>
  </si>
  <si>
    <t>The Old Chalk Pit, Northington Road, Itchen Abbas, Winchester, Hampshire, SO21 1BU</t>
  </si>
  <si>
    <t>NN0282296340000</t>
  </si>
  <si>
    <t>Workshop At Four Acres, Forest Road, Denmead, Waterlooville, Hants, PO7 6UF</t>
  </si>
  <si>
    <t>26 Old River Road, Denmead, Waterlooville,  PO7 6XS</t>
  </si>
  <si>
    <t>NN0282312404002</t>
  </si>
  <si>
    <t>Hobbs Stables  At, Well Hill Paddock, Hambledon Road, Denmead, Waterlooville, Hampshire, PO7 6NG</t>
  </si>
  <si>
    <t>69 Inhurst Avenue, Waterlooville, Hampshire,  PO7 7QT</t>
  </si>
  <si>
    <t>NN0889820304000</t>
  </si>
  <si>
    <t>Unit 1, Horseshoe Paddocks Business Centre, Laveys Lane, Titchfield, Fareham, Hampshire, PO15 6RT</t>
  </si>
  <si>
    <t>Unit 1, Horseshoe Paddocks Business Centre, Laveys Lane, Titchfield, Fareham, Hampshire,  PO15 6RT</t>
  </si>
  <si>
    <t>NN0939380301001</t>
  </si>
  <si>
    <t>St Clements Partnership, Tanner Street, Winchester, Hampshire, SO23 8AD</t>
  </si>
  <si>
    <t>135 Hammersmith Road, London,  W14 0QL</t>
  </si>
  <si>
    <t>NN0252008351004</t>
  </si>
  <si>
    <t>Cafe And Snack Bar At, Pinkmead Farm, Botley Road, Curbridge, Southampton, Hampshire, SO30 2HA</t>
  </si>
  <si>
    <t>NN084731230701B</t>
  </si>
  <si>
    <t>Unit 1b, The Long Barn Warnford Farm, Lippen Lane, Warnford, Southampton, Hampshire, SO32 3LE</t>
  </si>
  <si>
    <t>NN0827272312001</t>
  </si>
  <si>
    <t>Stables At, Down Farm, Winchester Road, Lower Upham, Southampton, Hants, SO32 1HA</t>
  </si>
  <si>
    <t>NN0887808314002</t>
  </si>
  <si>
    <t>Unit 2, Bridge Works, Fontley Road, Titchfield, Fareham, Hampshire, PO15 6QZ</t>
  </si>
  <si>
    <t>Unit 2, Bridge Works, Fontley Road, Titchfield, Fareham, Hampshire,  PO15 6QZ</t>
  </si>
  <si>
    <t>NN0574892304003</t>
  </si>
  <si>
    <t>Unit 3, Wilds Yard, The Dean, Alresford, Hampshire, SO24 9BQ</t>
  </si>
  <si>
    <t>NN0221708315009</t>
  </si>
  <si>
    <t>Annexe At, 1 The Crossways, Beacon Hill Lane, Exton, Southampton, Hampshire, SO32 3LW</t>
  </si>
  <si>
    <t>1 The Crossways, Beacon Hill Lane, Exton, Southampton,  SO32 3LW</t>
  </si>
  <si>
    <t>NN0080576306015</t>
  </si>
  <si>
    <t>Offices At Mill House, Waltham Mill, Winchester Road, Bishops Waltham, Southampton, Hampshire, SO32 1AH</t>
  </si>
  <si>
    <t>NN07061443070064</t>
  </si>
  <si>
    <t>Unit 7, Meon Valley Garage, Droxford Road, Wickham, Fareham, Hants, PO17 5AY</t>
  </si>
  <si>
    <t>Unit 7, Meon Valley Garage, Droxford Road, Wickham, Fareham, Hants,  PO17 5AY</t>
  </si>
  <si>
    <t>NN02823123350008</t>
  </si>
  <si>
    <t>Taxiden, Hambledon Road, Denmead, Portsmouth, Hampshire, PO7 6NF</t>
  </si>
  <si>
    <t>VEHICLE REPAIR WORKSHOP, WORKSHOP AND PREMISES</t>
  </si>
  <si>
    <t>NN0423248501118</t>
  </si>
  <si>
    <t>18 The Green, South Winchester Golf Club, Romsey Road, Pitt, Winchester, Hampshire, SO22 5SW</t>
  </si>
  <si>
    <t>South Winchester Lodges, The Green, South Winchester Golf Course, Romsey Road, Winchester,  SO22 5SW</t>
  </si>
  <si>
    <t>NN0312624308006</t>
  </si>
  <si>
    <t>Unit 2, Channels Farm, Gregory Lane, Durley, Southampton, Hampshire, SO32 2BS</t>
  </si>
  <si>
    <t>7 Pickers Close , Botley , Southampton ,  SO32 2ZA</t>
  </si>
  <si>
    <t>NN0877808314020</t>
  </si>
  <si>
    <t>Unit 20, Bridge Works, Fontley Road, Titchfield, Fareham, Hampshire, PO15 6QZ</t>
  </si>
  <si>
    <t>Unit 20, Bridge Works, Fontley Road, Titchfield, Fareham, Hampshire,  PO15 6QZ</t>
  </si>
  <si>
    <t>NN08878083050009</t>
  </si>
  <si>
    <t>Lodge Farm, Fontley Road, Titchfield, Fareham, Hants, PO15 6QX</t>
  </si>
  <si>
    <t>NN0877808305404</t>
  </si>
  <si>
    <t>Pegasus Coaches, Lodge Farm, Fontley Road, Wickham, Fareham, PO15 6QX</t>
  </si>
  <si>
    <t>NN0877808305505</t>
  </si>
  <si>
    <t>Blanchard Wells, Lodge Farm, Fontley Road, Wickham, Fareham, PO15 6QX</t>
  </si>
  <si>
    <t>NN068595635100C</t>
  </si>
  <si>
    <t>Kiss Cottage, Winchester Road, Waltham Chase, Southampton, Hampshire, SO32 2LW</t>
  </si>
  <si>
    <t>Karrissimo, Winchester Road, Waltham Chase, Southampton, Hampshire,  SO32 2LW</t>
  </si>
  <si>
    <t>NN068582430519B</t>
  </si>
  <si>
    <t>Unit 19b, Shedfield Equestrian, Botley Road, Shedfield, Southampton, Hampshire, SO32 2HN</t>
  </si>
  <si>
    <t>164 New Road, Netley Abbey, Southampton,  SO31 5BS</t>
  </si>
  <si>
    <t>NN0887814210019</t>
  </si>
  <si>
    <t>Office 19, Steel House, 4300, Parkway, Whiteley, Fareham, Hampshire, PO15 7FP</t>
  </si>
  <si>
    <t>NN0877736303001</t>
  </si>
  <si>
    <t>1st Floor , Studio 6 , The Square, Wickham, Fareham, Hampshire, PO17 5JN</t>
  </si>
  <si>
    <t>NN042328420900B</t>
  </si>
  <si>
    <t>Unit B, The Old Cattle Shed, Upper Slackstead Farm, Upper Slackstead, Braishfield, Romsey, Hampshire, SO51 0QL</t>
  </si>
  <si>
    <t>1 Marsh Court Farm Cottage, Romsey Road, Stockbridge, Hants,  SO20 6DF</t>
  </si>
  <si>
    <t>NN0877808335000</t>
  </si>
  <si>
    <t>Allmankind, Ground Floor, River Meon Business Park, Fontley Road, Titchfield, Fareham, Hampshire, PO15 6QX</t>
  </si>
  <si>
    <t>32a Mendips Road, Fareham, Hampshire,  PO14 1QD</t>
  </si>
  <si>
    <t>STUDIO AND PREMISES</t>
  </si>
  <si>
    <t>NN070611630010B</t>
  </si>
  <si>
    <t>Middle Test B, Wallops Wood Farm, Sheardley Lane, Droxford, Southampton, Hants, SO32 3QY</t>
  </si>
  <si>
    <t>NN0939464002000A</t>
  </si>
  <si>
    <t>2, Wales Street, Winchester, Hampshire, SO23 0ET</t>
  </si>
  <si>
    <t>NN0685824305260</t>
  </si>
  <si>
    <t>Unit 26, Shedfield Equestrian, Botley Road, Shedfield, Southampton, Hampshire, SO32 2HN</t>
  </si>
  <si>
    <t>HAIRDRESSING AND BEAUTY SALON AND PREMISES</t>
  </si>
  <si>
    <t>NN0221789301F66</t>
  </si>
  <si>
    <t>Unit F6 At, Watton Farm, Watton Lane, Droxford, Southampton, Hampshire, SO32 3HA</t>
  </si>
  <si>
    <t>8 The Park, Droxford, Southampton, Hampshire,  SO32 3QQ</t>
  </si>
  <si>
    <t>NN0282380304107</t>
  </si>
  <si>
    <t>Tackle Shop &amp; Cafe At, Three Oaks Farm, Furzeley Corner, Denmead, Waterlooville, Hampshire, PO7 6TS</t>
  </si>
  <si>
    <t>NN0928612096000</t>
  </si>
  <si>
    <t>96, High Street, Winchester, Hants, SO23 9AH</t>
  </si>
  <si>
    <t>C/O Hansen Property Ltd, St Anns, Links Road, Winchester, Hampshire,  SO22 5HP</t>
  </si>
  <si>
    <t>NN0939288033001</t>
  </si>
  <si>
    <t>Ground Floor Front, 33, Southgate Street, Winchester, Hampshire, SO23 9EH</t>
  </si>
  <si>
    <t>HEALTH AND BEAUTY CLINIC AND PREMISES</t>
  </si>
  <si>
    <t>NN0939288033002</t>
  </si>
  <si>
    <t>Ground Floor Rear, 33, Southgate Street, Winchester, Hampshire, SO23 9EH</t>
  </si>
  <si>
    <t>NN09392880331008</t>
  </si>
  <si>
    <t>1st Flr, 33, Southgate Street, Winchester, Hampshire, SO23 9EH</t>
  </si>
  <si>
    <t>NN0939396018003</t>
  </si>
  <si>
    <t>1st &amp; 2nd Flrs, 18, The Square, Winchester, Hampshire, SO23 9EX</t>
  </si>
  <si>
    <t>BEAUTY SALON &amp; PREMISES</t>
  </si>
  <si>
    <t>NN09393960190001</t>
  </si>
  <si>
    <t>19, The Square, Winchester, Hampshire, SO23 9EX</t>
  </si>
  <si>
    <t>NN0615152327000A</t>
  </si>
  <si>
    <t>Unit 7 , Barton Farm Industrial Estate, Wield Road, Old Alresford, Alresford, Hampshire, SO24 9RN</t>
  </si>
  <si>
    <t>6 Home Close , Upper Wield , Alresford ,  SO24 9RR</t>
  </si>
  <si>
    <t>NN0463560309002</t>
  </si>
  <si>
    <t>Unit 2, The Red Barn, Easton Lane, Easton, Winchester, Hampshire, SO21 1DQ</t>
  </si>
  <si>
    <t>Unit 2, The Red Barn, Easton Lane, Easton, Winchester, Hampshire,  SO21 1DQ</t>
  </si>
  <si>
    <t>NN00805603120288</t>
  </si>
  <si>
    <t>Storage Unit 28 C W Underwood, Botley Road, Bishops Waltham, Southampton, Hampshire, SO32 1DR</t>
  </si>
  <si>
    <t xml:space="preserve">66 Woodlands Way, Bursledon ,  SO31 8LG </t>
  </si>
  <si>
    <t>NN0595004000002</t>
  </si>
  <si>
    <t>The Clock Tower, Grange Park, Northington, Alresford, Hampshire, SO24 9TG</t>
  </si>
  <si>
    <t>The Estate Office, Folly Hill Farm, Northington, Alresford,  SO24 9TF</t>
  </si>
  <si>
    <t>NN0282416401000B</t>
  </si>
  <si>
    <t>Furzehill Farm Golf Course, Furzeley Road, Denmead, Waterlooville, Hants, PO7 6TX</t>
  </si>
  <si>
    <t>C/O Debra Payne, Greenland, Sheepwash Lane, Denmead, Waterlooville, Hampshire,  PO7 6TU</t>
  </si>
  <si>
    <t>NN0887814203233</t>
  </si>
  <si>
    <t>Offices 32 And 33, Steel House, 4300, Parkway, Whiteley, Fareham, Hampshire, PO15 7FP</t>
  </si>
  <si>
    <t>Buckland House, Neopardy, Devon,  EX17 5ER</t>
  </si>
  <si>
    <t>NN02824164000009</t>
  </si>
  <si>
    <t>Furzehill Farm, Sheepwash Lane, Denmead, Waterlooville, Hampshire, PO7 6TU</t>
  </si>
  <si>
    <t>Furzehill Farm, Furzehill Farm, Sheepwash Lane, Denmead, Waterlooville, Hampshire,  PO7 6TU</t>
  </si>
  <si>
    <t>NN02824164011037</t>
  </si>
  <si>
    <t>Unit 8, Furzehill Farm, Sheepwash Lane, Denmead, Portsmouth, Hampshire, PO7 6TU</t>
  </si>
  <si>
    <t>NN00805603120108</t>
  </si>
  <si>
    <t>Storage Unit 10 C W Underwood, Botley Road, Bishops Waltham, Southampton, Hampshire, SO32 1DR</t>
  </si>
  <si>
    <t xml:space="preserve">47 Manor Farm Road, Southampton, Hampshire,  SO18 1NR </t>
  </si>
  <si>
    <t>NN0252024431020</t>
  </si>
  <si>
    <t>Unit 20, Woodmans Farm, Curdridge Lane, Curdridge, Southampton, Hampshire, SO32 2BH</t>
  </si>
  <si>
    <t>Unit 20, Woodmans Farm, Curdridge Lane, Curdridge, Southampton, Hampshire,  SO32 2BH</t>
  </si>
  <si>
    <t>NN0080560330003</t>
  </si>
  <si>
    <t>River View Paddock, River View Farm , Botley Road, Bishops Waltham, Southampton, SO32 1DR</t>
  </si>
  <si>
    <t xml:space="preserve">67 Fareham Park Road, Fareham, Hampshire,  PO15 6LF </t>
  </si>
  <si>
    <t>NN0191516310000</t>
  </si>
  <si>
    <t>The Cottage, Parsonage Barn, Compton Street, Compton, Winchester, Hampshire, SO21 2AS</t>
  </si>
  <si>
    <t>Parsonage Barn, Compton Street, Compton, Winchester, Hampshire,  SO21 2AS</t>
  </si>
  <si>
    <t>NN0503056800007</t>
  </si>
  <si>
    <t>Offices Rear Of Woodhams Equestrian, Woodhams Farm, Springvale Road, Kings Worthy, Winchester, SO23 7LB</t>
  </si>
  <si>
    <t>2 The Meadows, Wellhouse Lane, Headbourne Worthy, Winchester, Hampshire,  SO23 7JY</t>
  </si>
  <si>
    <t>NN00806003180017</t>
  </si>
  <si>
    <t>Meon Valley Stud, Dean Farm, Dean Lane, Bishops Waltham, Southampton, Hampshire, SO32 1FX</t>
  </si>
  <si>
    <t>Dean Farm, Dean Lane, Bishops Waltham, Southampton,  SO32 1FX</t>
  </si>
  <si>
    <t>NN00806083000005</t>
  </si>
  <si>
    <t>Bishops Down Stud Farm, Dundridge Lane, Bishops Waltham, Southampton, Hampshire, SO32 1GD</t>
  </si>
  <si>
    <t>NN0979808305001</t>
  </si>
  <si>
    <t>Unit 1 Greenways At, Upper Norton Farm, Norton Lane, Sutton Scotney, Winchester, Hampshire, SO21 3QF</t>
  </si>
  <si>
    <t>NN08776325010013</t>
  </si>
  <si>
    <t>Chiphall Trout Lake, Droxford Road, Wickham, Fareham, Hampshire, PO17 5AZ</t>
  </si>
  <si>
    <t>Chiphall Trout Lake, Fishing Lodge, Droxford Road, Wickham, Fareham   Hants,  PO17 5AZ</t>
  </si>
  <si>
    <t>NN0716264300001</t>
  </si>
  <si>
    <t xml:space="preserve"> , Store At Offwell Farm, Portchester Lane, Southwick, Fareham, Hampshire, PO17 6DX</t>
  </si>
  <si>
    <t>The Oaks, Chapel Road, Soberton, Southampton, Hampshire,  SO32 3PP</t>
  </si>
  <si>
    <t>NN0312616372008</t>
  </si>
  <si>
    <t>The Old Dairy Garage, Greenwood Lane, Durley, Southampton, Hampshire, SO32 2AP</t>
  </si>
  <si>
    <t>The Old Dairy, Greenwood Lane, Durley, Southampton, Hampshire,  SO32 2AP</t>
  </si>
  <si>
    <t>NN0574912602000B</t>
  </si>
  <si>
    <t>The Spinney Arlebury Park, The Avenue, Alresford, Hampshire, SO24 9EP</t>
  </si>
  <si>
    <t>The Gatekeepers Lodge, Arlebury Park, Alresford, Hampshire,  SO24 9EA</t>
  </si>
  <si>
    <t>NN09798443000004</t>
  </si>
  <si>
    <t>The Wooden Workshop, East Stoke Farm, Stoke Charity, Winchester, Hampshire, SO21 3PL</t>
  </si>
  <si>
    <t>8 Station Hill, Itchen Abbas, Winchester, Hampshire,  SO21 1BB</t>
  </si>
  <si>
    <t>NN08777363260008</t>
  </si>
  <si>
    <t>Culvert House, The Square, Wickham, Fareham, Hampshire, PO17 5JT</t>
  </si>
  <si>
    <t>NN0685956301002</t>
  </si>
  <si>
    <t>Forest Mead Equestrian, Forest Mead, Waltham Chase, Southampton, SO32 2LL</t>
  </si>
  <si>
    <t>Forest Mead, Winchester Road, Waltham Chase, Southampton, Hampshire,  SO32 2LL</t>
  </si>
  <si>
    <t>LIVERY YARD AND STABLES</t>
  </si>
  <si>
    <t>NN0282268303000</t>
  </si>
  <si>
    <t>Stables Crabbick Farm, Lower Crabbick Lane, Denmead, Waterlooville, Hampshire, PO7 6UQ</t>
  </si>
  <si>
    <t>Crabbick Farm, Lower Crabbick Lane, Denmead, Waterlooville, Hampshire,  PO7 6UQ</t>
  </si>
  <si>
    <t>NN0685944300100</t>
  </si>
  <si>
    <t>Stables, R/O Sandy Hill House, St Annes Lane, Shedfield, Southampton, Hampshire, SO32 2HR</t>
  </si>
  <si>
    <t>Santana, Black Horse Lane, Shedfield, Southampton, Hants,  SO32 2HT</t>
  </si>
  <si>
    <t>Livery &amp; Premises</t>
  </si>
  <si>
    <t>NN0171428317008</t>
  </si>
  <si>
    <t>Livery Yard Workshop, Rookery Farm, Portsmouth Road, Fishers Pond, Eastleigh, Hampshire, SO50 7HF</t>
  </si>
  <si>
    <t>NN02824243430001</t>
  </si>
  <si>
    <t>Storage Premises, Creech House, Bunkers Hill, Denmead, Waterlooville, Hampshire, PO7 6UD</t>
  </si>
  <si>
    <t>LAND USED FOR CARAVAN STORAGE AND PREMISES</t>
  </si>
  <si>
    <t>NN025200840101F</t>
  </si>
  <si>
    <t>Yard 1e, Cherry Tree Farm, Botley Road, Burridge, Southampton, Hampshire, SO31 1BQ</t>
  </si>
  <si>
    <t>NN0882008401003</t>
  </si>
  <si>
    <t>Storage Yard Unit 14, Cherry Tree Farm, Botley Road, Burridge, Southampton, Hampshire, SO31 1BQ</t>
  </si>
  <si>
    <t>LAND USED FOR STORAGE &amp; PREMISES</t>
  </si>
  <si>
    <t>NN0882208401083</t>
  </si>
  <si>
    <t>Unit 7 &amp; 7a, Cherry Tree Farm, Botley Road, Burridge, Southampton, Hampshire, SO31 1BQ</t>
  </si>
  <si>
    <t>NN09798643310001</t>
  </si>
  <si>
    <t>Wonston Arms, Stoke Charity Road, Sutton Scotney, Winchester, Hampshire, SO21 3LS</t>
  </si>
  <si>
    <t>NN0342704313000B</t>
  </si>
  <si>
    <t>Exton Stud, Allens Farm Lane, Exton, Southampton, SO32 3NW</t>
  </si>
  <si>
    <t>Exton House, Beacon Hill Lane, Exton, Southampton, Hampshire,  SO32 3LT</t>
  </si>
  <si>
    <t>STUD FARM</t>
  </si>
  <si>
    <t>NN008056034300C</t>
  </si>
  <si>
    <t>Three Oaks Cattery, Botley Road, Bishops Waltham, Southampton, SO32 1DR</t>
  </si>
  <si>
    <t>NN01411563020001</t>
  </si>
  <si>
    <t>The Garage, School Road, Cheriton, Alresford, Hampshire, SO24 0PX</t>
  </si>
  <si>
    <t>Flat 9 Fairlawn Mansions, New Cross Road, London,  SE14 5PH</t>
  </si>
  <si>
    <t>NN0554512347000A</t>
  </si>
  <si>
    <t>The Coach Depot Workshop, The New Coach House, Basingstoke Road, Micheldever, Winchester, Hampshire, SO21 3BW</t>
  </si>
  <si>
    <t>The New Coach House, Basingstoke Road, Micheldever, Winchester,  SO21 3BW</t>
  </si>
  <si>
    <t>NN06859563890069</t>
  </si>
  <si>
    <t>Unit 5, Culverlands, Winchester Road, Shedfield, Southampton, SO32 2JF</t>
  </si>
  <si>
    <t xml:space="preserve">22 Woodland Close, Gosport, Hampshire,  PO13 8DQ </t>
  </si>
  <si>
    <t>NN0877804300100</t>
  </si>
  <si>
    <t>Bushwackers Shooting Lodge, Biddenfield Lane, Shedfield, Southampton, Hampshire, SO32 2HP</t>
  </si>
  <si>
    <t>Cloverville Nurseries, Biddenfield Lane, Shedfield, Southampton, Hampshire,  SO32 2HP</t>
  </si>
  <si>
    <t>RECREATIONAL LAND AND PREMISES</t>
  </si>
  <si>
    <t>NN0282296315000B</t>
  </si>
  <si>
    <t>Stables At Forest Farm, Forest Road, Denmead, Portsmouth, Hampshire, PO7 6UA</t>
  </si>
  <si>
    <t>1 Forest Farm, Forest Road, Denmead, Portsmouth, Hants,  PO7 6UA</t>
  </si>
  <si>
    <t>NN0463512331004</t>
  </si>
  <si>
    <t>Storage Unit 3 &amp; 4, Park Farm, Lovington Lane, Avington, Winchester, Hampshire, SO21 1BZ</t>
  </si>
  <si>
    <t>Woodend Cottage, Heath Road, Wickham, Fareham, Hampshire,  PO17 6JZ</t>
  </si>
  <si>
    <t>NN08574083030002</t>
  </si>
  <si>
    <t>West Meon Pottery, Church Lane, West Meon, Petersfield, Hampshire, GU32 1JW</t>
  </si>
  <si>
    <t>T/A Meon Pottery, Church Lane, West Meon, Petersfield, Hampshire ,  GU32 1JW</t>
  </si>
  <si>
    <t>NN0665676400000</t>
  </si>
  <si>
    <t>Woodland View Stables,, Portsmouth Road, Fishers Pond, Eastleigh, Hampshire, SO50 7HF</t>
  </si>
  <si>
    <t>LAND USED FOR DOG BREEDING</t>
  </si>
  <si>
    <t>NN09393080040009</t>
  </si>
  <si>
    <t>4, St Peter Street, Winchester, Hampshire, SO23 8BW</t>
  </si>
  <si>
    <t>NN093928804101P</t>
  </si>
  <si>
    <t>Car Parking Space For Office 1 Bst, 41, Southgate Street, Winchester, Hampshire, SO23 9EH</t>
  </si>
  <si>
    <t xml:space="preserve">C/O Winchester Financial Ltd, Gnd Flr Front, 41 Southgate Street, Winchester, Hampshire,  SO23 9EH </t>
  </si>
  <si>
    <t>NN093928804120C</t>
  </si>
  <si>
    <t>Car Parking Space For 2nd Flr, 41, Southgate Street, Winchester, Hampshire, SO23 9EH</t>
  </si>
  <si>
    <t>NN0928664019000A</t>
  </si>
  <si>
    <t>19,, Hyde Close, Winchester, Hampshire, SO23 7DT</t>
  </si>
  <si>
    <t>Lingfield, Chapel Road, Swanmore, Southampton, Hampshire,  SO32 2QA</t>
  </si>
  <si>
    <t>NN0928676037109</t>
  </si>
  <si>
    <t>Pt Gnd Flr &amp; Bsmt 37, Jewry Street, Winchester, Hampshire, SO23 8RY</t>
  </si>
  <si>
    <t>Pt Gnd Flr &amp; Bsmt 37, Jewry Street, Winchester, Hampshire,  SO23 8RY</t>
  </si>
  <si>
    <t>BARBER SALON AND PREMISES</t>
  </si>
  <si>
    <t>NN08777363700001</t>
  </si>
  <si>
    <t>Woodies, The Square, Wickham, Fareham, Hampshire, PO17 5JQ</t>
  </si>
  <si>
    <t>NN08878083140A9</t>
  </si>
  <si>
    <t>Unit 9a, Bridge Works, Fontley Road, Titchfield, Fareham, Hampshire, PO15 6QZ</t>
  </si>
  <si>
    <t>NN09290480810006</t>
  </si>
  <si>
    <t>81, St Cross Road, Winchester, Hampshire, SO23 9RX</t>
  </si>
  <si>
    <t>NN01713643213037</t>
  </si>
  <si>
    <t>Unit 3, Crafts Centre, Swifts Farm, Hensting Lane, Fishers Pond, Eastleigh, Hants, SO50 7HH</t>
  </si>
  <si>
    <t>Mews Cottage, High Street, Twyford, Winchester,  Hampshire,  SO21 1NP</t>
  </si>
  <si>
    <t>NN09393440010029</t>
  </si>
  <si>
    <t>1b, Stockbridge Road, Winchester, SO22 6RN</t>
  </si>
  <si>
    <t>3 Dean Close, Winchester, Hampshire,  SO22 5LP</t>
  </si>
  <si>
    <t>NN0423260033004</t>
  </si>
  <si>
    <t>Outside Container Storage, Vale Farm, Enmill Lane, Pitt, Winchester, Hants, SO22 5QW</t>
  </si>
  <si>
    <t>Vale Farm, Enmill Lane, Winchester, Hants,  SO22 5QW</t>
  </si>
  <si>
    <t>NN0423260033005</t>
  </si>
  <si>
    <t>Solar Container Barn, Vale Farm, Enmill Lane, Pitt, Winchester, Hants, SO22 5QW</t>
  </si>
  <si>
    <t>NN0423260033008</t>
  </si>
  <si>
    <t>Fert Self Storage Barn, Enmill Lane, Pitt, Winchester, Hampshire, SO22 5QW</t>
  </si>
  <si>
    <t>NN0423260033010</t>
  </si>
  <si>
    <t>Perspective Cabin , Vale Farm, Enmill Lane, Pitt, Winchester, Hants, SO22 5QW</t>
  </si>
  <si>
    <t>NN02823883000004</t>
  </si>
  <si>
    <t>Hillcrest,, Old Mill Lane, Denmead, Waterlooville, Hampshire, PO8 0SN</t>
  </si>
  <si>
    <t>NN0282300310001B</t>
  </si>
  <si>
    <t>The Denmead Golf Driving Range, Furzeley Road, Denmead, Waterlooville, Hampshire, PO7 6TX</t>
  </si>
  <si>
    <t>The Paddock, Glenfield Stud, Furzeley Road, Portsmouth, Hants,  PO7 6TX</t>
  </si>
  <si>
    <t>GOLF DRIVING RANGE AND PREMISES</t>
  </si>
  <si>
    <t>NN0685824305A0D</t>
  </si>
  <si>
    <t>Barn B, Shedfield Equestrian, Botley Road, Shedfield, Southampton, Hants, SO32 2HN</t>
  </si>
  <si>
    <t>NN00808323060002</t>
  </si>
  <si>
    <t>The Restaurant On The Square, The Square, Bishops Waltham, Southampton, Hampshire, SO32 1AR</t>
  </si>
  <si>
    <t>NN08776443080006</t>
  </si>
  <si>
    <t>The Forge, Fareham Road, Wickham, Fareham, Hampshire, PO17 5DE</t>
  </si>
  <si>
    <t>C/O Amnesia, 4 The High Street, Fareham,  PO16 7AN</t>
  </si>
  <si>
    <t>NN0665616303001</t>
  </si>
  <si>
    <t xml:space="preserve"> Lower Whiteflood Farm Cottage, Baybridge Farm Road, Owslebury, Winchester, Hampshire, SO21 1JN</t>
  </si>
  <si>
    <t>Lower Whiteflood Farm, Baybridge Farm Road, Owslebury, Winchester, Hampshire,  SO21 1JN</t>
  </si>
  <si>
    <t>NN02520123030201</t>
  </si>
  <si>
    <t>Units 2c &amp; 3, Calcot Mount, Calcot Lane, Curdridge, Southampton, Hampshire, SO32 2BN</t>
  </si>
  <si>
    <t>NN0100912311000</t>
  </si>
  <si>
    <t>Mount Folly Nurseries, Southwick Road, North Boarhunt, Fareham, PO17 6JH</t>
  </si>
  <si>
    <t>NN0423248501001</t>
  </si>
  <si>
    <t>1 The Green, South Winchester Golf Club, Romsey Road, Pitt, Winchester, Hampshire, SO22 5SW</t>
  </si>
  <si>
    <t>Compton Beeches, Hurdle Way, Compton Down, Winchester, Hampshire,  SO21 2AN</t>
  </si>
  <si>
    <t>NN0171368303101</t>
  </si>
  <si>
    <t>Stables At, Bambridge Lodge Farm, Highbridge Road, Highbridge, Eastleigh, Hampshire, SO50 6HS</t>
  </si>
  <si>
    <t>Andino, Burr Close, Colden Common, Winchester,  SO21 1UJ</t>
  </si>
  <si>
    <t>NN01714803010017</t>
  </si>
  <si>
    <t>Stores At, Cuckoo Bushes, Highbridge Road, Colden Common, Winchester, Hants, SO50 6HR</t>
  </si>
  <si>
    <t>NN0282296314002</t>
  </si>
  <si>
    <t>Storage Barn At, Mount Edgecombe Farm, Forest Road, Denmead, Waterlooville, Hants, PO7 6UA</t>
  </si>
  <si>
    <t>Mount Edgecombe Farm, Forest Road, Denmead, Waterlooville, Hampshire,  PO7 6UA</t>
  </si>
  <si>
    <t>NN01411563220003</t>
  </si>
  <si>
    <t>The Chapel, School Lane, Cheriton, Alresford, Hants, SO24 0QA</t>
  </si>
  <si>
    <t>The Chapel, School Lane, Cheriton, Alresford,  SO24 0QA</t>
  </si>
  <si>
    <t>NN0685840500001</t>
  </si>
  <si>
    <t>Pennys Acres, Clewers Hill, Waltham Chase, Southampton, Hants, SO32 2LN</t>
  </si>
  <si>
    <t>NN017136430100B</t>
  </si>
  <si>
    <t>Unit 11, Swifts Farm, Hensting Lane, Fishers Pond, Eastleigh, Hampshire, SO50 7HH</t>
  </si>
  <si>
    <t>Unit 11, Swifts Farm, Hensting Lane, Fishers Pond, Eastleigh, Hampshire,  SO50 7HH</t>
  </si>
  <si>
    <t>NN00805483010007</t>
  </si>
  <si>
    <t>Equestrian Centre, Seagrave Stables, Vernon Hill, Bishops Waltham, Southampton, Hampshire, SO32 1FH</t>
  </si>
  <si>
    <t>NN03728683060013</t>
  </si>
  <si>
    <t>Rushmere Farm Stables, Rushmere Lane, Hambledon, Waterlooville, Hampshire, PO7 6SG</t>
  </si>
  <si>
    <t>Rushmere Farm Stables, Rushmere Lane, Hambledon, Waterlooville, Hants,  PO7 4SG</t>
  </si>
  <si>
    <t>NN0928952090100</t>
  </si>
  <si>
    <t>Flat 1,, Park House, Park Avenue, Winchester, Hampshire, SO23 8DJ</t>
  </si>
  <si>
    <t>NN0928952090200</t>
  </si>
  <si>
    <t>Flat 2,, Park House, Park Avenue, Winchester, Hampshire, SO23 8DJ</t>
  </si>
  <si>
    <t>NN0574652024005</t>
  </si>
  <si>
    <t>Storage Area 1, 24/26, Broad Street, Alresford, Hampshire, SO24 9AQ</t>
  </si>
  <si>
    <t>Western Court Farm, Bishops Sutton, Alresford, Hampshire,  SO24 0AA</t>
  </si>
  <si>
    <t>NN0574652024006</t>
  </si>
  <si>
    <t>Storage Area 2, 24/26, Broad Street, Alresford, Hampshire, SO24 9AQ</t>
  </si>
  <si>
    <t>NN0574652024007</t>
  </si>
  <si>
    <t>Storage Area 3, 24/26, Broad Street, Alresford, Hampshire, SO24 9AP</t>
  </si>
  <si>
    <t>NN0574652024008</t>
  </si>
  <si>
    <t>Storage Area 4, 24/26, Broad Street, Alresford, Hampshire, SO24 9AP</t>
  </si>
  <si>
    <t>NN0080528301002</t>
  </si>
  <si>
    <t>Stable At The Yard, Ashton Lane, Bishops Waltham, Southampton, Hampshire, SO32 1FN</t>
  </si>
  <si>
    <t>3 Ford Cottage, Kingmead, Wickham, Fareham Hants,  PO17 5AJ</t>
  </si>
  <si>
    <t>STABLE AND PREMISES</t>
  </si>
  <si>
    <t>NN0080528301007</t>
  </si>
  <si>
    <t>The Yard, Ashton Lane, Bishops Waltham, Southampton, Hampshire, SO32 1FN</t>
  </si>
  <si>
    <t>NN0877736327211</t>
  </si>
  <si>
    <t>Hazel, 1st Floor, Heming &amp; Co, The Square, Wickham, Fareham, Hampshire, PO17 5JT</t>
  </si>
  <si>
    <t>Heming &amp; Co, The Square, Wickham, Fareham, Hampshire,  PO17 5JT</t>
  </si>
  <si>
    <t>NN0877736327213</t>
  </si>
  <si>
    <t>Birch And Willow, 1st Floor, Heming &amp; Co, The Square, Wickham, Fareham, Hampshire, PO17 5JT</t>
  </si>
  <si>
    <t>NN05747080010006</t>
  </si>
  <si>
    <t>1, East Street, Alresford, Hampshire, SO24 9EE</t>
  </si>
  <si>
    <t>NN01009363650004</t>
  </si>
  <si>
    <t>Mud Island Nursery, Southwick Road, North Boarhunt, Fareham, Hampshire, PO17 6JF</t>
  </si>
  <si>
    <t>Nursery and Premises</t>
  </si>
  <si>
    <t>NN0302574302007</t>
  </si>
  <si>
    <t>Dadkhah Stud, Park Lane, Swanmore, Southampton, Hampshire, SO32 2QQ</t>
  </si>
  <si>
    <t xml:space="preserve">Orient Lodge, 111 Harestock Road, Winchester , Hampshire ,  SO22 6NY </t>
  </si>
  <si>
    <t>NN0706016301003</t>
  </si>
  <si>
    <t>The Chalet, Cams Hill Lane, Hambledon, Waterlooville, Hants, PO7 4RQ</t>
  </si>
  <si>
    <t>2 Lower Woodcott, Whitchurch, Hampshire,  RG28 7QA</t>
  </si>
  <si>
    <t>NN0827272321000</t>
  </si>
  <si>
    <t>Workshop At Kiln Farm, Winchester Road, Upham, Southampton, Hampshire, SO32 1HA</t>
  </si>
  <si>
    <t>NN0282416400000</t>
  </si>
  <si>
    <t>Furzehill Stables, Sheepwash Lane, Denmead, Portsmouth, PO7 6AR</t>
  </si>
  <si>
    <t>Furzehill Farm Cottage, Sheepwash Lane, Denmead, Waterlooville, Hampshire,  PO7 6TU</t>
  </si>
  <si>
    <t>NN0282416407000</t>
  </si>
  <si>
    <t>Unit 12, Furzehill Farm, Sheepwash Lane, Denmead, Waterlooville, Hampshire, PO7 6TU</t>
  </si>
  <si>
    <t>NN0171440023000</t>
  </si>
  <si>
    <t>Workshop, Clayfield Caravans, Main Road, Colden Common, Winchester, Hampshire, SO21 1TB</t>
  </si>
  <si>
    <t>9 Spring Lane, Colden Common, Winchester, Hampshire,  SO21 1SD</t>
  </si>
  <si>
    <t>NN087780831400A</t>
  </si>
  <si>
    <t>Unit A, Bridge Works, Fontley Road, Titchfield, Fareham, Hampshire, PO15 6QZ</t>
  </si>
  <si>
    <t>17 The Croft, Stubbington, Fareham, Hampshire,  PO14 2EZ</t>
  </si>
  <si>
    <t>NN04232483020005</t>
  </si>
  <si>
    <t>Pitt Vale Garage, Romsey Road, Winchester, Hants, SO22 5QN</t>
  </si>
  <si>
    <t>Pitt Vale Service Station, Main Road, Pitt, Winchester,  SO22 5QN</t>
  </si>
  <si>
    <t>NN093955630504B</t>
  </si>
  <si>
    <t>Unit 4b, Scylla Business Park, Winnall Valley Road, Winchester, Hants, SO23 0LD</t>
  </si>
  <si>
    <t>NN0252064302001</t>
  </si>
  <si>
    <t>Stables On Land At, Reading Room Lane, Curdridge, Southampton, SO32 2HE</t>
  </si>
  <si>
    <t>3 Tebourba Way, Outlands Lane, Curdridge, Southampton, Hampshire,  SO30 2HD</t>
  </si>
  <si>
    <t>NN0685824305031</t>
  </si>
  <si>
    <t>Unit 31, Shedfield Equestrian, Botley Road, Shedfield, Southampton, Hampshire, SO32 2HN</t>
  </si>
  <si>
    <t>NN0939332299084A</t>
  </si>
  <si>
    <t>4, The Old Print Works, Charlecote Mews, Staple Gardens, Winchester, Hampshire, SO23 8SR</t>
  </si>
  <si>
    <t>3 Plumber Farm Courtyard, Plumber, Sturminster Newton,  DT10 2AG</t>
  </si>
  <si>
    <t>NN091816003801B</t>
  </si>
  <si>
    <t>38b,, Clifton Road, Winchester, Hampshire, SO22 5BU</t>
  </si>
  <si>
    <t>38a Clifton Road, Winchester, Hampshire,  SO22 5BU</t>
  </si>
  <si>
    <t>NN05749080360009</t>
  </si>
  <si>
    <t>36, West Street, Alresford, Hampshire, SO24 9AU</t>
  </si>
  <si>
    <t>36 West Street (Flat), New Alresford, Alresford, Hampshire,  SO24 9AU</t>
  </si>
  <si>
    <t>NN0342732301000B</t>
  </si>
  <si>
    <t>Shoe Inn, Shoe Lane, Exton, Southampton, SO32 3NT</t>
  </si>
  <si>
    <t>The Flat, The Shoe Inn, Shoe Lane, Exton, Southampton, Hampshire,  SO32 3NT</t>
  </si>
  <si>
    <t>NN0252080690002</t>
  </si>
  <si>
    <t>Wangfield Stud Farm, Wangfield Lane, Curdridge, Southampton, Hampshire, SO32 2DA</t>
  </si>
  <si>
    <t>Wangfield Farm, Wangfield Lane, Curdridge, Southampton,  SO32 2DA</t>
  </si>
  <si>
    <t xml:space="preserve">STUD FARM &amp; PREMISES </t>
  </si>
  <si>
    <t>NN0887814147130</t>
  </si>
  <si>
    <t>Office 1.30, First Floor, 4500, Parkway, Whiteley, Fareham, Hampshire, PO15 7AZ</t>
  </si>
  <si>
    <t>NN0887814147161</t>
  </si>
  <si>
    <t>Office 1.61, First Floor, 4500, Parkway, Whiteley, Fareham, Hampshire, PO15 7AZ</t>
  </si>
  <si>
    <t>NN0929084034003</t>
  </si>
  <si>
    <t>Beggars Lane Cottage,, 34, Beggars Lane, Winchester, Hampshire, SO23 0HE</t>
  </si>
  <si>
    <t>St Johns Croft, Blue Ball Hill, Winchester, Hampshire,  SO23 0AF</t>
  </si>
  <si>
    <t>NN08070883030C1</t>
  </si>
  <si>
    <t>Area C1, Morestead Farm, Morestead Road, Morestead, Winchester, Hampshire, SO21 1JD</t>
  </si>
  <si>
    <t>Milestone Cottage, High Street, Twyford, Winchester, Hampshire,  SO21 1NW</t>
  </si>
  <si>
    <t>NN0796924303000B</t>
  </si>
  <si>
    <t>Tichborne Potteries, Tichborne Park, Tichborne, Alresford, Hampshire, SO24 0NA</t>
  </si>
  <si>
    <t>28 Hyde Street, Winchester, Hampshire,  SO23 7DX</t>
  </si>
  <si>
    <t>NN06656883080002</t>
  </si>
  <si>
    <t>Owslebury Garage, Whaddon Lane, Owslebury, Winchester, Hampshire, SO21 1JJ</t>
  </si>
  <si>
    <t>NN0939368053000A</t>
  </si>
  <si>
    <t>The Winchester Pad, 53, Sussex Street, Winchester, Hampshire, SO23 8TG</t>
  </si>
  <si>
    <t>1 Brook Cottages, New Pond Road, Compton, Guildford,  Surrey,  GU3 1HX</t>
  </si>
  <si>
    <t>NN09181240500007</t>
  </si>
  <si>
    <t>50, Chesil Street, Winchester, Hampshire, SO23 8HX</t>
  </si>
  <si>
    <t>6 Great Minster Street, Winchester, Hampshire,  SO23 9HA</t>
  </si>
  <si>
    <t>Club and Premises</t>
  </si>
  <si>
    <t>NN0302528002000</t>
  </si>
  <si>
    <t>Unit 2, Land At Clayhill Farm, Oxford Lane, Droxford, Southampton, Hampshire, SO32 2FL</t>
  </si>
  <si>
    <t>211 Chichester Road, Portsmouth,  PO2 0AJ</t>
  </si>
  <si>
    <t>NN0736404500000</t>
  </si>
  <si>
    <t>Wallers Ash Tunnel, Alresford Drove, South Wonston, Winchester, Hampshire, SO21 3HW</t>
  </si>
  <si>
    <t>1 Hassocks Farm Cottages, Northington Down, Alresford, Hants,  SO24 9UB</t>
  </si>
  <si>
    <t>CLAY PIGEON SHOOTING RANGE</t>
  </si>
  <si>
    <t>NN0080612313003</t>
  </si>
  <si>
    <t>The Smokery, Wintershill Farm, Wintershill, Durley, Southampton, Hampshire, SO32 2AH</t>
  </si>
  <si>
    <t>Berriedale, Botley Road, Bishops Waltham, Southampton, Hampshire,  SO32 1DQ</t>
  </si>
  <si>
    <t>SMOKE HOUSE AND PREMISES</t>
  </si>
  <si>
    <t>NN068582430519G</t>
  </si>
  <si>
    <t>Ground Floor, Unit 19, Shedfield Equestrian, Botley Road, Shedfield, Southampton, Hampshire, SO32 2HN</t>
  </si>
  <si>
    <t>NN01713643213018</t>
  </si>
  <si>
    <t>Unit 1, Crafts Centre, Swifts Farm, Hensting Lane, Fishers Pond, Eastleigh, Hants, SO50 7HH</t>
  </si>
  <si>
    <t>NN031261230800A</t>
  </si>
  <si>
    <t>Little Oakdale, Durley Hall Lane, Durley, Southampton, Hampshire, SO32 2AN</t>
  </si>
  <si>
    <t>NN07060603130006</t>
  </si>
  <si>
    <t>Woodstock, Heath Road, Soberton, Southampton, Hampshire, SO32 3PQ</t>
  </si>
  <si>
    <t>NN0877808332000</t>
  </si>
  <si>
    <t>Meeting Room At, River Farm, Fontley Road, Titchfield, Fareham, Hampshire, PO15 6QZ</t>
  </si>
  <si>
    <t>NN0877808336000</t>
  </si>
  <si>
    <t>Certificated Location At River Farm, Fontley Road, Titchfield, Fareham, Hampshire, PO15 6QZ</t>
  </si>
  <si>
    <t>NN06858243550002</t>
  </si>
  <si>
    <t>Wheatsheaf Inn,, Botley Road, Shedfield, Southampton, Hampshire, SO32 2JG</t>
  </si>
  <si>
    <t>Halcyon, Dark Lane, Cheriton, Alresford, Hampshire,  SO24 0QG</t>
  </si>
  <si>
    <t>NN0847312307022</t>
  </si>
  <si>
    <t>Unit 2 Wheely Down Wood Products, Warnford Farm, Warnford, Southampton, Hants, SO32 3LG</t>
  </si>
  <si>
    <t>1 Burnham Chase  , Bitterne  , Southampton  ,  SO18 5DG</t>
  </si>
  <si>
    <t>NN0574908006000</t>
  </si>
  <si>
    <t>6, West Street, Alresford, Hampshire, SO24 9AT</t>
  </si>
  <si>
    <t>NN0312624308004</t>
  </si>
  <si>
    <t>Unit 1, Channels Farm, Gregory Lane, Durley, Southampton, Hampshire, SO32 2BS</t>
  </si>
  <si>
    <t>11 Whalesmead Road, Bishopstoke,  SO50 8HG</t>
  </si>
  <si>
    <t>NN0882008404004</t>
  </si>
  <si>
    <t>Unit C At 310b, Botley Road, Burridge, Southampton, Hampshire, SO31 1BQ</t>
  </si>
  <si>
    <t>NN0716236307002</t>
  </si>
  <si>
    <t>Unit 2 Old Sawmill Barn, The Old Timber Yard, Priory Road, Southwick, Fareham, Hampshire, PO17 6ED</t>
  </si>
  <si>
    <t>NN0939316028003</t>
  </si>
  <si>
    <t>Flat 3, 28, St Swithun Street, Winchester, Hampshire, SO23 9HU</t>
  </si>
  <si>
    <t>17 The Crofts, Harpsfield, Norwich,  NR5 9LJ</t>
  </si>
  <si>
    <t>NN0050312300000</t>
  </si>
  <si>
    <t>Clutha Farm Cattery, Bighton Lane, Gundleton, Alresford, Hampshire, SO24 9SW</t>
  </si>
  <si>
    <t>NN0766832305000A</t>
  </si>
  <si>
    <t>New Look, Park Lane, Swanmore, Southampton, Hampshire, SO32 2QQ</t>
  </si>
  <si>
    <t>New Look, Park Lane, Swanmore, Southampton, Hampshire,  SO32 2QQ</t>
  </si>
  <si>
    <t>NN0080608304000</t>
  </si>
  <si>
    <t>Beechen Stables,, Dundridge Lane, Bishops Waltham, Southampton, Hampshire, SO32 1GD</t>
  </si>
  <si>
    <t>NN06859564640009</t>
  </si>
  <si>
    <t>The Black Dog, Winchester Road, Waltham Chase, Southampton, Hampshire, SO32 2LX</t>
  </si>
  <si>
    <t>NN0423248501007</t>
  </si>
  <si>
    <t>7 The Green, South Winchester Golf Club, Romsey Road, Pitt, Winchester, Hampshire, SO22 5SW</t>
  </si>
  <si>
    <t>385 Warsash Road, Titchfield Common, Fareham, Hampshire,  PO14 4LJ</t>
  </si>
  <si>
    <t xml:space="preserve">Self Catering Holiday Unit and Premises </t>
  </si>
  <si>
    <t>NN0423248501014</t>
  </si>
  <si>
    <t>14 The Green, South Winchester Golf Club, Romsey Road, Pitt, Winchester, Hants, SO22 5SW</t>
  </si>
  <si>
    <t>NN0423248501015</t>
  </si>
  <si>
    <t>15 The Green, South Winchester Golf Club, Romsey Road, Pitt, Winchester, Hampshire, SO22 5SW</t>
  </si>
  <si>
    <t xml:space="preserve">SELF CATERING HOLIDAY UNIT AND PREMISES </t>
  </si>
  <si>
    <t>NN06859403290006</t>
  </si>
  <si>
    <t>Land For Storage Prospect Cottage, Solomons Lane, Shirrell Heath, Southampton, SO32 2HU</t>
  </si>
  <si>
    <t>1 Prospect Cottage, Solomons Lane, Shirrell Heath, Southampton,  SO32 2HU</t>
  </si>
  <si>
    <t>NN0847312307023</t>
  </si>
  <si>
    <t>Unit 3 Wheely Down Wood Products, Warnford Farm, Warnford, Southampton, Hants, SO32 3LG</t>
  </si>
  <si>
    <t>Penrhyn Cottage, Twynhams Hill, Shirrell Heath, Southampton, Hampshire,  SO32 2JL</t>
  </si>
  <si>
    <t>NN0918316008000</t>
  </si>
  <si>
    <t>8,, Itchen Court, Eastgate Street, Winchester, Hampshire, SO23 8RE</t>
  </si>
  <si>
    <t>11 Wharf Hill, Winchester, Hampshire,  SO23 9NQ</t>
  </si>
  <si>
    <t>NN0302524323000</t>
  </si>
  <si>
    <t>Droxford Post Office &amp; Stores, High Street, Droxford, Southampton, SO32 3PA</t>
  </si>
  <si>
    <t>Droxford Post Office And Stores, High Street, Droxford, Southampton,  SO32 3PA</t>
  </si>
  <si>
    <t>NN028241640117A</t>
  </si>
  <si>
    <t>Unit 17a, Furzehill Farm, Sheepwash Lane, Denmead, Waterlooville, Hampshire, PO7 6TU</t>
  </si>
  <si>
    <t>NN0050304300002</t>
  </si>
  <si>
    <t>Unit 2, Barnetts Wood Lane, Bighton, Alresford, Hampshire, SO24 9SF</t>
  </si>
  <si>
    <t>Unit 2, Ranscombe Farm, Barnetts Wood Lane, Bighton, Alresford,  SO24 9SF</t>
  </si>
  <si>
    <t>NN05746520490007</t>
  </si>
  <si>
    <t>49,, Broad Street, New Alresford, Alresford, Hampshire, SO24 9AS</t>
  </si>
  <si>
    <t>49 Broad Street, Alresford, Hampshire,  SO24 9AS</t>
  </si>
  <si>
    <t>NN09290160080008</t>
  </si>
  <si>
    <t>8,, Romsey Road, Winchester, Hampshire, SO23 8TP</t>
  </si>
  <si>
    <t>NN023192031400A</t>
  </si>
  <si>
    <t>Airweld At, New Barn Farm, Crawley, Winchester, Hampshire, SO21 2PP</t>
  </si>
  <si>
    <t>NN06454443060B1</t>
  </si>
  <si>
    <t>Unit B At Highbridge Farm, Highbridge Road, Highbridge, Eastleigh, Hants, SO50 6HN</t>
  </si>
  <si>
    <t>10 Drake Road, Eastliegh, Hants,  SO50 6EU</t>
  </si>
  <si>
    <t>NN093934410802A</t>
  </si>
  <si>
    <t>2 Becks Mews, 108, Stockbridge Road, Winchester, Hampshire, SO22 6RN</t>
  </si>
  <si>
    <t>148 Barker Drive, London,  NW1 OJE</t>
  </si>
  <si>
    <t>SELF CATERING HOLIDAY UNTI AND PREMISES</t>
  </si>
  <si>
    <t>NN0080656342000A</t>
  </si>
  <si>
    <t>Hylands, High Street, Bishops Waltham, Southampton, Hampshire, SO32 1AA</t>
  </si>
  <si>
    <t>High Street, Bishops Waltham, Southampton,  SO3 1AA</t>
  </si>
  <si>
    <t>NN0685928351001</t>
  </si>
  <si>
    <t>Long Copse View, Pricketts Hill, Shedfield, Southampton, Hampshire, SO32 2JW</t>
  </si>
  <si>
    <t>C/O 74 Wykeham Field, Wickham, Hampshire,  PO17 5AD</t>
  </si>
  <si>
    <t>NN06859143100013</t>
  </si>
  <si>
    <t>R/O Crossways, High Street, Shirrell Heath, Southampton, Hampshire, SO32 2JH</t>
  </si>
  <si>
    <t>NN0554512337104</t>
  </si>
  <si>
    <t>4 Parkhill Barns, Parkhill, Larkwhistle Farm Road, West Stratton, Winchester, Hants, SO21 3QY</t>
  </si>
  <si>
    <t>NN0807056500003</t>
  </si>
  <si>
    <t>Clinic And Premises, 3, Park Lane Mews, High Street, Twyford, Winchester, Hants, SO21 1FL</t>
  </si>
  <si>
    <t>Vine Cottage, High Street, Twyford, Winchester, Hampshire,  SO21 1NU</t>
  </si>
  <si>
    <t>NN02823125030008</t>
  </si>
  <si>
    <t>The Hair Company, Hambledon Road, Denmead, Waterlooville, Hampshire, PO7 6NU</t>
  </si>
  <si>
    <t>NN0080532330005B</t>
  </si>
  <si>
    <t>Bishops Waltham Osteopathic Clinic, White Hart Stables, Bank Street, Bishops Waltham, Southampton, Hampshire, SO32 1AN</t>
  </si>
  <si>
    <t>NN022174031400B</t>
  </si>
  <si>
    <t>Holiday Accommodation At Dairy Cottage, High Street, Meonstoke, Southampton, Hampshire, SO32 3NH</t>
  </si>
  <si>
    <t>Dairy Cottage, High Street, Meonstoke, Southampton, Hampshire,  SO32 3NH</t>
  </si>
  <si>
    <t>NN0928676026001</t>
  </si>
  <si>
    <t>Console Suncentre, 26, Jewry Street, Winchester, Hampshire, SO23 8SB</t>
  </si>
  <si>
    <t>Castlemead , Lower Catle Street, Bristol ,  BS1 3AG</t>
  </si>
  <si>
    <t>NN0282296345000</t>
  </si>
  <si>
    <t>Willow Tree Stables, Forest Road, Denmead, Waterlooville, Hampshire, PO7 6UG</t>
  </si>
  <si>
    <t>Willow Tree Stables, Forest Road, Denmead, Waterlooville, Hampshire,  PO7 6UG</t>
  </si>
  <si>
    <t>STABLES, MANEGE AND PREMISES</t>
  </si>
  <si>
    <t>NN0282296351000</t>
  </si>
  <si>
    <t>NN042324850103A</t>
  </si>
  <si>
    <t>3, The Green, South Winchester Golf Club, Romsey Road, Pitt, Winchester, Hants, SO22 5SW</t>
  </si>
  <si>
    <t>Woodlands, Main Road, Itchen Abbas,  SO21 1AT</t>
  </si>
  <si>
    <t>NN0423264330009</t>
  </si>
  <si>
    <t>Flagstaff Stables, Sarum Road, Winchester, Hants, SO22 5QT</t>
  </si>
  <si>
    <t>NN01713643213126</t>
  </si>
  <si>
    <t>Unit 5, Crafts Centre, Swifts Farm, Hensting Lane, Fishers Pond, Eastleigh, Hants, SO50 7HH</t>
  </si>
  <si>
    <t>NN076680432002B</t>
  </si>
  <si>
    <t>Unit 2 Adj, Lower Chase Farm, Lower Chase Road, Swanmore, Southampton, Hampshire, SO32 2PB</t>
  </si>
  <si>
    <t>NN08272443090116</t>
  </si>
  <si>
    <t>Brushmakers Arms, Shoe Lane, Upham, Southampton, SO32 1JJ</t>
  </si>
  <si>
    <t>Craig House, Street End, Bishops Waltham, Southampton, Hampshire,  SO32 1FS</t>
  </si>
  <si>
    <t>NN01713120180006</t>
  </si>
  <si>
    <t>Dog And Crook, 18, Brambridge, Eastleigh, Hampshire, SO50 6HZ</t>
  </si>
  <si>
    <t>NN0141148304000</t>
  </si>
  <si>
    <t>Barn Store, Holden Farm, Holden Lane, Cheriton, Alresford, Hampshire, SO24 0NX</t>
  </si>
  <si>
    <t>Holden Farm, Cheriton, Alresford, Hampshire,  SO24 0NX</t>
  </si>
  <si>
    <t>SELF STORAGE WAREHOUSE AND PREMISES</t>
  </si>
  <si>
    <t>NN0887808312000</t>
  </si>
  <si>
    <t>Stables At Kingfishers Ridge, Fontley Road, Titchfield, Fareham, Hampshire, PO15 6QS</t>
  </si>
  <si>
    <t>The Stables, Kingfishers Ridge, Fontley Road, Titchfield, Fareham, Hampshire,  PO15 6QS</t>
  </si>
  <si>
    <t>NN0574796327056</t>
  </si>
  <si>
    <t>Unit 6, Wessenden Business Centre, Prospect Road, Alresford, Hampshire, SO24 9QF</t>
  </si>
  <si>
    <t>NN0665696305001</t>
  </si>
  <si>
    <t>Birdwatch, Longfields, Whites Hill, Owslebury, Winchester, Hampshire, SO21 1LT</t>
  </si>
  <si>
    <t>NN087769010000D</t>
  </si>
  <si>
    <t>Unit D, South Square, Knowle, Fareham, Hants, PO17 5FL</t>
  </si>
  <si>
    <t>C/O The Capital Group , Dominion House, 69 Lion Lane, Haslemere,  GU27 1JL</t>
  </si>
  <si>
    <t>NN025202431700A</t>
  </si>
  <si>
    <t>Unit 2 Woodmans Farm, Curdidge Lane, Curdridge, Southampton, Hampshire, SO32 2BH</t>
  </si>
  <si>
    <t>NN01713683060016</t>
  </si>
  <si>
    <t>Brambridge Antiques Bugle Farm, Highbridge Road, Brambridge, Eastleigh, Hants, SO50 6HS</t>
  </si>
  <si>
    <t>Bugle Farmhouse, Highbridge Road, Brambridge Eastleigh, Hants,  S05 7HS</t>
  </si>
  <si>
    <t>NN0877808339000</t>
  </si>
  <si>
    <t>Unit 7a, River Meon Business Park, Fontley Road, Titchfield, Fareham, Hampshire, PO15 6QX</t>
  </si>
  <si>
    <t>Ashton Barn, Cross Lane, Bishops Waltham, Southampton, Hampshire,  SO32 1FL</t>
  </si>
  <si>
    <t>NN087780831400B</t>
  </si>
  <si>
    <t>Unit B, Bridge Works, Fontley Road, Titchfield, Fareham, Hampshire, PO15 6QZ</t>
  </si>
  <si>
    <t>33 Lawson Close, Swanwick, Southampton, Hampshire,  SO31 7DJ</t>
  </si>
  <si>
    <t>NN0939512024002</t>
  </si>
  <si>
    <t>24,, West End Terrace, Winchester, Hampshire, SO22 5EN</t>
  </si>
  <si>
    <t>NN09179480080008</t>
  </si>
  <si>
    <t>8, Andover Road, Winchester, Hampshire, SO23 7BS</t>
  </si>
  <si>
    <t>41 Hyde Street, Winchester, Hampshire,  SO23 7DX</t>
  </si>
  <si>
    <t>NN0685840309001</t>
  </si>
  <si>
    <t>Stokes Yard, Clewers Hill, Waltham Chase, Southampton, Hampshire, SO32 2LN</t>
  </si>
  <si>
    <t>NN0282264308000</t>
  </si>
  <si>
    <t>Birchfields, Closewood Road, Denmead, Waterlooville, Hampshire, PO7 6JD</t>
  </si>
  <si>
    <t>18 The Dale, Waterlooville, Hampshire,  PO7 5DE</t>
  </si>
  <si>
    <t>NN0080824300000A</t>
  </si>
  <si>
    <t>Newstown Newsmart (Londis), Winchester Road, Bishops Waltham, Southampton, Hampshire, SO32 1BJ</t>
  </si>
  <si>
    <t>NN0171364321344</t>
  </si>
  <si>
    <t>Unit 4a, Craft Centre, Swifts Farm, Hensting Lane, Fishers Pond, Eastleigh, Hants, SO50 7HH</t>
  </si>
  <si>
    <t>Swifts Farm, Hensting Lane, Fishers Pond, Hants,  SO50 7HH</t>
  </si>
  <si>
    <t>NN0282204176000</t>
  </si>
  <si>
    <t>Clarendon Stables, 176 , Anmore Road , Demead , Waterlooville , Hampshire , PO7 6HW</t>
  </si>
  <si>
    <t>Clarendon Farm Cottage, 176 Anmore Road, Denmead, Waterlooville, Hampshire,  PO7 6HW</t>
  </si>
  <si>
    <t>STABLES, SANDSCHOOL AND PREMISES</t>
  </si>
  <si>
    <t>NN07061443070044</t>
  </si>
  <si>
    <t>Unit 5, Meon Valley Garage, Droxford Road, Wickham, Fareham, Hants, PO17 5AY</t>
  </si>
  <si>
    <t>Swifts Farm House, Hensting Lane, Fishers Pond, Eastleigh, Hampshire,  SO50 7HH</t>
  </si>
  <si>
    <t>NN07061443070054</t>
  </si>
  <si>
    <t>Unit 6, Meon Valley Garage, Droxford Road, Wickham, Fareham, Hants, PO17 5AY</t>
  </si>
  <si>
    <t>NN070614430734C</t>
  </si>
  <si>
    <t>Unit 4, Meon Valley Garage, Droxford Road, Wickham, Fareham, Hampshire, PO17 5AY</t>
  </si>
  <si>
    <t>NN0100936349000</t>
  </si>
  <si>
    <t>Storage Land Adjacent To, Nene Valley, Southwick Road, North Boarhunt, Fareham, Hampshire, PO17 6JF</t>
  </si>
  <si>
    <t>Freehills, Paradise Lane, Waltham Chase, Southampton, Hampshire,  SO32 2TH</t>
  </si>
  <si>
    <t>NN0554512337103</t>
  </si>
  <si>
    <t>3 Parkhill Barns, Parkhill, Larkwhistle Farm Road, West Stratton, Winchester, Hants, SO21 3QY</t>
  </si>
  <si>
    <t>NN0716264300002</t>
  </si>
  <si>
    <t>Forest Of Bere Dairy, Offwell Farm, Portchester Lane, Southwick, Fareham, Hampshire, PO17 6DX</t>
  </si>
  <si>
    <t>NN06859003060003</t>
  </si>
  <si>
    <t>Barn At Land R/O San Remo, Little Bull Lane, Waltham Chase, Southampton, Hampshire, SO32 2LT</t>
  </si>
  <si>
    <t>Barn San Remo , Little Bull Lane , Waltham Chase , Southampton ,  SO32 2LT</t>
  </si>
  <si>
    <t>NN0716236400003</t>
  </si>
  <si>
    <t>The Barn Unit 3, Ham Farm, Southwick, Fareham, Hampshire, PO17 6AU</t>
  </si>
  <si>
    <t>NN09394480320009A</t>
  </si>
  <si>
    <t>Westgate Winchester, 32, Upper High Street, Winchester, Hampshire, SO23 8UX</t>
  </si>
  <si>
    <t>43 Western Road, Winchester, Hampshire,  SO22 5AH</t>
  </si>
  <si>
    <t>NN0887836313001</t>
  </si>
  <si>
    <t>R J Commercials At, Ash Farm, Titchfield Lane, Wickham, Hampshire, PO15 6DY</t>
  </si>
  <si>
    <t>Ash Farm, Titchfield Lane, Wickham, Fareham,  PO15 6DY</t>
  </si>
  <si>
    <t>NN0554512337601</t>
  </si>
  <si>
    <t>1 Parkhill Barns,, Parkhill, Larkwhistle Farm Road, West Stratton, Winchester, Hampshire, SO21 3QY</t>
  </si>
  <si>
    <t>Black Wood Barn, Parkhill, Larkwhistle Farm Road, West Stratton, Winchester, Hampshire,  SO21 3QY</t>
  </si>
  <si>
    <t>NN01110323360003</t>
  </si>
  <si>
    <t>Fox Inn, Petersfield Road, Bramdean, Alresford, Hampshire, SO24 0LP</t>
  </si>
  <si>
    <t>NN0665604309018</t>
  </si>
  <si>
    <t>Unit 1, Willow Farm, Baybridge Lane, Owslebury, Winchester, Hampshire, SO21 1JN</t>
  </si>
  <si>
    <t>NN0080832307002</t>
  </si>
  <si>
    <t>Studios At The Old Coach House, The Square, Bishops Waltham, Southampton, SO32 1AF</t>
  </si>
  <si>
    <t>Walnut House, 11 Lower Basingwell Street, Bishops Waltham, Hants,  SO32 1AJ</t>
  </si>
  <si>
    <t>NN0685956389004A</t>
  </si>
  <si>
    <t>Unit 4, Culverlands, Winchester Road, Shedfield, Southampton, SO32 2JF</t>
  </si>
  <si>
    <t>Lilac Cottage, Portsmouth Road, Southampton, Hampshire,  SO31 8EQ</t>
  </si>
  <si>
    <t>NN0887808314018</t>
  </si>
  <si>
    <t>Unit 18, Bridge Works, Fontley Road, Titchfield, Fareham, Hampshire, PO15 6QZ</t>
  </si>
  <si>
    <t>NN0463528305002</t>
  </si>
  <si>
    <t>Unit 1 The Stable Building, Burntwood Farm, Winchester Road, Martyr Worthy, Winchester, Hampshire, SO21 1AD</t>
  </si>
  <si>
    <t>Burntwood Farm, Basingstoke Road, Martyr Worthy, Winchester, Hampshire,  SO21 1AF</t>
  </si>
  <si>
    <t>NN0463528305003</t>
  </si>
  <si>
    <t>Unit 2 The Stable Building, Burntwood Farm, Winchester Road, Martyr Worthy, Winchester, Hampshire, SO21 1AD</t>
  </si>
  <si>
    <t>NN0463528305005</t>
  </si>
  <si>
    <t>Unit 3 The Stable Building, Burntwood Farm, Winchester Road, Martyr Worthy, Winchester, Hampshire, SO21 1AD</t>
  </si>
  <si>
    <t>NN046352830503A</t>
  </si>
  <si>
    <t>Unit 3a, The Stable Building, Burntwood Farm, Basingstoke Road, Martyr Worthy, Winchester, Hampshire, SO21 1AD</t>
  </si>
  <si>
    <t>NN046352830504A</t>
  </si>
  <si>
    <t>Unit 4, The Stable Building , Burntwood Farm, Winchester Road, Martyr Worthy, Winchester, Hampshire, SO21 1AD</t>
  </si>
  <si>
    <t>NN0463528322000</t>
  </si>
  <si>
    <t>Unit 2, The Stable Building, Burntwood Farm, Basingstoke Road, Martyr Worthy, Winchester, Hampshire, SO21 1AD</t>
  </si>
  <si>
    <t>NN008053233031P</t>
  </si>
  <si>
    <t>Garage At White Hart Stables, Bank Street, Bishops Waltham, Southampton, SO32 1AN</t>
  </si>
  <si>
    <t>Brook House, Brook Street, Bishops Waltham, Southampton,  SO32 1AX</t>
  </si>
  <si>
    <t>NN0080568320004</t>
  </si>
  <si>
    <t>Office 4 1st Flr, Brook House, Brook Street, Bishops Waltham, Southampton, SO32 1GQ</t>
  </si>
  <si>
    <t>NN06151323080016</t>
  </si>
  <si>
    <t>Old Alresford Cricket Ground, Colden Lane, Old Alresford, Alresford, Hants, SO24 9DX</t>
  </si>
  <si>
    <t>Upton House, Upton Park, Alresford, Hampshire,  SO24 9DX</t>
  </si>
  <si>
    <t>NN00805603120023</t>
  </si>
  <si>
    <t>Storage Unit A C W Underwood, Botley Road, Bishops Waltham, Southampton, Hampshire, SO32 1DR</t>
  </si>
  <si>
    <t>C/O 47 Churchill Avenue, Bishops Waltham, Southampton,  SO32 1DA</t>
  </si>
  <si>
    <t>NN0615153001000</t>
  </si>
  <si>
    <t>Broom Copse Farm, Spiers Lane, New Alresford, Alresford, Hampshire, SO24 9TY</t>
  </si>
  <si>
    <t>Mobile Home At Monkswood Saw Mill, Brillm Copse, Spiers Lane, , Old Alresford, Alresford , Hampshire ,  SO24 9TY</t>
  </si>
  <si>
    <t>NN0685824305006</t>
  </si>
  <si>
    <t>Unit 9, Shedfield Equestrian, Botley Road, Shedfield, Southampton, Hampshire, SO32 2HN</t>
  </si>
  <si>
    <t>Unit 9, Shedfield Equestrian, Botley Road, Shedfield, Southampton, Hampshire,  SO32 2HN</t>
  </si>
  <si>
    <t>NN0312612301101</t>
  </si>
  <si>
    <t>Long Oaks, Durley Hall Barn, Durley Hall Lane, Durley, Southampton, Hampshire, SO32 2AN</t>
  </si>
  <si>
    <t>16 Pern Drive, Botley , Southampton , Hampshire ,  SO30 2GW</t>
  </si>
  <si>
    <t>NN0665673050005</t>
  </si>
  <si>
    <t>Livery Yard, Lowhill Farm, Portsmouth Road, Fishers Pond, Eastleigh, Hampshire, SO50 7HF</t>
  </si>
  <si>
    <t>Low Hill Farm, Portsmouth Road, Fishers Pond, Eastleigh, Hampshire,  SO50 7HF</t>
  </si>
  <si>
    <t>NN03025643000007</t>
  </si>
  <si>
    <t>Swanmore Stud, Swanmore Road, Droxford, Southampton, Hampshire, SO32 3PT</t>
  </si>
  <si>
    <t>Swanmore Stud, Swanmore Road, Droxford , Southampton, Hampshire,  SO32 3PT</t>
  </si>
  <si>
    <t>RIDING STABLE, STUD AND PREMISES</t>
  </si>
  <si>
    <t>NN03126323000021</t>
  </si>
  <si>
    <t>Workshop, Hill Farm, Netherhill Lane, Botley, Southampton, Hampshire, SO32 2BP</t>
  </si>
  <si>
    <t>Durley Airstrip, Netherhill Lane, Durley, Southampton, Hants,  SO32 2BP</t>
  </si>
  <si>
    <t>NN0282380304000</t>
  </si>
  <si>
    <t>Stables  At Three Oaks Farm , Furzeley Corner, Denmead, Waterlooville, Hampshire, PO7 6TS</t>
  </si>
  <si>
    <t>Three Oaks Farm, Furzeley Corner, Denmead, Waterlooville, Hampshire,  PO7 6TS</t>
  </si>
  <si>
    <t>NN02823124950001</t>
  </si>
  <si>
    <t>London House, Hambledon Road, Denmead, Waterlooville, Hampshire, PO7 6NU</t>
  </si>
  <si>
    <t xml:space="preserve">Hambledon Road, Denmead, Portsmouth, Hants,  </t>
  </si>
  <si>
    <t>NN04937083370019</t>
  </si>
  <si>
    <t>Rogers Garage, Kilmeston Road, Kilmeston, Alresford, SO24 0NR</t>
  </si>
  <si>
    <t>Miss E Rogers, C/O Shentons, Star Lane House, Staple Gardens, Winchester, Hants,  SO23 9AD</t>
  </si>
  <si>
    <t>NN0857404319001</t>
  </si>
  <si>
    <t>West Meon Motocross, West Meon, Petersfield, Hants, GU32 1JX</t>
  </si>
  <si>
    <t>The Annexe , Highfield House , Marlands Lane, West Meon, Petersfield,  GU32 1JY</t>
  </si>
  <si>
    <t>MOTOCROSS TRACK AND PREMISES</t>
  </si>
  <si>
    <t>NN0929048057002</t>
  </si>
  <si>
    <t>57b, St Cross Road, Winchester, Hampshire, SO23 9RE</t>
  </si>
  <si>
    <t>57 St Cross Road, Winchester, Hampshire,  SO23 9RE</t>
  </si>
  <si>
    <t>NN0928948071400</t>
  </si>
  <si>
    <t>Office 3 2nd Flr, 71, Parchment Street, Winchester, Hants, SO23 8AT</t>
  </si>
  <si>
    <t>Suite 3, 71b Parchment Street, Winchester,  SO23 8AT</t>
  </si>
  <si>
    <t>NN0706052303001</t>
  </si>
  <si>
    <t xml:space="preserve">Arrys Paddock, Three Acre Field, Hambledon Lane , Soberton, Southampton, Hampshire, SO32 3PY </t>
  </si>
  <si>
    <t>33 Highgrove Road , Copnor, Portsmouth, Hampshire,  PO3 6PP</t>
  </si>
  <si>
    <t>NN0252064007A00</t>
  </si>
  <si>
    <t>Dovecott Health And Beauty, St Peters Close, Curdridge, Southampton, Hampshire, SO32 2HF</t>
  </si>
  <si>
    <t>Dovecott, St Peters Close, Curdridge, Southampton, Hampshire,  SO32 2HF</t>
  </si>
  <si>
    <t>NN09289480670226</t>
  </si>
  <si>
    <t>2 Stonemasons Court, R/O 67, Parchment Street, Winchester, Hampshire, SO23 8AT</t>
  </si>
  <si>
    <t>2 Stonemasons Court, Parchment Street, Winchester, Hants,  SO23 8AT</t>
  </si>
  <si>
    <t>NN0171364321345</t>
  </si>
  <si>
    <t>Unit 4b, Craft Centre, Swifts Farm, Hensting Lane, Fishers Pond, Eastleigh, Hants, SO50 7HH</t>
  </si>
  <si>
    <t>NN0827272320004</t>
  </si>
  <si>
    <t>Fenced Storage Land Adjacent To , Woolstreet Farm, Winchester Road, Upham, Southampton, SO32 1HA</t>
  </si>
  <si>
    <t>Woolstreet Farm, Winchester Road, Upham, Southampton, Hampshire,  SO32 1HA</t>
  </si>
  <si>
    <t>NN057489202601B</t>
  </si>
  <si>
    <t>1st Flr, 26, The Dean, Alresford, Hampshire, SO24 9AZ</t>
  </si>
  <si>
    <t>Crossways, 21 Grange Road, Alresford, Hampshire,  SO24 9HB</t>
  </si>
  <si>
    <t>NN0685820319000</t>
  </si>
  <si>
    <t>The Stables, Black Horse Lane, Shedfield, Southampton, SO32 2HT</t>
  </si>
  <si>
    <t>42 East Cosham Road, Drayton, Portsmouth, Hampshire,  PO6 2BX</t>
  </si>
  <si>
    <t>NN06656043020001</t>
  </si>
  <si>
    <t>Ten Acre Farm, Baybridge Lane, Owslebury, Winchester, SO21 1JN</t>
  </si>
  <si>
    <t>RIDING SCHOOL AND STABLES</t>
  </si>
  <si>
    <t>NN0939448018000</t>
  </si>
  <si>
    <t>18,, Upper High Street, Winchester, Hampshire, SO23 8UT</t>
  </si>
  <si>
    <t>10 Cherry Hill Drive, Barnt Green, Birmingham,  B45 8JY</t>
  </si>
  <si>
    <t>NN0939344044000</t>
  </si>
  <si>
    <t>44, Stockbridge Road, Winchester, Hants, SO23 7BZ</t>
  </si>
  <si>
    <t>30 Chalk Ridge, Winchester, Hampshire,  SO23 0QW</t>
  </si>
  <si>
    <t>NN0877744000025</t>
  </si>
  <si>
    <t>Stables, At Denhams Yard, Forest Lane, Wickham, Fareham, Hampshire, PO17 5DN</t>
  </si>
  <si>
    <t>The White House, Wickham Common, Wickham, Fareham, Hampshire,  PO17 6JQ</t>
  </si>
  <si>
    <t>NN0877744317400</t>
  </si>
  <si>
    <t>Wickham Common Livery Yard, The White House, Wickham Common, Wickham, Fareham, Hampshire, PO17 6JQ</t>
  </si>
  <si>
    <t>Stud Farm, Livery Yard &amp; Premises</t>
  </si>
  <si>
    <t>NN0282280317000</t>
  </si>
  <si>
    <t>Dog Grooming Studio At Saltbox Barn, Edneys Lane, Denmead, Waterlooville, Hampshire, PO7 6JL</t>
  </si>
  <si>
    <t>Saltbox Barn, Edneys Lane, Denmead, Waterlooville, Hampshire  ,  PO7 6JL</t>
  </si>
  <si>
    <t>DOG GROOMING STUDIO AND PREMISES</t>
  </si>
  <si>
    <t>NN0807104310100</t>
  </si>
  <si>
    <t>Gabriels Farm Stables, Park Lane, Twyford, Winchester, Hants, SO21 1QU</t>
  </si>
  <si>
    <t>NN06858363290008</t>
  </si>
  <si>
    <t>Samuels Rest, Upper Church Road, Shedfield, Southampton, Hampshire, SO32 2JB</t>
  </si>
  <si>
    <t>Harolyn, Frith Lane, Wickham, Fareham, Hampshire,  PO17 5AP</t>
  </si>
  <si>
    <t>NN0393016001001</t>
  </si>
  <si>
    <t>Kennels, Down Farm, Down Farm Lane, Headbourne Worthy, Winchester, Hampshire, SO23 6RG</t>
  </si>
  <si>
    <t>1 Beechcroft Close, Andover, Hants,  SP10 3TX</t>
  </si>
  <si>
    <t>TRAINING KENNELS</t>
  </si>
  <si>
    <t>NN09286680820121</t>
  </si>
  <si>
    <t>Unit 11, City Business Centre, 82, Hyde Street, Winchester, Hampshire, SO23 7TA</t>
  </si>
  <si>
    <t>NN01411483130017</t>
  </si>
  <si>
    <t>Gander Down Stud Livery, Hockley House, Cheriton, Alresford, Hampshire, SO24 0NU</t>
  </si>
  <si>
    <t>STABLES &amp;PREMISES</t>
  </si>
  <si>
    <t>NN0928668350009</t>
  </si>
  <si>
    <t>9, Hyde House Gardens, Hyde Street, Winchester, Hampshire, SO23 7EL</t>
  </si>
  <si>
    <t>1 Maddoxford Lane , Botley, Southampton,  SO32 2DG</t>
  </si>
  <si>
    <t>NN0877690400040</t>
  </si>
  <si>
    <t>Unit 4c Paston House, South Square, Knowle, Fareham, Hants, PO17 5FP</t>
  </si>
  <si>
    <t>12 Lynn Crescent, Fareham, Hants,  PO14 4FP</t>
  </si>
  <si>
    <t>NN09288960200005</t>
  </si>
  <si>
    <t>Walsingham House, 20, North View, Winchester, Hampshire, SO22 5EH</t>
  </si>
  <si>
    <t>17 Crescent Gardens, Wimbledon Park, London,  SW19 8AJ</t>
  </si>
  <si>
    <t>NN0252024317100</t>
  </si>
  <si>
    <t>Open Storage At Woodmans Farm, Curdridge Lane, Curdridge, Southampton, Hampshire, SO32 2BH</t>
  </si>
  <si>
    <t>Woodmans Farm, Curdridge Lane, Curdridge, Southampton, Hants,  SO32 2BH</t>
  </si>
  <si>
    <t>NN0685840502000</t>
  </si>
  <si>
    <t>Border Hill Stables, Clewers Hill, Waltham Chase, Southampton, SO32 2LN</t>
  </si>
  <si>
    <t>Borderhill Stables, Clewers Lane, Waltham Chase, Southampton, Hants,  SO32 2LN</t>
  </si>
  <si>
    <t>NN052419201800A</t>
  </si>
  <si>
    <t>Annexe At 18, Swanmore Close, Harestock, Winchester, Hampshire, SO22 6LX</t>
  </si>
  <si>
    <t>18 Swanmore Close, Harestock, Winchester, Hants,  SO22 6LX</t>
  </si>
  <si>
    <t>Self Catering Holiday  Unit and Premises</t>
  </si>
  <si>
    <t>NN0201656000006</t>
  </si>
  <si>
    <t>The Nest At Mallard House, Bridge Lane, Shawford, Winchester, Hampshire, SO21 2BL</t>
  </si>
  <si>
    <t>Mallard House, Bridge Lane, Shawford, Winchester, Hampshire,  SO21 2BL</t>
  </si>
  <si>
    <t>NN0111008300000</t>
  </si>
  <si>
    <t>The Granary, Brockwood Farm, Bramdean, Alresford, Hampshire, SO24 0LQ</t>
  </si>
  <si>
    <t>Millbarrow Farm, Beauworth, Alresford, Hants,  SO24 0PD</t>
  </si>
  <si>
    <t>NN0928948067005</t>
  </si>
  <si>
    <t>67, Parchment Street, Winchester, Hampshire, SO23 8AT</t>
  </si>
  <si>
    <t>Woodside Cottage, Wick Lane , Woolage Green, Canterbury , Kent,  CT4 6SD</t>
  </si>
  <si>
    <t>TATTOO STUDIO AND PREMISES</t>
  </si>
  <si>
    <t>NN0393024309005</t>
  </si>
  <si>
    <t>Unit 5 , The Foundry, London Road, Kings Worthy, Winchester, Hampshire, SO23 7QN</t>
  </si>
  <si>
    <t>16 Hyldeborne Road, Winchester, Hampshire,  SO22 6GX</t>
  </si>
  <si>
    <t>NN09286120840007</t>
  </si>
  <si>
    <t>84, High Street, Winchester, Hampshire, SO23 9AP</t>
  </si>
  <si>
    <t>Flat H, 30 Devonshire Place, London ,  W1G 6JH</t>
  </si>
  <si>
    <t>NN07061003070014</t>
  </si>
  <si>
    <t>Cattery At Maybush Farm, Maybush Lane, Soberton, Southampton, Hampshire, SO32 3QF</t>
  </si>
  <si>
    <t>NN0302556305000</t>
  </si>
  <si>
    <t>Cameron Cottage,, The Square, Droxford, Southampton, SO32 3RB</t>
  </si>
  <si>
    <t>Cameron Cottage, The Square, Droxford, Southampton,  SO32 3RB</t>
  </si>
  <si>
    <t>NN0706028399000</t>
  </si>
  <si>
    <t>Soberton Equestrian, Ingoldfield Lane, Soberton, Southampton, Hampshire, SO32 3QA</t>
  </si>
  <si>
    <t>17 The Meadow, Denmead, Portsmouth, Hampshire,  PO7 6YJ</t>
  </si>
  <si>
    <t xml:space="preserve">STABLES AND PREMISES </t>
  </si>
  <si>
    <t>NN0574796390001</t>
  </si>
  <si>
    <t>Unit 9 Ff Shelf House, New Farm Road, New Alresford, Hants, SO24 9QH</t>
  </si>
  <si>
    <t>NN03126203020005</t>
  </si>
  <si>
    <t>Little Greenwood Farm, Greenwood Lane, Durley, Southampton, SO32 2AP</t>
  </si>
  <si>
    <t>Nirvana, Lockhams Road, Curdridge, Southampton, Hants,  SO32 2BD</t>
  </si>
  <si>
    <t>NN09289520904000</t>
  </si>
  <si>
    <t>Flat 4, Park House, Park Avenue, Winchester, Hampshire, SO23 8DJ</t>
  </si>
  <si>
    <t>NN0574908035003B</t>
  </si>
  <si>
    <t>35, West Street, Alresford, Hampshire, SO24 9AB</t>
  </si>
  <si>
    <t>35 West Street, Alresford, Hants,  SO24 9AB</t>
  </si>
  <si>
    <t>NN0706100309000</t>
  </si>
  <si>
    <t>Camping Site At, Scotts Haven, Maybush Lane, Soberton, Southampton, Hampshire, SO32 3QF</t>
  </si>
  <si>
    <t>Camping Site and Premises</t>
  </si>
  <si>
    <t>NN05039840010009</t>
  </si>
  <si>
    <t>King Charles, 6, Lovedon Lane, Kings Worthy, Winchester, Hampshire, SO23 7NU</t>
  </si>
  <si>
    <t>NN022178930100A</t>
  </si>
  <si>
    <t>Unit A, Watton Farm, Watton Lane, Meonstoke, Southampton, Hampshire, SO32 3HA</t>
  </si>
  <si>
    <t>NN0827220310000</t>
  </si>
  <si>
    <t>Beauty Therapy Room , Little Croft, Church Street, Upham, Southampton, SO32 1JH</t>
  </si>
  <si>
    <t>Little Croft, Church Street, Upham, Southampton, Hampshire,  SO32 1JH</t>
  </si>
  <si>
    <t>BEAUTY THERAPY ROOM AND PREMISES</t>
  </si>
  <si>
    <t>NN0746616308002</t>
  </si>
  <si>
    <t>The Hayloft At Shedding Oaks Farm, Ham Green, Sparsholt, Winchester, Hampshire, SO21 2PA</t>
  </si>
  <si>
    <t>Cuckmere,, Ham Green, Sparsholt, Winchester, Hampshire,  SO21 2PA</t>
  </si>
  <si>
    <t>NN0929016017003</t>
  </si>
  <si>
    <t>Flat 3 Lawrence House, The Walk, Crowder Terrace, Winchester, Hants, SO22 4PD</t>
  </si>
  <si>
    <t>27 Bassett Wood Drive, Southampton,  SO16 3PS</t>
  </si>
  <si>
    <t>NN0665632317000</t>
  </si>
  <si>
    <t>Chalet 1 At Dell Croft, Hensting Lane, Owslebury, Winchester, SO21 1LE</t>
  </si>
  <si>
    <t>Dell Croft, Hensting Lane, Owslebury, Winchester, Hants,  SO21 1LE</t>
  </si>
  <si>
    <t>NN06656323170006</t>
  </si>
  <si>
    <t>Certificated Location At Dell Croft, Hensting Lane, Owslebury, Winchester, Hampshire, SO21 1LE</t>
  </si>
  <si>
    <t>NN07060923030009</t>
  </si>
  <si>
    <t>Clamp Farm,, Lodge Hill, Newtown, Fareham, Hampshire, PO17 6LG</t>
  </si>
  <si>
    <t>C/O Clamp Farm, Lodge Hill, Newtown, Fareham,  PO17 6LG</t>
  </si>
  <si>
    <t>NN0706092303002</t>
  </si>
  <si>
    <t>Stables, Clamp Farm, Lodge Hill, Newtown , Fareham, Hampshire , PO17 6LG</t>
  </si>
  <si>
    <t>NN0302564301000</t>
  </si>
  <si>
    <t>Ivy Bourne Stables, Swanmore Road, Droxford, Southampton, Hants, SO32 3PT</t>
  </si>
  <si>
    <t>NN01713643213041</t>
  </si>
  <si>
    <t>Unit 4, Crafts Centre, Swifts Farm, Hensting Lane, Fishers Pond, Eastleigh, Hants, SO50 7HH</t>
  </si>
  <si>
    <t>8 Lawnside Road, Southampton, Hampshire,  SO15 4GW</t>
  </si>
  <si>
    <t>NN0252008358009</t>
  </si>
  <si>
    <t>Holiday Accommodation, Coach House At Curdridge House, Botley Road, Curdridge, Southampton, Hants, SO32 2DQ</t>
  </si>
  <si>
    <t>Curdridge House, Botley Road, Curdridge, Southampton, Hampshire,  SO32 2DQ</t>
  </si>
  <si>
    <t>NN07060643220004</t>
  </si>
  <si>
    <t>Taplands Farm Cottage, Webbs Green, Soberton, Southampton, Hampshire, SO32 1PY</t>
  </si>
  <si>
    <t>Taplands Farm Cottage, Webbs Green, Soberton, Southampton Hants,  SO32 3PY</t>
  </si>
  <si>
    <t>NN0221724315000</t>
  </si>
  <si>
    <t>Steynes Farm Stables, Corhampton, Southampton, SO32 3LL</t>
  </si>
  <si>
    <t>Steynes Farm Stables, Corhampton, Southampton,  SO32 3LL</t>
  </si>
  <si>
    <t>NN03126083430006</t>
  </si>
  <si>
    <t>Quob Stables Churchcroft Farm, Durley Brook Road , Durley, Southampton, Hants, SO32 2AR</t>
  </si>
  <si>
    <t>Riding School Livery Yard &amp; Premises</t>
  </si>
  <si>
    <t>NN0827204307000</t>
  </si>
  <si>
    <t>Barnhurst, Alma Lane, Upham, Southampton, SO32 1HE</t>
  </si>
  <si>
    <t>6 Solent Way, Gosport, Hampshire,  PO12 2NS</t>
  </si>
  <si>
    <t>STABLES HAYSTORE AND PREMISES</t>
  </si>
  <si>
    <t>NN0100912314000</t>
  </si>
  <si>
    <t>Stables Land South Of Willow Way, Bere Farm Lane, North Boarhunt, Fareham, Hampshire, PO17 6JJ</t>
  </si>
  <si>
    <t>Orchard Cottage, Southwick Road, North Boarhunt, Fareham, Hampshire,  PO17 6JH</t>
  </si>
  <si>
    <t>NN0423248501013A</t>
  </si>
  <si>
    <t>13, The Green, South Winchester Golf Club, Romsey Road, Winchester, Hampshire, SO22 5SW</t>
  </si>
  <si>
    <t>NN023192080001A</t>
  </si>
  <si>
    <t>New Barn Court, New Barn Lane, Crawley, Winchester, Hampshire, SO21 2PP</t>
  </si>
  <si>
    <t>NN0877604308002</t>
  </si>
  <si>
    <t>Mountwood Pottery, Mountwood House, Biddenfield Lane, Shedfield, Southampton, Hampshire, SO32 2HP</t>
  </si>
  <si>
    <t>Mountwood House, Biddenfield Lane, Shedfield, Southampton, Hampshire,  SO32 2HP</t>
  </si>
  <si>
    <t>NN046354830603A</t>
  </si>
  <si>
    <t>Annexe At Hornton Cottage, Church Lane, Itchen Valley, Winchester, Hampshire, SO21 1DY</t>
  </si>
  <si>
    <t>Hornton Cottage Church Lane, Itchen Valley, Winchester, Hampshire,  SO21 1DY</t>
  </si>
  <si>
    <t>NN0463556349001</t>
  </si>
  <si>
    <t>Equestrian Facilities, Dairy House, Avington Park Lane, Easton, Winchester, Hampshire, SO21 1EG</t>
  </si>
  <si>
    <t>Dairy House, Avington Park Lane, Easton, Winchester, Hampshire,  SO21 1EG</t>
  </si>
  <si>
    <t>NN00806563190014</t>
  </si>
  <si>
    <t>The Hair And Arts Gallery, High Street, Bishops Waltham, Southampton, Hampshire, SO32 1AA</t>
  </si>
  <si>
    <t>NN068595646501B</t>
  </si>
  <si>
    <t>Livery Yard At, Five Oaks Farm, Winchester Road, Shedfield, Southampton, Hampshire, SO32 2HS</t>
  </si>
  <si>
    <t>STABLES MENAGE AND PREMISES</t>
  </si>
  <si>
    <t>NN0807088303014</t>
  </si>
  <si>
    <t>Office 2, Morestead Farm, Morestead Road, Morestead, Winchester, Hampshire, SO21 1JD</t>
  </si>
  <si>
    <t>The Nut House, 14 Hundred Acres, Wickham, Fareham, Hampshire,  PO17 6JB</t>
  </si>
  <si>
    <t>NN0282312404004</t>
  </si>
  <si>
    <t>Kincaids View, At Well Hill Paddock, Hambledon Road, Denmead, Waterlooville, Hampshire, PO7 6HB</t>
  </si>
  <si>
    <t>stabels tackroom and premises</t>
  </si>
  <si>
    <t>NN0574908018000B</t>
  </si>
  <si>
    <t>18, West Street, Alresford, Hampshire, SO24 9AT</t>
  </si>
  <si>
    <t>NN0766760319000</t>
  </si>
  <si>
    <t>Orchard Yarns, Droxford Road, Swanmore, Southampton, SO32 2PY</t>
  </si>
  <si>
    <t>NN0877676339000</t>
  </si>
  <si>
    <t>Knowle Paddocks, Mayles Lane, Wickham, Fareham, Hampshire, PO15 6DT</t>
  </si>
  <si>
    <t>88 Boundary Walk, Knowle, Fareham, Hampshire,  PO17 5GB</t>
  </si>
  <si>
    <t>NN0939440015003</t>
  </si>
  <si>
    <t>Yoga Studio At Kinesis, 15, Uplands Road, Winchester, Hampshire, SO22 6ER</t>
  </si>
  <si>
    <t>15 Uplands Road, Winchester, Hampshire,  SO22 6ER</t>
  </si>
  <si>
    <t>YOGA STUDIO &amp; PREMISES</t>
  </si>
  <si>
    <t>NN0928948008000</t>
  </si>
  <si>
    <t>80, Parchment Street, Winchester, Hampshire, SO23 8AT</t>
  </si>
  <si>
    <t>80 Parchment Street, Winchester,  SO23 8AT</t>
  </si>
  <si>
    <t>NN0423284203000</t>
  </si>
  <si>
    <t>The Old Calf Shed, Upper Slackstead Farm, Upper Slackstead, Braishfield, Romsey, Hampshire, SO51 0QL</t>
  </si>
  <si>
    <t>The Old Calf Shed, Upper Slackstead Farm, Upper Slackstead, Braishfield, Romsey, Hampshire,  SO51 0QL</t>
  </si>
  <si>
    <t>NN0080560401000</t>
  </si>
  <si>
    <t>Land North Of, Brooklands Farm, Botley Road, Bishops Waltham, Southampton, Hampshire, SO32 1DR</t>
  </si>
  <si>
    <t>16 Horders Wood Gardens, Waltham Chase, Southampton, Hampshire,  SO32 2BF</t>
  </si>
  <si>
    <t>CIDERY AND PREMISES</t>
  </si>
  <si>
    <t>NN0463528305001</t>
  </si>
  <si>
    <t>Burntwood Farm, Martyr Worthy, Itchen Valley, Winchester, SO21 1AD</t>
  </si>
  <si>
    <t>16 Mildmay Street, Winchester, Hampshire,  SO22 4BX</t>
  </si>
  <si>
    <t>NN0766804322000</t>
  </si>
  <si>
    <t>Stables At, The White Cottage, Lower Chase Road, Swanmore, Southampton, SO32 2PB</t>
  </si>
  <si>
    <t>The White Cottage, Lower Chase Road, Swanmore, Southampton, Hampshire,  SO3 2PB</t>
  </si>
  <si>
    <t>NN0080601001000</t>
  </si>
  <si>
    <t>Four Acre Stables, Clewers Hill, Waltham Chase, Southampton, Hampshire, SO32 2LN</t>
  </si>
  <si>
    <t>NN0685956389095</t>
  </si>
  <si>
    <t>Unit 3a, Culverlands Business Park, Winchester Road, Shedfield, Southampton, Hants, SO32 2JF</t>
  </si>
  <si>
    <t>15 Sandy Hill Close, Waltham Chase, Southampton,  SO32 2GU</t>
  </si>
  <si>
    <t>NN09290560660005</t>
  </si>
  <si>
    <t>66, St Georges Street, Winchester, Hampshire, SO23 8AH</t>
  </si>
  <si>
    <t>162 Fromond Road, Weeke, Winchester, Hampshire,  SO22 6EF</t>
  </si>
  <si>
    <t>NN09181840170004</t>
  </si>
  <si>
    <t>17, College Street, Winchester, Hampshire, SO23 9LX</t>
  </si>
  <si>
    <t>NN0171364801001</t>
  </si>
  <si>
    <t>Lot 2, Hensting Dell, Hensting Lane, Fishers Pond, Eastleigh, Hampshire, SO50 7HH</t>
  </si>
  <si>
    <t>56 Guest Road, Eastleigh, Hampshire,  SO50 6FF</t>
  </si>
  <si>
    <t>NN08071563020003</t>
  </si>
  <si>
    <t>Workshop At Moorllands, Woodland Drove, Main Road, Twyford Moors, Winchester, Hampshire, SO21 1EX</t>
  </si>
  <si>
    <t>NN0463608303002</t>
  </si>
  <si>
    <t>The Old Yard,, Fair Lane, Winchester, Hampshire, SO21 1HF</t>
  </si>
  <si>
    <t>NN05748923050007</t>
  </si>
  <si>
    <t>Belmont House, The Dean, Alresford, Hampshire, SO24 9BQ</t>
  </si>
  <si>
    <t>NN0857468340000</t>
  </si>
  <si>
    <t>Holiday Accommodation, Westbury Manor Farm, Petersfield Road, West Meon, Petersfield, Hampshire, GU32 1ND</t>
  </si>
  <si>
    <t>The Bungalow At Westbury Manor Farm, Petersfield Road, West Meon, Petersfield, Hampshire,  GU32 1ND</t>
  </si>
  <si>
    <t>NN0918320304004</t>
  </si>
  <si>
    <t>Unit 4, Wintex House, Easton Lane Business Park, Easton Lane, Winchester, Hants, SO23 7RQ</t>
  </si>
  <si>
    <t>Unit 4, Wintex House, Easton Lane Business Park, Easton Lane, Winchester, Hants,  SO23 7RQ</t>
  </si>
  <si>
    <t>NN0282416333005</t>
  </si>
  <si>
    <t>Yard R/O The Barn, Sheepwash Lane, Denmead, Waterlooville, Hants, PO7 6TW</t>
  </si>
  <si>
    <t xml:space="preserve"> STORAGE COMPOUND AND PREMISES</t>
  </si>
  <si>
    <t>NN02319047500001</t>
  </si>
  <si>
    <t>Garage At, Warren Farm, Crawley, Winchester, SO21 2PP</t>
  </si>
  <si>
    <t>The Cedar Lodge, New Barn Lane, Crawley, Winchester, Hampshire,  SO21 2PP</t>
  </si>
  <si>
    <t>NN08272723070009</t>
  </si>
  <si>
    <t>Lower Upham Post Office And Stores, Winchester Road, Upham, Southampton, Hampshire, SO32 1HD</t>
  </si>
  <si>
    <t>Bequia, Winchester Road, Upham, Southampton, Hampshire,  SO32 1HD</t>
  </si>
  <si>
    <t>NN0807070315008</t>
  </si>
  <si>
    <t>Twyford Post Office, High Street, Twyford, Winchester, Hampshire, SO21 1NH</t>
  </si>
  <si>
    <t>Unit 1, The Treatment Centre, High Street, Twyford, Winchester,  SO21 1NH</t>
  </si>
  <si>
    <t>NN0807070315112</t>
  </si>
  <si>
    <t>Unit 2a, 1st Floor, Twyford Post Office, High Street, Twyford, Winchester, Hampshire, SO21 1NH</t>
  </si>
  <si>
    <t>NN0807070315113</t>
  </si>
  <si>
    <t>Unit 2c, 1st Floor, Twyford Post Office, High Street, Twyford, Winchester, Hampshire, SO21 1NH</t>
  </si>
  <si>
    <t>NN07667603020003</t>
  </si>
  <si>
    <t>The Rising Sun, Hill Pound, Swanmore, Southampton, Hampshire , SO32 2PS</t>
  </si>
  <si>
    <t>NN09798123040008</t>
  </si>
  <si>
    <t>Nursery Cottage Cattery, Stockbridge Road East, Sutton Scotney, Winchester, Hampshire, SO21 3LD</t>
  </si>
  <si>
    <t>NN0312616354001</t>
  </si>
  <si>
    <t>Caravan Storage At Shady Oaks Farm, Durley Brook Road, Durley, Southampton, Hampshire, SO32 2AR</t>
  </si>
  <si>
    <t>Shady Oaks Lodge, Durley Brook Road, Durley, Southampton, Hampshire,  SO32 2AR</t>
  </si>
  <si>
    <t>NN070602833000A</t>
  </si>
  <si>
    <t>Greenbarn Cattery, Church Road, Newtown, Fareham, Hampshire, PO17 6LL</t>
  </si>
  <si>
    <t>53 Quintrel Avenue , Portchester, Fareham, Hants ,  PO16 9TF</t>
  </si>
  <si>
    <t>CATTERY &amp; PREMISES</t>
  </si>
  <si>
    <t>NN0080528307005</t>
  </si>
  <si>
    <t>Ashton Cross Stud, Cross Lanes, Bishops Waltham, Southampton, SO32 1FL</t>
  </si>
  <si>
    <t>47 Bosworth Gardens, Bishops Waltham, Southampton, Hampshire,  SO32 1QQ</t>
  </si>
  <si>
    <t>NN07466163080003</t>
  </si>
  <si>
    <t>Shedding Oaks Cattery, Hamgreen, Sparsholt, Winchester, Hampshire, SO21 2PA</t>
  </si>
  <si>
    <t>KENNELS AND CATTERIES</t>
  </si>
  <si>
    <t>NN09286680570005</t>
  </si>
  <si>
    <t>Hyde Tavern, 57, Hyde Street, Winchester, SO23 7DY</t>
  </si>
  <si>
    <t>NN08778403090W1</t>
  </si>
  <si>
    <t>Livery Yard, Greystones, Titchfield Lane, Wickham, Fareham, PO17 5PH</t>
  </si>
  <si>
    <t>Greystones, Titchfield Lane, Wickham, Fareham, Hampshire,  PO17 5PH</t>
  </si>
  <si>
    <t>NN0252008004000</t>
  </si>
  <si>
    <t>Unit 4, Maple Farm, Botley Road, Curdridge, Southampton, SO32 2DU</t>
  </si>
  <si>
    <t>Maple Farm, Botley Road, Curdridge, Southampton,  SO32 2DU</t>
  </si>
  <si>
    <t>NN0706028317001</t>
  </si>
  <si>
    <t>Caravan Storage Stables And, Certified Location At Greenbarn, Church Road, Newtown, Fareham, Hampshire, PO17 6LL</t>
  </si>
  <si>
    <t>Greenbarn, Church Road, Newtown, Fareham, Hants,  PO17 6LL</t>
  </si>
  <si>
    <t>NN08070563060005</t>
  </si>
  <si>
    <t>Baldwin Clocks, High Street, Twyford, Winchester, Hampshire, SO21 1RF</t>
  </si>
  <si>
    <t>15 Esmonde Close, Lee-On-Solent, Hampshire,  PO13 8JW</t>
  </si>
  <si>
    <t>NN0171396034000</t>
  </si>
  <si>
    <t>34,, New Road, Colden Common, Winchester, Hampshire, SO21 1RT</t>
  </si>
  <si>
    <t>NN0574876304000</t>
  </si>
  <si>
    <t>Darsett, Sun Lane, Alresford, Hampshire, SO24 9LZ</t>
  </si>
  <si>
    <t>Bayleaf Cottage, Darvill Road, Ropley, Hampshire,  SO24 0BW</t>
  </si>
  <si>
    <t>NN0807088301000A</t>
  </si>
  <si>
    <t>Morestead Farm Stables, Morestead, Winchester, Hampshire, SO21 1JD</t>
  </si>
  <si>
    <t>RACING STABLES AND PREMISES</t>
  </si>
  <si>
    <t>NN0685900303004</t>
  </si>
  <si>
    <t>Ceramic Arts Studio, Cherry Cottage , Little Bull Lane, Waltham Chase, Southampton, Hampshire, SO32 2LT</t>
  </si>
  <si>
    <t>ART STUDIO AND PRMEISES</t>
  </si>
  <si>
    <t>NN0877692606000</t>
  </si>
  <si>
    <t xml:space="preserve">Little Oaks, Mayles Lane, Knowle, Fareham, PO17 5PN </t>
  </si>
  <si>
    <t>2 Dell View Cottages, Knowle, Wickham, Fareham, Hampshire,  PO15 6DT</t>
  </si>
  <si>
    <t>NN0706036300000</t>
  </si>
  <si>
    <t>Village Cattery 1 Glencoe, Long Road, Soberton, Southampton, Hampshire, SO32 3PG</t>
  </si>
  <si>
    <t>NN0100912310000</t>
  </si>
  <si>
    <t>Bere Meadows, Bere Farm Lane, North Boarhunt, Fareham, Hampshire, PO17 6JL</t>
  </si>
  <si>
    <t>Stone Barn, Bere Farm Lane, North Boarhunt, Fareham, Hampshire,  PO17 6JL</t>
  </si>
  <si>
    <t>NN0111008312004</t>
  </si>
  <si>
    <t>Unit 2, The Barn , Brockwood, Bramdean, Alresford, Hampshire, SO24 0LQ</t>
  </si>
  <si>
    <t>Oxdrove House, Oxdrove, Burghclere, Newbury,  RG20 9HJ</t>
  </si>
  <si>
    <t>NN0080560312001</t>
  </si>
  <si>
    <t>Storage Unit 1 C W Underwood, Botley Road, Bishops Waltham, Southampton, SO32 1DR</t>
  </si>
  <si>
    <t>NN0171428309012</t>
  </si>
  <si>
    <t>Unit 2, Simba Farm, Portsmouth Road, Fishers Pond, Eastleigh, Hampshire, SO50 7HF</t>
  </si>
  <si>
    <t>NN0070416304006</t>
  </si>
  <si>
    <t>The Old Cattle Shed, Sutton Manor Farm, Bishops Sutton Road, Alresford, Hants, SO24 0AA</t>
  </si>
  <si>
    <t>The Old Cattle Shed, Sutton Manor Farm, Bishops Sutton Road, Alresford, Hants,  SO24 0AA</t>
  </si>
  <si>
    <t>NN0423264300002</t>
  </si>
  <si>
    <t>The Old Dairy At, Beechcroft, Sarum Road, Winchester, Hampshire, SO22 5QS</t>
  </si>
  <si>
    <t>The Old Dairy At Beechcroft, Crabwood, Sarum Road, Winchester, Hants,  SO22 5QS</t>
  </si>
  <si>
    <t>NN0877656300001</t>
  </si>
  <si>
    <t>Unit 1, Frith Farm, Frith Lane, Wickham, Fareham, Hampshire, PO17 5AW</t>
  </si>
  <si>
    <t>39 Dickson Park, Wickham, Fareham, Hampshire,  PO17 5LB</t>
  </si>
  <si>
    <t>NN09286120620001</t>
  </si>
  <si>
    <t>62, High Street, Winchester, Hampshire, SO23 9BX</t>
  </si>
  <si>
    <t>NN09394440110006</t>
  </si>
  <si>
    <t>11-13, Upper Brook Street, Winchester, Hampshire, SO23 8AL</t>
  </si>
  <si>
    <t>NN085746883300012</t>
  </si>
  <si>
    <t>Day Nursery At Compass House, West Meon, Petersfield, Hampshire, GU32 1LX</t>
  </si>
  <si>
    <t>NN0423214300002</t>
  </si>
  <si>
    <t>Farley Farm Airstrip, Braishfield, Romsey, Hampshire, SO51 0QP</t>
  </si>
  <si>
    <t>Farley Farm, Farley Chamberlayne, Braishfield, Romsey, Hampshire,  SO51 0QP</t>
  </si>
  <si>
    <t>AIRFIELD AND PREMISES</t>
  </si>
  <si>
    <t>NN092861202800D</t>
  </si>
  <si>
    <t>Suite D 2nd Flr 28a, High Street, Winchester, Hampshire, SO23 9BA</t>
  </si>
  <si>
    <t>NN0766832002000</t>
  </si>
  <si>
    <t>Stable Block 2, Spindleberry, Park Lane, Swanmore, Southampton, Hampshire, SO32 2QQ</t>
  </si>
  <si>
    <t>8 Church Lane, Hambledon, Hants,  PO7 4RT</t>
  </si>
  <si>
    <t>NN087767632200C</t>
  </si>
  <si>
    <t>Birch Tree Yoga Studio,, The Birches, Hundred Acres Road, Wickham, Fareham, Hampshire, PO17 6HY</t>
  </si>
  <si>
    <t>The Birches, Hundred Acres Road, Wickham, Fareham, Hampshire,  PO17 6HY</t>
  </si>
  <si>
    <t>NN0100912308000</t>
  </si>
  <si>
    <t>Bere Farm Stables, Bere Farm Lane, North Boarhunt, Fareham, Hampshire, PO17 6JJ</t>
  </si>
  <si>
    <t>NN0665604313001</t>
  </si>
  <si>
    <t>The Joinery And Boxwood Holiday Cottages, Baybridge Lane, Owslebury, Winchester, Hampshire, SO21 1FT</t>
  </si>
  <si>
    <t>Grove Cottage, 1 Grove Road, Shawford, Winchester,  SO21 2DD</t>
  </si>
  <si>
    <t>NN0857404342005</t>
  </si>
  <si>
    <t>White Horse Cottage, High Street, West Meon, Petersfield, Hampshire, GU32 1LJ</t>
  </si>
  <si>
    <t>64 Devlin Road, Westbury-On-Trym, Bristol,  BS10 5EH</t>
  </si>
  <si>
    <t>NN0050332307001</t>
  </si>
  <si>
    <t>Swimming Pool At The Maples,, Sutton Wood Lane, Bighton, Alresford, Hampshire, SO24 9SG</t>
  </si>
  <si>
    <t>The Maples, Sutton Wood Farm, Bighton, Alresford, Hampshire,  SO24 9SG</t>
  </si>
  <si>
    <t>NN0423248501009</t>
  </si>
  <si>
    <t>9, The Green, South Winchester Golf Club, Romsey Road, Pitt, Winchester, Hampshire, SO22 5SW</t>
  </si>
  <si>
    <t>13 Edgar Road, Winchester, Hampshire,  SO23 9TW</t>
  </si>
  <si>
    <t>NN0928948015004</t>
  </si>
  <si>
    <t>Flat 4, 15, Parchment Street, Winchester, Hants, SO23 8AZ</t>
  </si>
  <si>
    <t>NN0928948015012</t>
  </si>
  <si>
    <t>Flats 1-2 At, 15, Parchment Street, Winchester, Hants, SO23 8AA</t>
  </si>
  <si>
    <t>SELF CATERING HOLIDAY UNITS (2) AND PREMISES</t>
  </si>
  <si>
    <t>NN00805363010006</t>
  </si>
  <si>
    <t>1,, Basing Mews, Lower Basingwell Street, Bishops Waltham, Southampton, Hampshire, SO32 1PA</t>
  </si>
  <si>
    <t>NN0645436302000</t>
  </si>
  <si>
    <t>Himoon Stables, Grange Drive, Otterbourne, Winchester, Hampshire, SO21 2HZ</t>
  </si>
  <si>
    <t>3 Raven Square, Eastleigh, Hampshire,  SO50 9JR</t>
  </si>
  <si>
    <t>NN0766772340000</t>
  </si>
  <si>
    <t>Tanglefield, Forest Road, Swanmore, Southampton, Hampshire, SO32 2PL</t>
  </si>
  <si>
    <t>28 Lakeside, Funtley, Fareham, Hants,  PO17 5EP</t>
  </si>
  <si>
    <t>NN0252008391002</t>
  </si>
  <si>
    <t>B &amp; B Otters Green , Botley Hill, Botley, Southampton, Hampshire, SO30 2DL</t>
  </si>
  <si>
    <t>Otters Green, Botley Hill, Botley, Southampton,  Hampshire,  SO30 2DL</t>
  </si>
  <si>
    <t>NN07667283030008</t>
  </si>
  <si>
    <t>The Brickmakers, Church Road, Swanmore, Southampton, SO32 2PA</t>
  </si>
  <si>
    <t>14 North Wallington, Fareham, Hampshire,  PO16 8SN</t>
  </si>
  <si>
    <t>NN0766812314001</t>
  </si>
  <si>
    <t>Stables At, Mayhill Barn Farm, Mayhill Lane, Swanmore, Southampton, SO32 2QW</t>
  </si>
  <si>
    <t>Mayhill Barn Farm, Mayhill Lane, Swanmore, Southampton, Hampshire,  SO32 2QW</t>
  </si>
  <si>
    <t>NN00806563410008</t>
  </si>
  <si>
    <t>Cassis, High Street, Bishops Waltham, Southampton, Hampshire, SO32 1AA</t>
  </si>
  <si>
    <t>Labels Boutique, The High Street, Bishopps Waltham ,  SO32 1AA</t>
  </si>
  <si>
    <t>NN03126363000001</t>
  </si>
  <si>
    <t>Farm, Perlins Farm, Kytes Lane, Durley, Southampton, Hampshire, SO32 2AE</t>
  </si>
  <si>
    <t>NN0372824304000</t>
  </si>
  <si>
    <t>The Folly,, Hampton House, Church Lane, Hambledon, Waterlooville, Hampshire, PO7 4RT</t>
  </si>
  <si>
    <t>Hapton House, Church Lane, Hambledon, Portsmouth, Hampshire,  PO7 4RT</t>
  </si>
  <si>
    <t>NN00806563060107</t>
  </si>
  <si>
    <t>1st Floor 5, Merchant House, 6/8, High Street, Bishops Waltham, Southampton, Hampshire, SO32 1AA</t>
  </si>
  <si>
    <t xml:space="preserve">C/O Ian Judd &amp; Partners, 4 High Street, Bishops Waltham, Hants,  </t>
  </si>
  <si>
    <t>NN0554504300000</t>
  </si>
  <si>
    <t>Festival Site At Vicarage Farm, Vicarage Lane, Woodmancott, Winchester, Hampshire, SO21 3BL</t>
  </si>
  <si>
    <t>Vicarage Farm, Vicarage Lane, Woodmancott, Winchester, Hampshire,  SO21 3BL</t>
  </si>
  <si>
    <t>FESTIVAL SITE, WEDDING VENUE,CAMPING SITE AND PREMISES</t>
  </si>
  <si>
    <t>NN06859563500002</t>
  </si>
  <si>
    <t>Spindlewood, Winchester Road, Waltham Chase, Southampton, SO32 2LW</t>
  </si>
  <si>
    <t>Spindlewood, Winchester Road, Waltham Chase, Southampton, Hants,  SO32 2LW</t>
  </si>
  <si>
    <t>NN00806563060022</t>
  </si>
  <si>
    <t>Merchants Ifa, Merchants House, 8, High Street, Bishops Waltham, Southampton, SO32 1AA</t>
  </si>
  <si>
    <t>Pullingers Farm, Hattingley Road, Medstead, Alton,  GU34 5NQ</t>
  </si>
  <si>
    <t>NN00806563060037</t>
  </si>
  <si>
    <t>1st Flr 3 , The Merchants House, 8, High Street, Bishops Waltham, Southampton, Hampshire, SO32 1AA</t>
  </si>
  <si>
    <t>NN0282220010000</t>
  </si>
  <si>
    <t>10, Ashling Gardens, Denmead, Waterlooville, Hants, PO7 6PR</t>
  </si>
  <si>
    <t>10 Ashling Gardens, Denmead, Portsmouth, Hampshire,  PO7 6PR</t>
  </si>
  <si>
    <t>ARTISTS STUDIO</t>
  </si>
  <si>
    <t>NN0918124303074</t>
  </si>
  <si>
    <t>Salon At, Chesil Lodge, Chesil Street, Winchester, Hampshire, SO23 0AH</t>
  </si>
  <si>
    <t>Lansdowne House, 85 Fairfield Road, Winchester,  SO22 6SG</t>
  </si>
  <si>
    <t>NN0827272335001</t>
  </si>
  <si>
    <t>The Stables Holiday Cottage, Woodcote Barn, Woodcote Farm Lane, Upham, Southampton, Hampshire, SO32 1HT</t>
  </si>
  <si>
    <t>Woodcote Barn, Woodcote Lane, Upham, Southampton, Hampshire,  SO32 1HT</t>
  </si>
  <si>
    <t>NN05545043071011</t>
  </si>
  <si>
    <t>Unit 1, The Calvert Centre, Rownest Wood Lane, Woodmancott, Winchester, Hampshire, SO21 3BN</t>
  </si>
  <si>
    <t>NN0453440300001</t>
  </si>
  <si>
    <t>The Mews Boarding Cattery, Park Lodge, Alresford Road, Ovington, Alresford, Hampshire, SO24 0HZ</t>
  </si>
  <si>
    <t>Cattery and Premises</t>
  </si>
  <si>
    <t>NN0252028307000</t>
  </si>
  <si>
    <t>Salon At Beggars Roost, Gordon Road, Curdridge, Southampton, SO32 2BE</t>
  </si>
  <si>
    <t>69 Turnberry Close, Botley Park, Southampton, Hampshire,  SO32 2SG</t>
  </si>
  <si>
    <t>NN0503984240007</t>
  </si>
  <si>
    <t>Pilates Studio, 240, Springvale Road, Kingsworthy, Winchester, Hampshire, SO23 7LF</t>
  </si>
  <si>
    <t>240 Springvale Road, Kings Worthy, Winchester, Hampshire,  SO23 7LF</t>
  </si>
  <si>
    <t>Pilates Studio and Premises</t>
  </si>
  <si>
    <t>NN0939356067001</t>
  </si>
  <si>
    <t>67,, Stoney Lane, Winchester, Hampshire, SO22 6EW</t>
  </si>
  <si>
    <t>T/A Class 1 Dry Cleaners, 67 Stoney Lane, Winchester ,  SO22 6EW</t>
  </si>
  <si>
    <t>NN05747080070026</t>
  </si>
  <si>
    <t>East Street Studio, 7a, East Street, Alresford, Hampshire, SO24 9EE</t>
  </si>
  <si>
    <t>Hampage House, Ovington Down, Alresford, Hants,  SO24 0HY</t>
  </si>
  <si>
    <t>NN06859403060013</t>
  </si>
  <si>
    <t>Hairdressing Salon At Yew Tree Cottage, Solomans Lane, Waltham Chase, Southampton, Hampshire, SO32 2LY</t>
  </si>
  <si>
    <t>NN0807056308001</t>
  </si>
  <si>
    <t>Raymonde Hair Salon, High Street, Twyford, Winchester, Hampshire, SO21 1RF</t>
  </si>
  <si>
    <t>Raymonde Hair Salon, High Street, Twyford, Winchester, Hampshire,  SO21 1RF</t>
  </si>
  <si>
    <t>NN0807104313001</t>
  </si>
  <si>
    <t>Knighton Workshops, Park Lane, Twyford, Winchester, Hants, SO21 1QU</t>
  </si>
  <si>
    <t>C/O Nadine Collinson, Knighton, Park Lane, Twyford, Winchester, Hampshire,  SO21 1QU</t>
  </si>
  <si>
    <t>NN0423264304001</t>
  </si>
  <si>
    <t>The Pigsty, Clarendon Way, Winchester, Hampshire, SO22 5QL</t>
  </si>
  <si>
    <t>Strawberry Fields, Enmill Lane, Pitt, Winchester, Hampshire,  SO22 5QW</t>
  </si>
  <si>
    <t>NN0939528034000</t>
  </si>
  <si>
    <t>Dog And Cat Grooming, 34, Westman Road, Winchester, Hampshire, SO22 6DT</t>
  </si>
  <si>
    <t>34 Westman Road, Winchester, Hampshire,  SO22 6DT</t>
  </si>
  <si>
    <t>DOG GROOMING SALON AND PREMISES</t>
  </si>
  <si>
    <t>NN0221740324005</t>
  </si>
  <si>
    <t>The Piggery, Manor House, High Street, Meonstoke, Southampton, Hampshire, SO32 3NH</t>
  </si>
  <si>
    <t>Manor House, High Street, Meonstoke, Southampton, Hampshire,  SO32 3NH</t>
  </si>
  <si>
    <t>NN092867600511A</t>
  </si>
  <si>
    <t>1st Flr Front, 5a, Jewry Street, Winchester, Hampshire, SO23 8RZ</t>
  </si>
  <si>
    <t>Lothorien, 46 Tower Street, Winchester, Hampshire,  SO23 8TA</t>
  </si>
  <si>
    <t>NN01411083110003</t>
  </si>
  <si>
    <t>Stables At Cheriton Cottage, Cheriton, Alresford, Hampshire, SO24 0PR</t>
  </si>
  <si>
    <t>Cheriton Cottage, Cheriton, Alresford, Hants,  SO24 0PR</t>
  </si>
  <si>
    <t>NN0706028330001</t>
  </si>
  <si>
    <t>The Lower Barn, Green Barn, Church Road, Newtown, Fareham, Hampshire, PO17 6LL</t>
  </si>
  <si>
    <t>9 Catisfield Road, Fareham ,  PO15 5QF</t>
  </si>
  <si>
    <t>NN0645448309015</t>
  </si>
  <si>
    <t>Rural Retreat, Kiln Lane, Otterbourne, Winchester, Hampshire, SO21 2EJ</t>
  </si>
  <si>
    <t>118 Hursley Road, Chandlers Ford, Eastleigh,  ,  SO53 1JB</t>
  </si>
  <si>
    <t>NN0080816350000</t>
  </si>
  <si>
    <t>Southside Farm, Tangier Lane, Bishops Waltham, Southampton, Hampshire, SO32 1BU</t>
  </si>
  <si>
    <t>NN0685940322000</t>
  </si>
  <si>
    <t>Holiday Accommodation, Holly Hill, Solomons Lane, Shirrell Heath, Southampton, Hampshire, SO32 2HU</t>
  </si>
  <si>
    <t>NN0161204300000</t>
  </si>
  <si>
    <t>Unit 1, Magdalen Hill Farm, Fair Lane, Winchester, Hampshire, SO21 1HF</t>
  </si>
  <si>
    <t>Montana, 148 Lovedon Lane, Kings Worthy, Winchester,  SO23 7NJ</t>
  </si>
  <si>
    <t>NN0574740009008</t>
  </si>
  <si>
    <t>The Beauty Suite, 9, Hawthorn Close, Alresford, Hampshire, SO24 9LE</t>
  </si>
  <si>
    <t>9 Hawthorn Close, Alresford, Hampshire,  SO24 9LE</t>
  </si>
  <si>
    <t>NN070611630070A</t>
  </si>
  <si>
    <t>Unit A, 1st Flr, Old Drier, Wallops Wood Farm, Sheardley Lane, Droxford, Southampton, SO32 3QY</t>
  </si>
  <si>
    <t>NN03728623040001</t>
  </si>
  <si>
    <t>The Retreat, West Street, Hambledon, Waterlooville, Hampshire, PO7 4RW</t>
  </si>
  <si>
    <t>24 Burrill Avenue, Cosham, Portsmouth,  PO6 2EA</t>
  </si>
  <si>
    <t>NN0574908024003</t>
  </si>
  <si>
    <t>24, West Street, Alresford, Hampshire, SO24 9AT</t>
  </si>
  <si>
    <t>24a West Street, Alresford, Hampshire,  SO24 9AT</t>
  </si>
  <si>
    <t>NN0615102300007</t>
  </si>
  <si>
    <t>Westlea Farm Shop, Ladycroft, Alresford, Hampshire, SO24 0QS</t>
  </si>
  <si>
    <t>NN092867600512A</t>
  </si>
  <si>
    <t>1st Flr Rear, 5a, Jewry Street, Winchester, Hampshire, SO23 8RZ</t>
  </si>
  <si>
    <t>14 Wessex Drive, Winchester, Hampshire,  SO22 6DQ</t>
  </si>
  <si>
    <t>NN0887834016007</t>
  </si>
  <si>
    <t>Grooming Room At , 16, Lindbergh Rise, Whiteley, Fareham, Hampshire, PO15 7HJ</t>
  </si>
  <si>
    <t>16 Lindbergh Rise, Whiteley, Fareham, Hampshire,  PO15 7HJ</t>
  </si>
  <si>
    <t>NN0171308310002</t>
  </si>
  <si>
    <t>Kisatorari Stables, Boyes Lane, Colden Common, Winchester, Hampshire, SO21 1TA</t>
  </si>
  <si>
    <t>NN09286680440009</t>
  </si>
  <si>
    <t>44, Hyde Street, Winchester, Hampshire, SO23 7DX</t>
  </si>
  <si>
    <t>AUCTION ROOM AND PREMISES</t>
  </si>
  <si>
    <t>NN0302576800003</t>
  </si>
  <si>
    <t>Land South, Pointers Paddock, Watton Lane, Droxford, Southampton, Hampshire, SO32 3QY</t>
  </si>
  <si>
    <t>Caravan 2 Pointers Paddock, Watton Lane, Droxford, Hants,  SO32 3QY</t>
  </si>
  <si>
    <t>SHOWMANS QUARTERS AND PREMISES</t>
  </si>
  <si>
    <t>NN05749080310029</t>
  </si>
  <si>
    <t>R/O 31, West Street, Alresford, Hampshire, SO24 9AT</t>
  </si>
  <si>
    <t>35a West Street, Alresford, Hants,  SO24 9AT</t>
  </si>
  <si>
    <t>NN0080592302001</t>
  </si>
  <si>
    <t>Workshop At Unit 2, Old Brick Yard, Coppice Hill, Bishops Waltham, Southampton, SO32 1AG</t>
  </si>
  <si>
    <t>Old Brickyard Cottage, Coppice Hill, Bishops Waltham, Southampton, Hampshire,  SO32 1AG</t>
  </si>
  <si>
    <t>NN0080592302002</t>
  </si>
  <si>
    <t>Office At Unit 2, Old Brick Yard, Coppice Hill, Bishops Waltham, Southampton, SO32 1AG</t>
  </si>
  <si>
    <t>NN02520083370001</t>
  </si>
  <si>
    <t>Stables, Harmsworth Farm, Botley Road, Curdridge, Southampton, Hampshire, SO30 2HB</t>
  </si>
  <si>
    <t>NN05749080510001</t>
  </si>
  <si>
    <t>51, West Street, Alresford, Hampshire, SO24 9AB</t>
  </si>
  <si>
    <t>NN0847316302000</t>
  </si>
  <si>
    <t>Equestrian Facilities Lower Peake, Peake New Road, Warnford, Southampton, Hampshire, SO32 3LA</t>
  </si>
  <si>
    <t>Lower Peake Cottage, Peake New Road, Warnford, Southampton,  SO32 3LA</t>
  </si>
  <si>
    <t>NN0302574304000</t>
  </si>
  <si>
    <t>Stables Adj To North Spindleberry, Park Lane, Swanmore, Southampton, Hampshire, SO32 2QQ</t>
  </si>
  <si>
    <t>28 Holcroft Road, Southampton, Hampshire,  SO19 6HF</t>
  </si>
  <si>
    <t>NN0939324005000</t>
  </si>
  <si>
    <t>5, St Thomas Mews, St Thomas Street, Winchester, Hampshire, SO23 9HG</t>
  </si>
  <si>
    <t>Carissima, Mont Du Coin, St Brelade, Jersey,  JE3 8BE</t>
  </si>
  <si>
    <t>NN0706092310000</t>
  </si>
  <si>
    <t>Tricklebank Stud, Lodge Hill, Newtown, Fareham, Hampshire, PO17 6LG</t>
  </si>
  <si>
    <t>Tricklebank Stud, Lodge Hill, Newtown, Hants,  PO17 6LG</t>
  </si>
  <si>
    <t>NN0171364901001</t>
  </si>
  <si>
    <t>1 Hensting Dell, Hensting Lane, Fishers Pond, Eastleigh, Hampshire, SO50 7HH</t>
  </si>
  <si>
    <t>11 Bourne Close, Otterbourne, Winchester, Hampshire,  SO21 2DU</t>
  </si>
  <si>
    <t>NN0252004300000</t>
  </si>
  <si>
    <t>Stables North Of Great Gold Copse, Blind Lane, Curdridge, Southampton, Hampshire, SO32 2BL</t>
  </si>
  <si>
    <t>56 Holmesland Drive, Botley , Southampton , Hampshire ,  SO30 2SH</t>
  </si>
  <si>
    <t>NN057470803007A</t>
  </si>
  <si>
    <t>Lavender Folly Annex At, 30,  , East Street, Alresford, Hampshire, SO24 9EE</t>
  </si>
  <si>
    <t>NN0766832001001</t>
  </si>
  <si>
    <t>West Spindleberry, Park Lane, Swanmore, Southampton, Hampshire, SO32 2QQ</t>
  </si>
  <si>
    <t>Byways, Hambledon Road, Denmead, Waterloovile, Hants,  PO7 6LT</t>
  </si>
  <si>
    <t>NN0282296346000</t>
  </si>
  <si>
    <t>Stables At Tanners Meadow , Forest Road , Denmead , Waterlooville , Hampshire , PO7 6UA</t>
  </si>
  <si>
    <t>7 Wordsworth Place, Whiteley, Fareham,  PO15 7LY</t>
  </si>
  <si>
    <t>NN0503924321A009</t>
  </si>
  <si>
    <t>The Annexe, Lansker House, Lovedon Lane, Kings Worthy, Winchester, Hampshire, SO21 1AQ</t>
  </si>
  <si>
    <t>Lansker House, Lovedon Lane, Kings Worthy, Winchester,   Hampshire,  SO21 1AQ</t>
  </si>
  <si>
    <t>NN00806083060006</t>
  </si>
  <si>
    <t>Stables At, Dundridge Lane, Bishops Waltham, Southampton, Hampshire, SO32 1GD</t>
  </si>
  <si>
    <t>NN0503924368000</t>
  </si>
  <si>
    <t>Holiday Accommodation At , 19, Bull Farm, Lovedon Lane, Kings Worthy, Winchester, Hampshire, SO21 1AQ</t>
  </si>
  <si>
    <t>19 Bull Farm, Kings Worthy, Winchester, Hampshire,  SO21 1AQ</t>
  </si>
  <si>
    <t>NN09290480030002</t>
  </si>
  <si>
    <t>3, St Cross Road, Winchester, Hampshire, SO23 9JA</t>
  </si>
  <si>
    <t>St. Cross Road Dental Practice, 3 St. Cross Road, Winchester, Hampshire,  SO23 9JA</t>
  </si>
  <si>
    <t>NN0736440350000</t>
  </si>
  <si>
    <t>63, Downs Road, South Wonston, Winchester, Hampshire, SO21 3EW</t>
  </si>
  <si>
    <t>63 Downs Road, South Wonston, Winchester, Hants,  SO21 3EW</t>
  </si>
  <si>
    <t>NN0282300310000</t>
  </si>
  <si>
    <t>Denmead Cattery, Furzeley Road, Denmead, Waterlooville, Hampshire, PO7 6TX</t>
  </si>
  <si>
    <t>NN0312616354000</t>
  </si>
  <si>
    <t>Workshop At, Shady Oak Farm, Durley Brook Road, Durley, Southampton, Hampshire, SO32 2AR</t>
  </si>
  <si>
    <t>Shady Oaks Farm, Durley Brook Road, Durley, Southampton, Hampshire,  SO32 2AR</t>
  </si>
  <si>
    <t>NN0282380304106</t>
  </si>
  <si>
    <t>Certificated Location At, Three Oaks Farm, Furzeley Corner, Denmead, Waterlooville, Hampshire, PO7 6TS</t>
  </si>
  <si>
    <t>NN02217243060003</t>
  </si>
  <si>
    <t>Merrie Stud, Corhampton Park Farm, Corhampton Lane, Corhampton, Southampton, Hampshire, SO32 3NB</t>
  </si>
  <si>
    <t>Merrie Stud, Corhampton, Southampton, Hants,  SO32 3NB</t>
  </si>
  <si>
    <t>NN09286680821124</t>
  </si>
  <si>
    <t>Unit 12, City Business Centre, 82, Hyde Street, Winchester, Hampshire, SO23 7TA</t>
  </si>
  <si>
    <t>TREATMENT ROOMS AND PREMISES</t>
  </si>
  <si>
    <t>NN00806603200007</t>
  </si>
  <si>
    <t>Oil Storage Depot, Hoe Road, Bishops Waltham, Southampton, SO32 1DU</t>
  </si>
  <si>
    <t>Middlehoe, Hoe Road, Bishops Waltham, Southampton,  SO32 1DS</t>
  </si>
  <si>
    <t>NN0312616371001</t>
  </si>
  <si>
    <t>Office At Baytrees, Durley Brook Road, Durley, Southampton, SO32 2AR</t>
  </si>
  <si>
    <t>NN00805843300004</t>
  </si>
  <si>
    <t>30, Claylands Road, Bishops Waltham, Southampton, Hants, SO32 1BH</t>
  </si>
  <si>
    <t>116 Somers Road, Southsea, Portsmouth, Hampshire,  PO5 4PY</t>
  </si>
  <si>
    <t>NN061513230803B</t>
  </si>
  <si>
    <t>Unit 3b, Upton Park Farm, Old Alresford, Winchester, Hants, SO24 9EB</t>
  </si>
  <si>
    <t>NN0574828402305</t>
  </si>
  <si>
    <t>Unit 5, Prospect Business Park, Prospect Road, Alresford, Hants, SO24 9UH</t>
  </si>
  <si>
    <t>18 Frances Sheldon Court, Peninsula Road, Winchester, Hampshire,  SO22 4FB</t>
  </si>
  <si>
    <t>NN0252024317014</t>
  </si>
  <si>
    <t>Unit 14, Woodmans Farm, Curdridge Lane, Curdridge, Southampton, SO32 2BH</t>
  </si>
  <si>
    <t>7 Clover Close, Locksheath, Southampton,  SO31 6SQ</t>
  </si>
  <si>
    <t>NN0665672321000</t>
  </si>
  <si>
    <t>New Barn Holiday Accommodation, Old Barn Cottage, Main Road, Owslebury, Winchester, Hampshire, SO21 1LU</t>
  </si>
  <si>
    <t>Old Barn Cottage, Main Road, Owslebury, Winchester, Hampshire,  SO21 1LU</t>
  </si>
  <si>
    <t>NN0939464306001</t>
  </si>
  <si>
    <t>Units 6 And 10, Winnall Farm Industrial Estate, Easton Lane, Winchester, Hampshire, SO23 0HA</t>
  </si>
  <si>
    <t>Units 6 And 10, Winnall Farm Industrial Estate, Easton Lane, Winchester, Hampshire,  SO23 0HA</t>
  </si>
  <si>
    <t>NN0615132308004</t>
  </si>
  <si>
    <t>Mr Stephen Thorn T/A Cabinet Maker Ltd</t>
  </si>
  <si>
    <t>Unit 4, Upton Park Farm, Old Alresford, Alresford, Hants, SO24 9EB</t>
  </si>
  <si>
    <t>NN0706004301005</t>
  </si>
  <si>
    <t>Stables At Bent Farm, Bent Lane, Hambledon, Waterlooville, Hampshire, PO7 4QP</t>
  </si>
  <si>
    <t>The Orchard, Bent Lane , Hambledon, Waterlooville, Hampshire ,  PO7 4QP</t>
  </si>
  <si>
    <t>NN05747963370011</t>
  </si>
  <si>
    <t>Mr Steve Ash T/A Alresford Service Point Ltd</t>
  </si>
  <si>
    <t>Service Point Unit 9, Shelf House, New Farm Road, Alresford, Hampshire, SO24 9QE</t>
  </si>
  <si>
    <t>NN0917948004000B</t>
  </si>
  <si>
    <t>4, Andover Road, Winchester, Hampshire, SO23 7BS</t>
  </si>
  <si>
    <t>T/A A Touch Of Class , 4 Andover Road , Winchester ,  SO23 7BS</t>
  </si>
  <si>
    <t>NN08820084010D1</t>
  </si>
  <si>
    <t>Yard 1f, Cherry Tree Farm, Botley Road, Burridge, Southampton, Hampshire, SO31 1BQ</t>
  </si>
  <si>
    <t>NN0574704307040</t>
  </si>
  <si>
    <t>1st  Flr, 2, East Street, Alresford, Hampshire, SO24 9EE</t>
  </si>
  <si>
    <t>No 3, 2nd Floor, 2 East Street, Alresford,  SO24 9BU</t>
  </si>
  <si>
    <t>NN0847312307003</t>
  </si>
  <si>
    <t>Unit 5 The Long Barn, Warnford Farm, Lippen Lane, Warnford, Southampton, Hampshire, SO32 3LE</t>
  </si>
  <si>
    <t>Morebrick House Hill Pond, Gravel Hill, Swanmore, Southampton,  SO32 2UN</t>
  </si>
  <si>
    <t>NN0252024431022</t>
  </si>
  <si>
    <t>Unit 22, Woodmans Farm, Curdridge Lane, Curdridge, Southampton, Hampshire, SO32 2BH</t>
  </si>
  <si>
    <t xml:space="preserve">6a Timor Close, Whiteley, Fareham, Hampshire,  PO15 7EE </t>
  </si>
  <si>
    <t>NN0635266301001A</t>
  </si>
  <si>
    <t>The Old Cook House, Olivers Battery Gardens, Winchester, Hampshire, SO22 4HF</t>
  </si>
  <si>
    <t>Maybush, Olivers Battery Gardens, Winchester, Hampshire,  SO22 4HF</t>
  </si>
  <si>
    <t>NN0887840301000</t>
  </si>
  <si>
    <t>Office At Quob Park, Titchfield Lane, Wickham, Fareham, Hampshire, PO17 5PG</t>
  </si>
  <si>
    <t>Quob Park Limited, Quob Park, Titchfield Lane, Wickham, Fareham, Hampshire,  PO17 5PG</t>
  </si>
  <si>
    <t>NN0847312307005</t>
  </si>
  <si>
    <t>Unit 2, The Long Barn, Lippen Lane, Warnford, Southampton, Hampshire, SO32 3LE</t>
  </si>
  <si>
    <t>1 Tichborne Down House, Headley Close, Alresford, Hampshire,  SO24 9XF</t>
  </si>
  <si>
    <t>NN0111032352000</t>
  </si>
  <si>
    <t>Workshop At Laceys Farm House, Petersfield Road, Hinton Ampner, Alresford, Hampshire, SO24 0JT</t>
  </si>
  <si>
    <t>Spread Oak Cottages, 219 Northington Road, Itchen Abbas, Winchester ,  SO21 1BU</t>
  </si>
  <si>
    <t>NN0312624301001</t>
  </si>
  <si>
    <t>Stables At Gregory Farm, Gregory Lane, Durley, Southampton, Hampshire, SO32 2BS</t>
  </si>
  <si>
    <t>Mobile Home At Gregory Farm, Gregory Lane, Durley, Southampton, Hampshire,  SO32 2BS</t>
  </si>
  <si>
    <t>NN00807843050001</t>
  </si>
  <si>
    <t>Bunch Of Grapes, St Peters Street, Bishops Waltham, Hants, SO32 1AD</t>
  </si>
  <si>
    <t>NN0766708300000A</t>
  </si>
  <si>
    <t>Bishops Hill House, Gravel Hill, Swanmore, Southampton, SO32 2PN</t>
  </si>
  <si>
    <t>NN0807024300000B</t>
  </si>
  <si>
    <t>Workshop At Cockscombe Farm, Watley Lane, Twyford, Winchester, Hampshire, SO21 1QX</t>
  </si>
  <si>
    <t>2 Yew Tree Cottage, Back Lane, Mottisfont, Romsey, Hants,  SO51 0NY</t>
  </si>
  <si>
    <t>NN0766780000000</t>
  </si>
  <si>
    <t>Swallow Stables, Adj Gravel Hill Cottages, Gravel Hill, Swanmore, Southampton, SO32 2PQ</t>
  </si>
  <si>
    <t>18 Orpine Close, Fareham, Hants,  PO15 5TE</t>
  </si>
  <si>
    <t xml:space="preserve">Stables and Premises </t>
  </si>
  <si>
    <t>NN0282300316000</t>
  </si>
  <si>
    <t>Whitestone Stables, Furzeley Road, Denmead, Waterlooville, Hampshire, PO7 6TX</t>
  </si>
  <si>
    <t>NN0928668070023</t>
  </si>
  <si>
    <t>Flat 2, 70, Hyde Street, Winchester, Hampshire, SO23 7DW</t>
  </si>
  <si>
    <t>70a Hyde Street, Winchester, Hampshire,  SO56 7DW</t>
  </si>
  <si>
    <t>NN0171428310000</t>
  </si>
  <si>
    <t>Mccormick  Recovery, Merryweather Farm, Portsmouth Road, Fishers Pond, Eastleigh, Hampshire, SO50 7HF</t>
  </si>
  <si>
    <t>NN09179480050002</t>
  </si>
  <si>
    <t>5,, Andover Road, Winchester, Hampshire, SO23 7BS</t>
  </si>
  <si>
    <t>14 Vernham Road, Winchester, Hampshire,  SO22 6BS</t>
  </si>
  <si>
    <t>NN0979844301000A</t>
  </si>
  <si>
    <t>Workshop At East Stoke Farm, Stoke Charity, Winchester, Hants, SO21 3PL</t>
  </si>
  <si>
    <t>6 Keats Close, South Wonston, Winchester, Hants,  SO21 3HF</t>
  </si>
  <si>
    <t>NN0252064301002</t>
  </si>
  <si>
    <t>Horse Rehab Centre At, Home Farm, Reading Room Lane, Curdridge, Southampton, SO32 2HE</t>
  </si>
  <si>
    <t>Home Farm, Reading Room Lane, Curdridge, Southampton, Hampshire,  SO32 2HE</t>
  </si>
  <si>
    <t>NN05343563050009</t>
  </si>
  <si>
    <t>Winchester Stables,, Kennel Lane, Littleton, Winchester, Hampshire, SO22 6PT</t>
  </si>
  <si>
    <t>Winchester Stables, Kennel Lane, Littleton, Winchester, Hampshire,  SO22 6PT</t>
  </si>
  <si>
    <t>NN09290160060004</t>
  </si>
  <si>
    <t>6, Romsey Road, Winchester, Hampshire, SO23 8TP</t>
  </si>
  <si>
    <t>NN0221776310100</t>
  </si>
  <si>
    <t>Little Stocks Stables, Stocks Lane, Meonstoke, Southampton, Hampshire, SO32 3NQ</t>
  </si>
  <si>
    <t>NN0827272320001</t>
  </si>
  <si>
    <t>Left Hand Side, The Barn, Woolstreet Farm, Winchester Road, Upham, Southampton, Hampshire, SO32 1HA</t>
  </si>
  <si>
    <t>NN0201648302000</t>
  </si>
  <si>
    <t>Equestrian Facilities, Warners Farm, Place Lane, Compton, Winchester, Hampshire, SO21 2BA</t>
  </si>
  <si>
    <t>Itchen Farm, Otterbourne Road, Compton, Winchester, Hampshire,  SO21 2BD</t>
  </si>
  <si>
    <t>NN0312616348007</t>
  </si>
  <si>
    <t>2, Forge Cottages, Durley Street, Durley, Southampton, Hampshire, SO32 2AB</t>
  </si>
  <si>
    <t xml:space="preserve">STABLE AND PREMISES </t>
  </si>
  <si>
    <t>NN050398412700A</t>
  </si>
  <si>
    <t xml:space="preserve"> 127, Springvale Road, Kings Worthy, Winchester, Hampshire, SO23 7LE</t>
  </si>
  <si>
    <t>NN0939408021000</t>
  </si>
  <si>
    <t>Osteopathic Clinic At, 9, Dawn Gardens, Winchester, Hampshire, SO22 4NS</t>
  </si>
  <si>
    <t>NN0665640405000</t>
  </si>
  <si>
    <t>Warehouse At, Thompsons Lane, Owslebury, Winchester, Hampshire, SO21 1FU</t>
  </si>
  <si>
    <t>NN068582433300A</t>
  </si>
  <si>
    <t>Unit 3a, Shedfield Equestrian, Botley Road, Shedfield, Southampton, Hampshire, SO32 2HN</t>
  </si>
  <si>
    <t>NN0685824512000</t>
  </si>
  <si>
    <t>Unit 3b, Shedfield Equestrian Centre, Botley Road, Shedfield, Southampton, Hampshire, SO32 2HN</t>
  </si>
  <si>
    <t>NN0302552300000</t>
  </si>
  <si>
    <t>The Owl House At Shepherds Farm, Dundridge Lane, Bishops Waltham, Southampton, SO32 1GD</t>
  </si>
  <si>
    <t>Shepherds Farm, Dundridge Lane, Bishops Waltham, Southampton, Hampshire,  SO32 1GB</t>
  </si>
  <si>
    <t>NN0766816300022</t>
  </si>
  <si>
    <t>Unit 2b, Wassalls Hall, Bishops Wood Road, Mislingford, Fareham, Hampshire, PO17 5AT</t>
  </si>
  <si>
    <t>NN0887814147230</t>
  </si>
  <si>
    <t>Office 2.30, Second Floor, 4500, Parkway, Whiteley, Fareham, Hampshire, PO15 7AZ</t>
  </si>
  <si>
    <t>NN0312616367005</t>
  </si>
  <si>
    <t>Holiday Barns At Nettlebed Farm, Durley Street, Durley, Southampton, Hampshire, SO32 2AB</t>
  </si>
  <si>
    <t>Hunters Moon, Durley Street, Durley, Southampton, Hampshire,  SO32 2AB</t>
  </si>
  <si>
    <t>NN0807088303088</t>
  </si>
  <si>
    <t>Area 8 &amp; Ramp, Morestead Farm, Morestead Road, Morestead, Winchester, Hampshire, SO21 1JD</t>
  </si>
  <si>
    <t>Brambles, West End Road, Bursledon, Southampton, Hampshire,  SO31 8BN</t>
  </si>
  <si>
    <t>NN0141140306000</t>
  </si>
  <si>
    <t>Barn At Yew Tree Cottage, Cheriton, Alresford, Hampshire, SO24 0QD</t>
  </si>
  <si>
    <t>Yew Tree Cottage, Cheriton, Alresford, Hampshire,  SO24 0QD</t>
  </si>
  <si>
    <t>NN02520083630007</t>
  </si>
  <si>
    <t>Harfield Bungalow,, Botley Road, Curdridge, Southampton, Hampshire, SO32 2DU</t>
  </si>
  <si>
    <t>KENNELS AND CATTERY</t>
  </si>
  <si>
    <t>NN0877736327212</t>
  </si>
  <si>
    <t>Ash, 1st Floor, Heming &amp; Co, The Square, Wickham, Fareham, Hampshire, PO17 5JT</t>
  </si>
  <si>
    <t>15 Exmoor Close , Whiteley , Fareham , Hampshire ,  PO15 7DF</t>
  </si>
  <si>
    <t>NN0574828402304</t>
  </si>
  <si>
    <t>Unit 4, Prospect Business Park, Prospect Road, Alresford, Hants, SO24 9UH</t>
  </si>
  <si>
    <t>10 Pilgrims Way, Bisley, Surrey,  GU24 9DQ</t>
  </si>
  <si>
    <t>NN01713643213022</t>
  </si>
  <si>
    <t>Unit 2, Craft Centre, Swifts Farm, Hensting Lane, Fishers Pond, Eastleigh, Hants, SO50 7HH</t>
  </si>
  <si>
    <t>Unit 2, Craft Centre, Swifts Farm, Hensting Lane, Fishers Pond, Eastleigh, Hants,  SO50 7HH</t>
  </si>
  <si>
    <t>NN0827212305000</t>
  </si>
  <si>
    <t>Stables At, Rowhay Farm, Roughay Lane, Upham, Southampton, Hampshire, SO32 1JP</t>
  </si>
  <si>
    <t>Rowhay Farm, Roughay Lane, Upham, Southampton, Hampshire,  SO32 1JP</t>
  </si>
  <si>
    <t>NN09182283000001</t>
  </si>
  <si>
    <t>Mr T R Venters St Cross Garage, Cripstead Lane, Winchester, Hampshire, SO23 9SE</t>
  </si>
  <si>
    <t xml:space="preserve">Garage Adj 21, Cripstead Lane, Winchester, Hants,  </t>
  </si>
  <si>
    <t>NN08777363150005</t>
  </si>
  <si>
    <t>The Bakery, Knights Chambers, The Square, Wickham, Fareham, Hampshire, PO17 5JW</t>
  </si>
  <si>
    <t>NN09289480080006</t>
  </si>
  <si>
    <t>8, Parchment Street, Winchester, Hampshire, SO23 8AT</t>
  </si>
  <si>
    <t>NN087773630500B</t>
  </si>
  <si>
    <t>Unit 2 At, 3, The Square, Wickham, Fareham, Hampshire, PO17 5JN</t>
  </si>
  <si>
    <t>NN070611630000A</t>
  </si>
  <si>
    <t>Unit A Aintree, Wallops Wood Farm, Sheardley Lane, Droxford, Southampton, Hants, SO32 3QY</t>
  </si>
  <si>
    <t>40 Grebe Close, Alton, Hants,  GU34 2LR</t>
  </si>
  <si>
    <t>NN0665676315000</t>
  </si>
  <si>
    <t>The Old Granary, Marwell Manor Farm, Portsmouth Road, Fishers Pond, Eastleigh, Hampshire, SO50 7HF</t>
  </si>
  <si>
    <t>The Old Granary, Marwell Manor Farm, Portsmouth Road, Fishers Pond, Eastleigh, Hampshire,  SO50 7HF</t>
  </si>
  <si>
    <t>NN0939416079000</t>
  </si>
  <si>
    <t>79, Tower Street, Winchester, Hampshire, SO23 8TA</t>
  </si>
  <si>
    <t>SELF CATERING HOLIDAY 2,600 UNIT AND PREMISES</t>
  </si>
  <si>
    <t>NN0685824307000</t>
  </si>
  <si>
    <t>Unit 7 &amp; 7a, Shedfield Equestrian, Botley Road, Shedfield, Southampton, Hants, SO32 2HN</t>
  </si>
  <si>
    <t>Business unit and premises</t>
  </si>
  <si>
    <t>NN0685824610000</t>
  </si>
  <si>
    <t>Unit 7, Shedfield Equestrian Centre, Botley Road, Shedfield, Southampton, Hampshire, SO32 2HN</t>
  </si>
  <si>
    <t>NN0100944355006T1</t>
  </si>
  <si>
    <t>Storage Land, R/O Unit 1 &amp; Unit 2, The Store, Trampers Lane, North Boarhunt, Fareham, Hampshire, PO17 6DG</t>
  </si>
  <si>
    <t>NN0918080300000B</t>
  </si>
  <si>
    <t>St Michaels, 31, Canon Street, Winchester, Hampshire, SO23 9JJ</t>
  </si>
  <si>
    <t>Hazemount, Park Road, Winchester, Hampshire,  SO22 6AA</t>
  </si>
  <si>
    <t>NN0141156327101</t>
  </si>
  <si>
    <t>Peppercorn Cottage, School Road, Cheriton, Alresford, Hampshire, SO24 0QA</t>
  </si>
  <si>
    <t>NN0685824510000</t>
  </si>
  <si>
    <t>Unit 37, Shedfield Equestrian Centre, Botley Road, Shedfield, Southampton, Hampshire, SO32 2HN</t>
  </si>
  <si>
    <t>NN0857440300004</t>
  </si>
  <si>
    <t>Brick Kiln Farm, West Meon, Petersfield, Hampshire, GU32 1JR</t>
  </si>
  <si>
    <t>10 Ellison Road , London ,  SW13 0AD</t>
  </si>
  <si>
    <t>NN0111008312003</t>
  </si>
  <si>
    <t>Unit 1 , The Barn , Brockwood, Bramdean, Alresford, Hampshire, SO24 0LQ</t>
  </si>
  <si>
    <t>2 Colson Road, Winchester, Hampshire,  SO23 0EX</t>
  </si>
  <si>
    <t>NN0929036628006A</t>
  </si>
  <si>
    <t>Flat 1 2nd Flr, 8, St Clement Street, Winchester, Hampshire, SO23 9DR</t>
  </si>
  <si>
    <t>76 Hatherley Rd, Winchester, Hampshire,  SO22 6RR</t>
  </si>
  <si>
    <t>SERVICED APARTMENT AND PREMISES</t>
  </si>
  <si>
    <t>NN0842716304006</t>
  </si>
  <si>
    <t>Stable Farm Caravan Park, Kilmeston Road, Warnford, Southampton, Hampshire, SO32 3LJ</t>
  </si>
  <si>
    <t>4 Aymer Close, Staines-Upon-Thames, Middlesex,  TW18 3NL</t>
  </si>
  <si>
    <t>NN0282264319001</t>
  </si>
  <si>
    <t>Greenacres Cattery, Furzeley Corner, Denmead, Waterlooville, Hampshire, PO7 6TS</t>
  </si>
  <si>
    <t>NN06352286900014</t>
  </si>
  <si>
    <t>Storage Land At, Southview Park Homes, Olivers Battery, Winchester, Hampshire, SO22 4HG</t>
  </si>
  <si>
    <t>29 South View Park Homes, Olivers Battery, Winchester, Hants,  SO22 4HG</t>
  </si>
  <si>
    <t>NN09286686010102</t>
  </si>
  <si>
    <t>Unit 10, City Business Centre, 82, Hyde Street, Winchester, Hampshire, SO23 7TA</t>
  </si>
  <si>
    <t>NN0080592321000</t>
  </si>
  <si>
    <t>First Floor Workshop At Old Brickyard, Coppice Hill, Bishops Waltham, Southampton, Hampshire, SO32 1AG</t>
  </si>
  <si>
    <t>Alice Passingham Ceramics, Workshop At Old Brickyard, Coppice Hill, Bishops Waltham, Southampton, Hampshire,  SO32 1AG</t>
  </si>
  <si>
    <t>NN0342716301001</t>
  </si>
  <si>
    <t>Woodstock Green, Millbarrows, Warnford, Southampton, Hampshire, SO32 3LJ</t>
  </si>
  <si>
    <t>9 Dukes Court, St Bonnet Drive, Bishops Waltham, Southampton, Hampshire,  SO32 1SX</t>
  </si>
  <si>
    <t>NN00503083180003</t>
  </si>
  <si>
    <t>Msa Pubs Ltd</t>
  </si>
  <si>
    <t>The Three Horseshoes, Bighton, Alresford, Hampshire, SO24 9RE</t>
  </si>
  <si>
    <t>The Three Horseshoes , Bighton , Alresford, Hampshire,  SO24 9RE</t>
  </si>
  <si>
    <t>NN0736404310002</t>
  </si>
  <si>
    <t>The Polo Barn, South Wonston Farm, Alresford Drove, South Wonston, Winchester, SO21 3HL</t>
  </si>
  <si>
    <t>The Old Stables, South Wonston Farm, South Wonston, Winchester, Hampshire,  SO21 3HL</t>
  </si>
  <si>
    <t>NN030285031401A</t>
  </si>
  <si>
    <t>The Hampshire Barn, St Clairs Farm, Wickham Road, Droxford, Southampton, Hants, SO32 3PW</t>
  </si>
  <si>
    <t>NN0312628315002</t>
  </si>
  <si>
    <t>Salon At Old Forge Cottage, Heathen Street, Durley, Southampton, Hampshire, SO32 2BT</t>
  </si>
  <si>
    <t>NN0939332034004</t>
  </si>
  <si>
    <t>Suite 4, Talbot House, 34, Staple Gardens, Winchester, Hampshire, SO23 8SR</t>
  </si>
  <si>
    <t>Suite 4, Talbot House, 34 Staple Gardens, Winchester,  SO23 8SR</t>
  </si>
  <si>
    <t>NN0453436300104</t>
  </si>
  <si>
    <t>Unit 4 , Gander Down Barns , Rodfield Lane, Ovington, Alresford, Hants, SO24 0HS</t>
  </si>
  <si>
    <t>NN0939332034010</t>
  </si>
  <si>
    <t>Suite 10, Talbot House, 34, Staple Gardens, Winchester, Hampshire, SO23 8SR</t>
  </si>
  <si>
    <t>C/O Mr Charles Radcliffe , 16a Parchment Street, Winchester ,  SO23 8AZ</t>
  </si>
  <si>
    <t>NN0939332034012</t>
  </si>
  <si>
    <t>Suite 12, Talbot House, 34, Staple Gardens, Winchester, Hampshire, SO23 8SR</t>
  </si>
  <si>
    <t>NN09182320840004</t>
  </si>
  <si>
    <t>84, Cromwell Road, Winchester, Hampshire, SO22 4AE</t>
  </si>
  <si>
    <t>31 Haddon Drive, Boyatt Wood, Eastleigh,  SO50 4PF</t>
  </si>
  <si>
    <t>NN053431200900A</t>
  </si>
  <si>
    <t>Chestnut Lodge, 9a, Chestnut Avenue, Littleton, Winchester, Hampshire, SO22 6PL</t>
  </si>
  <si>
    <t>19 Walker Place, Hamble, Southampton, Hampshire,  SO31 4BL</t>
  </si>
  <si>
    <t>NN09286121710009</t>
  </si>
  <si>
    <t>171, High Street, Winchester, Hampshire, SO23 9BQ</t>
  </si>
  <si>
    <t>Flat 4, 2 Shearer Close, Havant, Hampshire,  PO9 4BF</t>
  </si>
  <si>
    <t>NN09395360250031</t>
  </si>
  <si>
    <t>Unit 3, Matleys Yard, Wharf Hill, Winchester, Hampshire, SO23 9NQ</t>
  </si>
  <si>
    <t>83 Porteous Cresent, Chandlers Ford, Hampshire,  SO53 2DJ</t>
  </si>
  <si>
    <t>NN068582434700C</t>
  </si>
  <si>
    <t>The Barn Grange Farm Business Park, Sandy Lane, Shedfield, Southampton, Hampshire, SO32 2HD</t>
  </si>
  <si>
    <t>NN0316043020005</t>
  </si>
  <si>
    <t xml:space="preserve">Unit 5, Saints Barn, Church Lane , Durley , Southampton , Hampshire , SO32 2SY </t>
  </si>
  <si>
    <t>Lavender Cottage, Old Spring Lane, Swanmore, Southampton, Hampshire,  SO32 2RD</t>
  </si>
  <si>
    <t>NN0685824305030</t>
  </si>
  <si>
    <t>Unit 3 , Shedfield Equestrian, Botley Road, Shedfield, Southampton, Hampshire, SO32 2HN</t>
  </si>
  <si>
    <t>65 Tinning Way, Eastleigh, Southampton, Hampshire,  SO50 9QE</t>
  </si>
  <si>
    <t>NN0685824340500</t>
  </si>
  <si>
    <t>Unit 5, Shedfield House Dairy, Sandy Lane, Shedfield, Southampton, Hampshire, SO32 2HQ</t>
  </si>
  <si>
    <t>NN091816003800A</t>
  </si>
  <si>
    <t>38a, Clifton Road, Winchester, Hants, SO22 5BU</t>
  </si>
  <si>
    <t>39 Clifton Rd, Winchester, Hampshire,  SO22 5BU</t>
  </si>
  <si>
    <t>NN0312668351000</t>
  </si>
  <si>
    <t>Dog Grooming Salon, Rozel Stables, Stapleford Lane, Durley, Southampton, Hampshire, SO32 2BU</t>
  </si>
  <si>
    <t>DOG GROOMING SALON</t>
  </si>
  <si>
    <t>NN0282416303000</t>
  </si>
  <si>
    <t>Livery Yard R/O At Last, Sheepwash Lane, Denmead, Waterlooville, Hants, PO7 6TU</t>
  </si>
  <si>
    <t>20 Hillmead Gardens, Havant ,  PO9 3NL</t>
  </si>
  <si>
    <t>RIDING SCHOOLS AND LIVERY STABLES</t>
  </si>
  <si>
    <t>NN0877808317001</t>
  </si>
  <si>
    <t>Chatsworth Equestrian At, Chatsworth Farm, Fontley Road, Titchfield, Fareham, Hampshire, PO15 6QS</t>
  </si>
  <si>
    <t>Chatsworth Farm, Fontley Road, Titchfield, Fareham, Hampshire,  PO15 6QS</t>
  </si>
  <si>
    <t>RIDING SCHOOL AND LOOSE BOXES</t>
  </si>
  <si>
    <t>NN0111008312001</t>
  </si>
  <si>
    <t>Cart Shed, Brockwood, Bramdean, Alresford, Hampshire, SO24 0LQ</t>
  </si>
  <si>
    <t>C/O Brockwood Park School, Bramdean, Alresford, Hampshire,  SO24 0LQ</t>
  </si>
  <si>
    <t>NN0857408309000</t>
  </si>
  <si>
    <t>Stables At, Polly Glovers Farm, Lippen Lane, West Meon, Petersfield, Hampshire, GU32 1JP</t>
  </si>
  <si>
    <t>NN0685824305013</t>
  </si>
  <si>
    <t>Unit 13 Shedfield Equestrian , Botley Road, Shedfield, Southampton, Hants, SO32 2HN</t>
  </si>
  <si>
    <t>8 Hamblewood, Botley, Southampton,  SO30 2GX</t>
  </si>
  <si>
    <t>NN0766772320000</t>
  </si>
  <si>
    <t>Oakfield Stables, Forest Road, Swanmore, Southampton, Hampshire, SO32 2PL</t>
  </si>
  <si>
    <t>90 Atlantic Park View, West End, Southampton, Hants,  SO18 3RQ</t>
  </si>
  <si>
    <t>NN0463572304000</t>
  </si>
  <si>
    <t>Yavington Farm Studio, Avington, Winchester, Hampshire, SO21 1DA</t>
  </si>
  <si>
    <t>Yavington Farm, Avington, Winchester, Hamsphire,  SO21 1DA</t>
  </si>
  <si>
    <t>MOVEMENT STUDIO AND PREMISES</t>
  </si>
  <si>
    <t>NN05746520192014</t>
  </si>
  <si>
    <t>Units 1-2, 19, Broad Street, Alresford, Hampshire, SO24 9AR</t>
  </si>
  <si>
    <t>17 Bar End, Winchester, Hampshire,  SO23 9NT</t>
  </si>
  <si>
    <t>NN0252044316000</t>
  </si>
  <si>
    <t>Oaklands,, Lake Road, Curdridge, Southampton, Hampshire, SO32 2HH</t>
  </si>
  <si>
    <t>Oaklands, Lake Road, Curdridge, Southampton, Hampshire,  SO32 2HH</t>
  </si>
  <si>
    <t>NN00806563000002</t>
  </si>
  <si>
    <t>Barclays Bank Plc, The Square, Bishops Waltham, Southampton, Hampshire, SO32 1GH</t>
  </si>
  <si>
    <t>Stanmore Farm, Kilmeston, Alresford, Hants,  SO24 0NW</t>
  </si>
  <si>
    <t>NN05749080340005</t>
  </si>
  <si>
    <t>34, West Street, Alresford, Hampshire, SO24 9AU</t>
  </si>
  <si>
    <t>NN0665616305000</t>
  </si>
  <si>
    <t>Stables At Whiteflood Farm, Belmore Lane, Owslebury, Winchester, Hampshire, SO21 1JW</t>
  </si>
  <si>
    <t>The Farm Cottage, Whiteflood Farm, Owslebury, Winchester, Hampshire,  SO21 1JW</t>
  </si>
  <si>
    <t>NN0939332034007</t>
  </si>
  <si>
    <t>Suite 7, Talbot House, 34, Staple Gardens, Winchester, Hampshire, SO23 8SR</t>
  </si>
  <si>
    <t>7 Fordington Road, Winchester, Hants,  SO22 5AL</t>
  </si>
  <si>
    <t>NN09393560810008</t>
  </si>
  <si>
    <t>81, Stoney Lane, Winchester, Hampshire, SO22 6EW</t>
  </si>
  <si>
    <t>NN0716296021000</t>
  </si>
  <si>
    <t>Summerhouse , 21, Norton Road, Southwick, Fareham, Hampshire, PO17 6EZ</t>
  </si>
  <si>
    <t>21 Norton Road, Southwick, Fareham, Hampshire,  PO17 6EZ</t>
  </si>
  <si>
    <t>NN0706116300010</t>
  </si>
  <si>
    <t>Old Flint Barn, Wallops Wood Farm, Sheardley Lane, Droxford, Southampton, SO32 3QY</t>
  </si>
  <si>
    <t>37 Peak Road, Clanfield, Waterlooville, Hampshire,  PO8 0QT</t>
  </si>
  <si>
    <t>NN07060683270002</t>
  </si>
  <si>
    <t>Arion Stud, Hoe Street, Hambledon, Waterlooville, Hants, PO7 4RD</t>
  </si>
  <si>
    <t>Arion Stud, Hoe Street, Hambledon, Waterlooville,  Hampshire,  PO7 4RD</t>
  </si>
  <si>
    <t>NN0877740306017</t>
  </si>
  <si>
    <t>Suite 17 , Little Tapnage Farm , Titchfield Lane, Wickham, Fareham, Hampshire, PO17 5PQ</t>
  </si>
  <si>
    <t>Little Tapnage Farm, Titchfield Lane, Wickham, Fareham, Hants,  PO17 5PQ</t>
  </si>
  <si>
    <t>NN00805843030007</t>
  </si>
  <si>
    <t>Unit 4, Claylands Road, Bishops Waltham, Southampton, SO32 1BH</t>
  </si>
  <si>
    <t>44 Kimberley Road, Bournemouth,  BH6 5EX</t>
  </si>
  <si>
    <t>NN0080528301006</t>
  </si>
  <si>
    <t>Office 2 At The Yard , Ashton Lane, Bishops Waltham, Southampton, Hampshire, SO32 1FN</t>
  </si>
  <si>
    <t>NN008056031201C</t>
  </si>
  <si>
    <t>Storage Unit B, C W Underwood, Botley Road, Bishops Waltham, Southampton, Hampshire, SO32 1DR</t>
  </si>
  <si>
    <t>NN0111004318000</t>
  </si>
  <si>
    <t>Covered Yard, Wood Farm, Bramdean, Alresford, Hampshire, SO24 0JH</t>
  </si>
  <si>
    <t>1 School Cottages, Kilmeston Road, Kilmeston, Alresford, Hampshire,  SO24 0NR</t>
  </si>
  <si>
    <t>NN0877736339102</t>
  </si>
  <si>
    <t>Unit 2 , Old Timbers , The Square, Wickham, Fareham, Hampshire, PO17 5JG</t>
  </si>
  <si>
    <t>NN091832030417B</t>
  </si>
  <si>
    <t>Unit 7b Wintex House, Easton Lane Business Park, Easton Lane, Winchester, Hants, SO23 7RQ</t>
  </si>
  <si>
    <t>NN09392880230019</t>
  </si>
  <si>
    <t>23a, Southgate Street, Winchester, Hampshire, SO23 9EB</t>
  </si>
  <si>
    <t>NN0877808332001</t>
  </si>
  <si>
    <t>Stables At, Riverbeck Field, Fontley Road, Titchfield, Fareham, Hampshire, PO15 6QS</t>
  </si>
  <si>
    <t>217 Hitchfield Road, Stubbington, Fareham, Hampshire,  PO14 3EW</t>
  </si>
  <si>
    <t>NN09182320920001</t>
  </si>
  <si>
    <t>92, Cromwell Road, Winchester, Hampshire, SO22 4AD</t>
  </si>
  <si>
    <t>NN0423248501008</t>
  </si>
  <si>
    <t>8, The Green, South Winchester Golf Club, Romsey Road, Pitt, Winchester, Hampshire, SO22 5SW</t>
  </si>
  <si>
    <t>20 Elm Road, Winchester, Hampshire,  SO22 5AG</t>
  </si>
  <si>
    <t>NN0282268304000</t>
  </si>
  <si>
    <t>Stables On Land At The Corner Of, Forest Road, And Lower Crabbick Lane, Denmead, Waterlooville, Hants, PO7 6UQ</t>
  </si>
  <si>
    <t>Rhobull, Lower Crabbick Lane, Denmead , Hampshire ,  PO7 6UQ</t>
  </si>
  <si>
    <t>NN0685824347449</t>
  </si>
  <si>
    <t>Unit 9, Shedfield House Dairy, Sandy Lane, Shedfield, Southampton, Hampshire, SO32 2HQ</t>
  </si>
  <si>
    <t>NN09393440100009</t>
  </si>
  <si>
    <t>10, Stockbridge Road, Winchester, Hampshire, SO23 7BZ</t>
  </si>
  <si>
    <t>61 Chaundler Road, Winchester, Hampshire,  SO23 7HW</t>
  </si>
  <si>
    <t>NN07668323020004</t>
  </si>
  <si>
    <t>Swanmore Park Farm Stables, Park Lane, Swanmore, Southampton, Hampshire, SO32 2QQ</t>
  </si>
  <si>
    <t>NN0050312300102</t>
  </si>
  <si>
    <t>Collinwood Trading, Hill Farm, Bighton Lane, Gundleton, Alresford, Hampshire, SO24 9SW</t>
  </si>
  <si>
    <t>NN0939308006001</t>
  </si>
  <si>
    <t>Rothman Pantall &amp; Co Avebury House,, 6, St Peter Street, Winchester, Hampshire, SO23 8BN</t>
  </si>
  <si>
    <t>NN0939308006002</t>
  </si>
  <si>
    <t>Parking R/O Avebury House, 6, St Peter Street, Winchester, Hampshire, SO23 8BN</t>
  </si>
  <si>
    <t>NN0080560312024A</t>
  </si>
  <si>
    <t>Storage Unit 24 C W Underwood, Botley Road, Bishops Waltham, Southampton, Hampshire, SO32 1DR</t>
  </si>
  <si>
    <t>1 Roewood Road, Holbury, Southampton, Hampshire,  SO45 2JN</t>
  </si>
  <si>
    <t>NN0171364701001</t>
  </si>
  <si>
    <t>Land To The South Of Hensting Farm, Hensting Lane, Fishers Pond, Eastleigh, Hampshire, SO50 7HH</t>
  </si>
  <si>
    <t>27 Mitchell Drive, Fair Oak, Eastleigh, Hampshire,  SO50 7FT</t>
  </si>
  <si>
    <t>NN0080584310001</t>
  </si>
  <si>
    <t>Mss-R2 Limited</t>
  </si>
  <si>
    <t>Pt Elliotts Site Southwest, Claylands Road, Bishops Waltham, Southampton, Hampshire, SO32 1BH</t>
  </si>
  <si>
    <t>Solent House, 107a Alma Road, Southampton, Hampshire,  SO14 6UY</t>
  </si>
  <si>
    <t>NN0918200011000</t>
  </si>
  <si>
    <t>11,, Grove Place, Winchester, Hampshire, SO22 6BQ</t>
  </si>
  <si>
    <t>Gregory Farm, Heathen Street, Durley, Southampton,  SO32 2BT</t>
  </si>
  <si>
    <t>NN0917938500000</t>
  </si>
  <si>
    <t>St Pauls Medical Practice, Alison Way, Winchester, Hampshire, SO22 5DD</t>
  </si>
  <si>
    <t>NN087780831400C</t>
  </si>
  <si>
    <t>Unit C, Bridge Works, Fontley Road, Titchfield, Fareham, Hampshire, PO15 6QZ</t>
  </si>
  <si>
    <t>12 Romford Road, Warsash, Southampton,  SO31 9GZ</t>
  </si>
  <si>
    <t>NN0201644355001</t>
  </si>
  <si>
    <t>Stables And Carriage Store, At Bushfield Farm, Badger Farm Road, Winchester, Hampshire, SO22 9RZ</t>
  </si>
  <si>
    <t>Lower Barn Farm, South Fawley, Wantage, Berks,  OX12 9NL</t>
  </si>
  <si>
    <t>STABLES, CARRIAGE STORE AND PREMISES</t>
  </si>
  <si>
    <t>NN0857456303000</t>
  </si>
  <si>
    <t>The Stables, Lynch Lane, West Meon, Petersfield, Hampshire, GU32 1JH</t>
  </si>
  <si>
    <t>Black Hedges Farmhouse, Lynch Lane, West Meon, Petersfield, Hants,  GU32 1JH</t>
  </si>
  <si>
    <t>NN0685840505000</t>
  </si>
  <si>
    <t>Lane End Stables, Clewers Lane, Waltham Chase, Southampton, Hampshire, SO32 2LN</t>
  </si>
  <si>
    <t>STABLE &amp; PREMISES</t>
  </si>
  <si>
    <t>NN0939394011008</t>
  </si>
  <si>
    <t>11b, The Brooks, Winchester, Hampshire, SO23 8QY</t>
  </si>
  <si>
    <t>NN0080608306007</t>
  </si>
  <si>
    <t>Bay Tree Stables, Dundridge Lane, Bishops Waltham, Southampton, Hampshire, SO32 1GD</t>
  </si>
  <si>
    <t>NN0665696300003</t>
  </si>
  <si>
    <t>Mtc Landcare Services Ltd</t>
  </si>
  <si>
    <t>Unit B/C, Whites Hill Farm, Whites Hill, Owslebury, Winchester, Hampshire, SO21 1LT</t>
  </si>
  <si>
    <t>88 Whalesmead Road, Bishopstoke, Eastleigh,  SO50 8HL</t>
  </si>
  <si>
    <t>NN0857468346000A</t>
  </si>
  <si>
    <t>Mtm Meatsmiths Limited</t>
  </si>
  <si>
    <t>Smiths Of West Meon, High Street, West Meon, Petersfield, Hampshire, GU32 1LJ</t>
  </si>
  <si>
    <t>C/O Luke Smith, 22 Hatherwood, Yateley,  GU46 6AJ</t>
  </si>
  <si>
    <t>NN0887814626361</t>
  </si>
  <si>
    <t>Mulberry Legal Limited</t>
  </si>
  <si>
    <t>1st Flr , 1636 , Parkway, Whiteley, Fareham, Hampshire, PO15 7AH</t>
  </si>
  <si>
    <t>Green Acres, Blind Lane, West End, Southampton, Hampshire,  SO30 2HJ</t>
  </si>
  <si>
    <t>NN0928864343004</t>
  </si>
  <si>
    <t>Multi-Turn Ltd</t>
  </si>
  <si>
    <t>30, Moorside Road, Winchester, Hampshire, SO23 7RX</t>
  </si>
  <si>
    <t>30 Moorside Road, Winchester, Hampshire,  SO23 7RX</t>
  </si>
  <si>
    <t>NN09288240030118</t>
  </si>
  <si>
    <t>11, Kings Walk, Winchester, Hampshire, SO23 8AF</t>
  </si>
  <si>
    <t>NN0939332034011</t>
  </si>
  <si>
    <t>Muzo Health Ltd</t>
  </si>
  <si>
    <t>Suite 11, Talbot House, 34, Staple Gardens, Winchester, Hampshire, SO23 8SR</t>
  </si>
  <si>
    <t>NN0463512331003</t>
  </si>
  <si>
    <t>Storage Unit 1, Park Farm, Lovington Lane, Avington, Winchester, Hampshire, SO21 1BZ</t>
  </si>
  <si>
    <t>Park Farm Office, Lovington Lane, Avington, Winchester, Hampshire,  SO21 1BZ</t>
  </si>
  <si>
    <t>NN0463512331005</t>
  </si>
  <si>
    <t>Car Storage &amp; Garage , Park Farm, Lovington Lane, Avington, Winchester, Hampshire, SO21 1BZ</t>
  </si>
  <si>
    <t>NN0463512331006</t>
  </si>
  <si>
    <t>Stables At, Park Farm, Lovington Lane, Avington, Winchester, Hampshire, SO21 1BZ</t>
  </si>
  <si>
    <t>NN0463512331100</t>
  </si>
  <si>
    <t>East &amp; West Cottage, Park Farm, Lovington Lane, Avington, Winchester, Hampshire, SO21 1BZ</t>
  </si>
  <si>
    <t>NN0463512331102</t>
  </si>
  <si>
    <t>The Barn At Avington, Park Farm, Lovington Lane, Avington, Winchester, Hampshire, SO21 1BZ</t>
  </si>
  <si>
    <t>WEDDING VENUE AND PREMISES</t>
  </si>
  <si>
    <t>NN04635126010006</t>
  </si>
  <si>
    <t>Avington Park Golf Course, Avington, Winchester, SO21 1BZ</t>
  </si>
  <si>
    <t>NN07061163001B</t>
  </si>
  <si>
    <t>Unit B Old Workshop, Wallops Wood Farm, Sheardley Lane, Droxford, Southampton, Hants, SO32 3QY</t>
  </si>
  <si>
    <t>Re-con from NN0706116300111 to NN07061163001A &amp; NN07061163001B w.e.f 1may16 - hl 25.11.16</t>
  </si>
  <si>
    <t>NN0393016314601</t>
  </si>
  <si>
    <t>Mw&amp;M Catering Ltd</t>
  </si>
  <si>
    <t>Bistro At Winchester Golf Academy, Down Farm Lane, Headbourne Worthy, Winchester, Hampshire, SO22 6RG</t>
  </si>
  <si>
    <t>NN093946430103A</t>
  </si>
  <si>
    <t>Mycoted Limited</t>
  </si>
  <si>
    <t>Unit 3a, Winnall Farm Industrial Estate, Easton Lane, Winchester, Hampshire, SO23 0HA</t>
  </si>
  <si>
    <t>NN0877736305002</t>
  </si>
  <si>
    <t>My Inner Space Ltd</t>
  </si>
  <si>
    <t>Store R/O Pages Of Wickham, The Square, Wickham, Fareham, Hampshire, PO17 5JG</t>
  </si>
  <si>
    <t>71 Knowle Avenue, Knowle, Fareham, Hants,  PO17 5LU</t>
  </si>
  <si>
    <t>NN087775232202A</t>
  </si>
  <si>
    <t>The Garage &amp; Nissen Hut, Winchester Road, Wickham, Fareham, Hampshire, PO17 5NS</t>
  </si>
  <si>
    <t>NN0877752322030</t>
  </si>
  <si>
    <t>The Old Fire Station, Winchester Road, Wickham, Fareham, Hampshire, PO17 5ER</t>
  </si>
  <si>
    <t>NN093955630806C</t>
  </si>
  <si>
    <t>Myndful Mushrooms Ltd</t>
  </si>
  <si>
    <t>Unit 6c, Scylla Business Park, Winnall Valley Road, Winchester, Hants, SO23 0LD</t>
  </si>
  <si>
    <t>15 Bar End Road, Winchester, Hampshire,  SO23 9NT</t>
  </si>
  <si>
    <t>STORE AND  PREMISES</t>
  </si>
  <si>
    <t>NN01714283060054</t>
  </si>
  <si>
    <t>M Young Scaffolding Ltd</t>
  </si>
  <si>
    <t>M Young Scaffolding Ltd, Churchers Yard , Portsmouth Road, Fishers Pond, Eastleigh, Hampshire, SO50 7HF</t>
  </si>
  <si>
    <t>NN09289480090012</t>
  </si>
  <si>
    <t>Mythic Tabletop Games Limited</t>
  </si>
  <si>
    <t>9a, Parchment Street, Winchester, Hampshire, SO23 8AT</t>
  </si>
  <si>
    <t>NN0615132308003</t>
  </si>
  <si>
    <t>Unit 2, Upton Park Farm, Old Alresford, Alresford, Hants, SO24 9EB</t>
  </si>
  <si>
    <t>NN0889595100300</t>
  </si>
  <si>
    <t>Nando'S Chickenland Limited</t>
  </si>
  <si>
    <t>Unit F2, Whiteley Shopping Centre, Whiteley Way, Whiteley, Fareham, Hants, PO15 7PD</t>
  </si>
  <si>
    <t>St Marys House, 42 Vicarage Crescent, London,  SW11 3LD</t>
  </si>
  <si>
    <t>NN0928612012001</t>
  </si>
  <si>
    <t>Unit 1 Ground Floor, 12-15 , High Street, Winchester, SO23 9LA</t>
  </si>
  <si>
    <t>NN0939566300062</t>
  </si>
  <si>
    <t>Nanuk Store Limited</t>
  </si>
  <si>
    <t>Unit 62, Basepoint Busniess Centre, 1, Winnall Valley Road, Winchester, Hants, SO23 0LD</t>
  </si>
  <si>
    <t>NN05749080200007</t>
  </si>
  <si>
    <t>20, West Street, Alresford, Hampshire, SO24 9AT</t>
  </si>
  <si>
    <t>NN0615152390000</t>
  </si>
  <si>
    <t>Nash Precision Engineering Limited</t>
  </si>
  <si>
    <t>Unit 9, Barton Farm Industrial Estate , Wield Road, Old Alresford, Alresford, Hampshire, SO24 9RN</t>
  </si>
  <si>
    <t>NN0080560337001A</t>
  </si>
  <si>
    <t>Nas Plant Limited</t>
  </si>
  <si>
    <t>Yelfs Yard, Botley Road, Bishops Waltham, Southampton, Hampshire, SO32 1DR</t>
  </si>
  <si>
    <t xml:space="preserve">OFFICES, STORE AND PREMISES </t>
  </si>
  <si>
    <t>NN0766804322003</t>
  </si>
  <si>
    <t>Unit 3, Swanmore Business Park, Lower Chase Road, Swanmore, Southampton, Hampshire, SO32 2PB</t>
  </si>
  <si>
    <t>41 Elm Grove, Hayling Island,  PO11 9EA</t>
  </si>
  <si>
    <t>NN09290480060027</t>
  </si>
  <si>
    <t>National Tyre Service Ltd</t>
  </si>
  <si>
    <t>National Tyre Service, St Cross Road, Winchester, Hampshire, SO23 9HZ</t>
  </si>
  <si>
    <t>NN0928612105000A</t>
  </si>
  <si>
    <t>National Westminster Bank Ltd</t>
  </si>
  <si>
    <t>105, High Street, Winchester, Hampshire, SO23 9AW</t>
  </si>
  <si>
    <t>NN05749080050004</t>
  </si>
  <si>
    <t>5, West Street, Alresford, Hampshire, SO24 9AG</t>
  </si>
  <si>
    <t>NN09286121270005</t>
  </si>
  <si>
    <t>127, High Street, Winchester, Hampshire, SO23 9AX</t>
  </si>
  <si>
    <t>NN0887814004101</t>
  </si>
  <si>
    <t>Nats (En Route) Plc</t>
  </si>
  <si>
    <t>National Air Traffic Services Ltd, 4000, Parkway, Whiteley, Farham, Hants, PO15 7AL</t>
  </si>
  <si>
    <t>Nats Ctc, Estates Admin, Mailbox 8, 4000 Parkway, Whiteley, Fareham, Hampshire,  PO15 7FL</t>
  </si>
  <si>
    <t>NN0887814004102</t>
  </si>
  <si>
    <t>Block A 2nd Flr, 4000, Parkway, Whiteley, Farham, Hants, PO15 7AL</t>
  </si>
  <si>
    <t>NN0887814004103</t>
  </si>
  <si>
    <t>Block B 2nd Flr, 4000, Parkway, Whiteley, Farham, Hants, PO15 7AL</t>
  </si>
  <si>
    <t>NN0887814004104</t>
  </si>
  <si>
    <t>Block C 2nd Flr, 4000, Parkway, Whiteley, Farham, Hants, PO15 7AL</t>
  </si>
  <si>
    <t>NN0887814004105</t>
  </si>
  <si>
    <t>Block B 1st Flr, 4000, Parkway, Whiteley, Farham, Hants, PO15 7AL</t>
  </si>
  <si>
    <t>NN0503920303000A</t>
  </si>
  <si>
    <t>Natural Stone And Timber Ltd T/A Worthy Sand &amp; Ballast</t>
  </si>
  <si>
    <t>Worthy Hire Co, London Road, Kings Worthy, Winchester, Hampshire, SO23 7QN</t>
  </si>
  <si>
    <t>Voyager Park North, Portfield Road, Portsmouth, Hampshire,  PO3 5FX</t>
  </si>
  <si>
    <t>NN0716236311002</t>
  </si>
  <si>
    <t>M O D , Southwick Park, Southwick, Fareham, Hants, PO17 6EJ</t>
  </si>
  <si>
    <t>TRAINING ESTABLISHMENT</t>
  </si>
  <si>
    <t>NN0939566300066</t>
  </si>
  <si>
    <t>Naveed Medicare Limited</t>
  </si>
  <si>
    <t>Unit 66, Basepoint Business Centre, 1, Winnall Valley Road, Winchester, Hants, SO23 0LD</t>
  </si>
  <si>
    <t>Unit 66, Basepoint Business Centre, 1 Winnall Valley Road, Winchester, Hants,  SO23 0LD</t>
  </si>
  <si>
    <t>NN04232163130024</t>
  </si>
  <si>
    <t>Neat-House Interiors Limited</t>
  </si>
  <si>
    <t>Unit 1 &amp; 2, Longmoor Farm Buildings, Cranbury Park, Otterbourne, Winchester, Hampshire, SO21 2RH</t>
  </si>
  <si>
    <t>St Annes Well, Anna Valley, Andover,  SP11 7LR</t>
  </si>
  <si>
    <t>NN025202431700B</t>
  </si>
  <si>
    <t>Unit 15, Woodmans Farm, Curdridge Lane, Curdridge, Southampton, SO32 2BH</t>
  </si>
  <si>
    <t>12 Warner Close, Hedge End, Southampton,  SO30 2BE</t>
  </si>
  <si>
    <t>WORKSHOP AND  PREMISES</t>
  </si>
  <si>
    <t>NN0463584308050</t>
  </si>
  <si>
    <t>Neilcott Construction Ltd</t>
  </si>
  <si>
    <t>Unit 5, Moorside Place, Moorside Road, Winchester, Hants, SO23 7FX</t>
  </si>
  <si>
    <t xml:space="preserve">Excel House, Cray Avenue, Orpington, Kent,  BR5 3ST </t>
  </si>
  <si>
    <t>NN057482031800A</t>
  </si>
  <si>
    <t>Neil Taylor Insolvency Ltd</t>
  </si>
  <si>
    <t>Unit A, Prospect Commercial Park, 4, Prospect Road, Alresford, Hampshire, SO24 9QF</t>
  </si>
  <si>
    <t>NN02217083360002</t>
  </si>
  <si>
    <t>Meonstoke Post Office And Village Store, Warnford Road, Corhampton, Southampton, Hants, SO32 3ND</t>
  </si>
  <si>
    <t>NN0463584308002</t>
  </si>
  <si>
    <t>Neology Uk Limited</t>
  </si>
  <si>
    <t>Unit 2, Moorside Place, Moorside Road, Winchester, Hampshire, SO23 7FX</t>
  </si>
  <si>
    <t>NN04635083000007</t>
  </si>
  <si>
    <t>Neptune Design Centre Winchester Ltd</t>
  </si>
  <si>
    <t>Neptune Winchester, Alresford Road, Winchester, Hampshire, SO21 1HL</t>
  </si>
  <si>
    <t>NN0887814147227</t>
  </si>
  <si>
    <t>Nerdforged Ltd</t>
  </si>
  <si>
    <t>Office 2.27, Second Floor, 4500, Parkway, Whiteley, Fareham, Hampshire, PO15 7AZ</t>
  </si>
  <si>
    <t>NN0889595000E12</t>
  </si>
  <si>
    <t>Nero Holdings Ltd</t>
  </si>
  <si>
    <t>Unit E12, Whiteley Shopping Centre, Whiteley Way, Whiteley, Fareham, Hants, PO15 7PD</t>
  </si>
  <si>
    <t>3 Neal Street, London,  WC2H 9PU</t>
  </si>
  <si>
    <t>NN055450300013A</t>
  </si>
  <si>
    <t>Network 42 Limited</t>
  </si>
  <si>
    <t>Unit 13a, The Calvert Centre, Rownest Wood Lane, Woodmancott, Winchester, Hampshire, SO21 3BN</t>
  </si>
  <si>
    <t xml:space="preserve">15 Wither Rise, Basingstoke, Hampshire,  RG23 7BP </t>
  </si>
  <si>
    <t>NN0887814147209</t>
  </si>
  <si>
    <t>Newable Trade (South East) Limited</t>
  </si>
  <si>
    <t>Office 2.09, Second Floor, 4500, Parkway, Whiteley, Fareham, Hampshire, PO15 7AZ</t>
  </si>
  <si>
    <t>NN0887814147215</t>
  </si>
  <si>
    <t>Office 2.15, Second Floor, 4500, Parkway, Whiteley, Fareham, Hampshire, PO15 7AZ</t>
  </si>
  <si>
    <t>NN0574652054000T</t>
  </si>
  <si>
    <t>Museum At , 54, Broad Street, Alresford, Hampshire, SO24 9AN</t>
  </si>
  <si>
    <t>C/O Old Fire Station, 54 Broad Street, Alresford, Hants,  SO24 9AN</t>
  </si>
  <si>
    <t>NN05746523000001</t>
  </si>
  <si>
    <t>Market, Broad Street, New Alresford, Winchester, Hampshire, SO24 9AR</t>
  </si>
  <si>
    <t>MARKET AND PREMISES</t>
  </si>
  <si>
    <t>NN0928612143000A</t>
  </si>
  <si>
    <t>143, High Street, Winchester, Hampshire, SO23 9AY</t>
  </si>
  <si>
    <t>90 Bartholomew Street, Newbury, Berkshire,  RG14 5EE</t>
  </si>
  <si>
    <t>NN09288240360008</t>
  </si>
  <si>
    <t>New Energy Fitness Limited</t>
  </si>
  <si>
    <t>36, Friary House, Middle Brook Street, Winchester, Hampshire, SO23 8DQ</t>
  </si>
  <si>
    <t>NN09289480710012</t>
  </si>
  <si>
    <t>New Energy Yoga Limited</t>
  </si>
  <si>
    <t>Fountain House Shop 1 &amp; Shop 2 At, 71, Parchment Street, Winchester, Hants, SO23 8AT</t>
  </si>
  <si>
    <t>LEISURE CENTRE AND PREMISES</t>
  </si>
  <si>
    <t>NN05747963400005</t>
  </si>
  <si>
    <t>New Farm Motor Services Ltd</t>
  </si>
  <si>
    <t>New Farm  Motor Services Ltd, New Farm Road, Alresford, Hampshire, SO24 9QE</t>
  </si>
  <si>
    <t>NN0887814200036</t>
  </si>
  <si>
    <t>New Horizons Cardiac Diagnosti Cs Ltd</t>
  </si>
  <si>
    <t>Office 36, Steel House, 4300 Parkway, Whiteley, Fareham, Hampshire, PO15 7FP</t>
  </si>
  <si>
    <t>Office 42, Steel House, 4300 Parkway, Whiteley, Fareham, Hampshire,  PO15 7FP</t>
  </si>
  <si>
    <t>NN0887814204241</t>
  </si>
  <si>
    <t>New Horizons Consulting Ltd</t>
  </si>
  <si>
    <t>Offices 41 And 42, Steel House, 4300 Parkway, Whiteley, Fareham, Hampshire, PO15 7FP</t>
  </si>
  <si>
    <t>NN0252008346404A</t>
  </si>
  <si>
    <t>Unit 4, Bridge Farm Industries, Botley Road, Curbridge, Southampton, SO30 2HB</t>
  </si>
  <si>
    <t>NN06859143000008</t>
  </si>
  <si>
    <t>New Place Company Limited</t>
  </si>
  <si>
    <t>New Place, High Street, Shirrell Heath, Southampton, Hampshire, SO32 2JY</t>
  </si>
  <si>
    <t>RESIDENTIAL TRAINING CENTRE AND PREMISES</t>
  </si>
  <si>
    <t>NN0939332299081</t>
  </si>
  <si>
    <t>Newspan Holdings Limited</t>
  </si>
  <si>
    <t>Holiday Accommodation, 1, The Old Print Works,, Charlecote Mews, Staple Gardens, Winchester, Hampshire, SO23 8SR</t>
  </si>
  <si>
    <t>Newspan Holdings Ltd, The Old Post Office, 103a Kingsway, Chandlers Ford, Eastleigh, Hampshire,  SO53 1FD</t>
  </si>
  <si>
    <t>NN09394440050002</t>
  </si>
  <si>
    <t>Newsquest Media (Southern) Ltd</t>
  </si>
  <si>
    <t>5, Upper Brook Street, Winchester, Hampshire, SO23 8AL</t>
  </si>
  <si>
    <t>Newsquest Media Group, Finance Group, Galahad House , Priory Drive, Langstone, Newport,  NP18 2HJ</t>
  </si>
  <si>
    <t>NN093933229904C</t>
  </si>
  <si>
    <t>New Stream Renewables Ltd</t>
  </si>
  <si>
    <t>Gnd Flr, 4, Charlecote Mews, Staple Gardens, Winchester, Hampshire, SO23 8SR</t>
  </si>
  <si>
    <t>Gnd Flr, 4 Charlecote Mews, Staple Gardens, Winchester, Hampshire,  SO23 8SR</t>
  </si>
  <si>
    <t>NN0080736303000</t>
  </si>
  <si>
    <t>Nextenergy Solar Holdings Vi Limited</t>
  </si>
  <si>
    <t>Solar Park, Forest Farm, Winchester Road, Waltham Chase, Southampton, SO32 2LL</t>
  </si>
  <si>
    <t>C/O Wise Energy Ltd, 5th Floor, North Side, 7/10 Chandos Street, London,  W1G 9DQ</t>
  </si>
  <si>
    <t>NN08895950000B1</t>
  </si>
  <si>
    <t>Next Group Plc</t>
  </si>
  <si>
    <t>Unit B1, Whiteley Shopping Centre, Whiteley Way, Whiteley, Fareham, Hants, PO15 7PD</t>
  </si>
  <si>
    <t>NN00805923000018</t>
  </si>
  <si>
    <t>1, Cross Street, Bishops Waltham, Southampton, SO32 1EZ</t>
  </si>
  <si>
    <t>NN0766832310006</t>
  </si>
  <si>
    <t>Unit 6, Lycroft Farm Business Park, Park Lane, Swanmore, Southampton, Hampshire, SO32 2QQ</t>
  </si>
  <si>
    <t>48 Ivy Road, Southampton, Hampshire,  SO17 2JN</t>
  </si>
  <si>
    <t>New property wef 01/04/04 ko 17/08/04</t>
  </si>
  <si>
    <t>NN02823123040018</t>
  </si>
  <si>
    <t>Nhs Property Services Ltd</t>
  </si>
  <si>
    <t>Denmead Health Centre, Hambledon Road, Denmead, Waterlooville, Hampshire, PO7 6NR</t>
  </si>
  <si>
    <t>HEALTH CENTRE AND PREMISES</t>
  </si>
  <si>
    <t>NN0887814200057</t>
  </si>
  <si>
    <t>Niche Lifts Limited</t>
  </si>
  <si>
    <t>Office 57, Steel House, 4300 Parkway, Whiteley, Fareham, Hampshire, PO15 7FP</t>
  </si>
  <si>
    <t>NN02823124850015</t>
  </si>
  <si>
    <t>Niche Style Limited</t>
  </si>
  <si>
    <t>Gino'S, Hambledon Road, Denmead, Waterlooville, Hampshire, PO7 6NU</t>
  </si>
  <si>
    <t>Chimneys, Ludcombe, Denmead, Waterlooville,  PO7 6TL</t>
  </si>
  <si>
    <t>NN0665640365000</t>
  </si>
  <si>
    <t>Nicholas Campbell T/A Advent Technology Ltd</t>
  </si>
  <si>
    <t>Unit 2, Greener Landscapes Limited , Thompsons Lane, Owslebury, Winchester, Hampshire, SO21 1JH</t>
  </si>
  <si>
    <t>NN0463606339501</t>
  </si>
  <si>
    <t>Nicholas Howard Ltd</t>
  </si>
  <si>
    <t>Unit 1 , Dolphin House , Abbas Business Centre, Main Road, Itchen Abbas, Winchester, Hampshire, SO21 1BQ</t>
  </si>
  <si>
    <t>NN05747963340001</t>
  </si>
  <si>
    <t>Unit 6 Shelf House, New Farm Road, Alresford, Hampshire, SO24 9QE</t>
  </si>
  <si>
    <t>Flat 3 , 31 Milton Road, London,  SE24 0NW</t>
  </si>
  <si>
    <t>NN0463512305009</t>
  </si>
  <si>
    <t>Nici Hotels Limited</t>
  </si>
  <si>
    <t>Ivy Cottage, Avington, Winchester, Hampshire, SO21 1DD</t>
  </si>
  <si>
    <t>C/O Nici Hotels Limited, The Lathe, Northbrook Park Estate, Farnham,  GU10 5EU</t>
  </si>
  <si>
    <t>NN0463512600103</t>
  </si>
  <si>
    <t>Avington House, Avington Lane, Avington, Winchester, Hants, SO21 1DB</t>
  </si>
  <si>
    <t>Suite 5, Harbour House, 1 Town Quay, Southampton, Hampshire,  SO14 2AQ</t>
  </si>
  <si>
    <t>NN04635563200006</t>
  </si>
  <si>
    <t>Chestnut Horse, Easton, Winchester, Hampshire, SO21 1EG</t>
  </si>
  <si>
    <t>NN0463572307000</t>
  </si>
  <si>
    <t>Rainbows End Function Suite, Avington Trout Fishery, Lovington Lane, Avington, Winchester, Hants, SO21 1EZ</t>
  </si>
  <si>
    <t>NN05747963280008</t>
  </si>
  <si>
    <t>Nic Joly Limited</t>
  </si>
  <si>
    <t>Nic Joly Limited, Prospect Road, Alresford, Hampshire, SO24 9QF</t>
  </si>
  <si>
    <t>Nic Joly Limited, Prospect Road, Arlesford, Hampshire,  SO24 9QF</t>
  </si>
  <si>
    <t>ART GALLERY, STUDIO AND PREMISES</t>
  </si>
  <si>
    <t>NN0574652019105A</t>
  </si>
  <si>
    <t>Units 3 &amp; 4, 19, Broad Street, Alresford, Hampshire, SO24 9AR</t>
  </si>
  <si>
    <t>36 Queens Avenue, Andover, Hampshire,  SP10 3HZ</t>
  </si>
  <si>
    <t>NN02016563720019</t>
  </si>
  <si>
    <t>Rear Off And 1st Flr 1, Station Terrace, Shawford, Winchester, Hampshire, SO21 2BN</t>
  </si>
  <si>
    <t>Kingsmere Meadow, Bridge Lane, Shawford, Winchester, Hampshire,  SO21 2BL</t>
  </si>
  <si>
    <t>NN0685824347008</t>
  </si>
  <si>
    <t>Unit 8a &amp; 8b, Shedfield House Dairy, Sandy Lane, Shedfield, Southampton, Hampshire, SO32 2HQ</t>
  </si>
  <si>
    <t>NN00808443000002</t>
  </si>
  <si>
    <t>The Gate House, Victoria Road, Bishops Waltham, Southampton, Hampshire, SO32 1DJ</t>
  </si>
  <si>
    <t>Funeral Directors and Premises</t>
  </si>
  <si>
    <t>NN0979860000003</t>
  </si>
  <si>
    <t>Apartments 1 And 2, The Old Studio At The White House, The Square, Stockbridge Road, Sutton Scotney, Winchester, Hampshire, SO21 3JW</t>
  </si>
  <si>
    <t>The White House, Sutton Scotney, Winchester, Hampshire,  SO21 3JW</t>
  </si>
  <si>
    <t>NN09392880100008</t>
  </si>
  <si>
    <t>Bst, 10, Southgate Street, Winchester, Hampshire, SO23 9EF</t>
  </si>
  <si>
    <t>NN09393322991AO</t>
  </si>
  <si>
    <t>Nineteen21 Ltd</t>
  </si>
  <si>
    <t>Ground Floor, 7, Charlecote Mews, Staple Gardens, Winchester, Hants, SO23 8SR</t>
  </si>
  <si>
    <t>Ground Floor, 7 Charlecote Mews, Staple Gardens, Winchester, Hants,  SO23 8SR</t>
  </si>
  <si>
    <t>NN0554504301718</t>
  </si>
  <si>
    <t>Niton Uk Limited</t>
  </si>
  <si>
    <t>Units 17 And 18, The Calvert Centre, Rownest Wood Lane, Woodmancott, Winchester, Hampshire, SO21 3BN</t>
  </si>
  <si>
    <t>Unit 19 The Calvert Centre,Woodmancote, Winchester, Hants,  SO21 3BN</t>
  </si>
  <si>
    <t>NN0554504307019</t>
  </si>
  <si>
    <t>Unit 19, The Calvert Centre, Rownest Wood Lane, Woodmancott, Winchester, Hampshire, SO21 3BN</t>
  </si>
  <si>
    <t>NN0877736302000</t>
  </si>
  <si>
    <t>No.1 The Square (Wickham) Ltd</t>
  </si>
  <si>
    <t>The Square Cow, The Square, Wickham, Fareham, Hampshire, PO17 5JN</t>
  </si>
  <si>
    <t>NN09286680220003</t>
  </si>
  <si>
    <t>Nomax Ltd</t>
  </si>
  <si>
    <t>22, Hyde Street, Winchester, Hampshire, SO23 7DR</t>
  </si>
  <si>
    <t>22 Hyde Street, Winchester, Hants,  SO23 7DR</t>
  </si>
  <si>
    <t>NN02823124710017</t>
  </si>
  <si>
    <t>Noor Eyecare Limited  T/A Denmead Eyecare</t>
  </si>
  <si>
    <t>Mathesons Opticians, Hambledon Road, Denmead, Waterlooville, Hampshire, PO7 6NU</t>
  </si>
  <si>
    <t>NN01009443920003</t>
  </si>
  <si>
    <t>North Boarhunt Social Clubf.T.A.O. The Secretary</t>
  </si>
  <si>
    <t>Social Club, Trampers Lane, North Boarhunt, Fareham, Hampshire, PO17 6DG</t>
  </si>
  <si>
    <t xml:space="preserve">Trampers Lane, North Boarhunt, Fareham, Hants,  </t>
  </si>
  <si>
    <t>NN05545083180006</t>
  </si>
  <si>
    <t>Northbrook Arms Ltd</t>
  </si>
  <si>
    <t>The Northbrook Arms,, East Stratton, Winchester, Hampshire, SO21 3DU</t>
  </si>
  <si>
    <t>C/O Mr Ian Soulsby, 4 Brunel Way, Fareham, Hants,  PO15 5TX</t>
  </si>
  <si>
    <t>NN05545283200005</t>
  </si>
  <si>
    <t>Northbrook Hall</t>
  </si>
  <si>
    <t>Northbrook Hall, Duke Street, Micheldever, Winchester, Hampshire, SO21 3DF</t>
  </si>
  <si>
    <t>C/O Tony Paston, Bluebell Cottage, Duke Street, Micheldever, Hants,  SO21 3DF</t>
  </si>
  <si>
    <t>NN0080540331000</t>
  </si>
  <si>
    <t>Northbrook Vineyard Limited</t>
  </si>
  <si>
    <t>Northbrook Barn, Beeches Hill, Bishops Waltham, Southampton, Hampshire, SO32 1FB</t>
  </si>
  <si>
    <t>VINEYARD AND PREMISES (PART EXEMPT)</t>
  </si>
  <si>
    <t>NN055450300012B</t>
  </si>
  <si>
    <t>Northern South Ltd</t>
  </si>
  <si>
    <t>Unit 12b, The Calvert Centre, Rownest Wood Lane, Woodmancott, Winchester, Hampshire, SO21 3BN</t>
  </si>
  <si>
    <t>NN017136430702C</t>
  </si>
  <si>
    <t>Northface Connections Limited</t>
  </si>
  <si>
    <t>Unit 2c, Morelands Court , Hensting Lane, Fishers Pond, Eastleigh, Hampshire, SO50 7HH</t>
  </si>
  <si>
    <t>NN08878146016033</t>
  </si>
  <si>
    <t>Not For Cats Ltd</t>
  </si>
  <si>
    <t>Shop A, 3600, Parkway, Solent Business Park, Whiteley, Fareham, Hampshire, PO15 7AN</t>
  </si>
  <si>
    <t>NN093956630055</t>
  </si>
  <si>
    <t>Novatia Plc</t>
  </si>
  <si>
    <t>Unit 55, Basepoint Business Centre, 1, Winnall Valley Road, Winchester, Hampshire, SO23 0LD</t>
  </si>
  <si>
    <t>Unit 55, Basepoint Business Centre, 1 Winnall Valley Road, Winchester, Hants,  SO23 0LD</t>
  </si>
  <si>
    <t>NN0939566300054</t>
  </si>
  <si>
    <t>Novatia Services Limited</t>
  </si>
  <si>
    <t>Unit 54, Basepoint Business Centre, 1, Winnall Valley Road, Winchester, Hants, SO23 0LD</t>
  </si>
  <si>
    <t>NN0746644307108</t>
  </si>
  <si>
    <t>Now Storage Ltd</t>
  </si>
  <si>
    <t>Storage Compound, Balldown Business Centre, Stockbridge Road, Sparsholt, Winchester, Hants, SO21 2NA</t>
  </si>
  <si>
    <t>Homme Farm, Hom Green, Ross-On-Wye,  HR9 7TF</t>
  </si>
  <si>
    <t>NN092861216500A</t>
  </si>
  <si>
    <t>Nsm Foods Limited</t>
  </si>
  <si>
    <t>165a, High Street, Winchester, Hampshire, SO23 9BA</t>
  </si>
  <si>
    <t>COMMERCIAL KITCHEN AND PREMISES</t>
  </si>
  <si>
    <t>NN008063233124R</t>
  </si>
  <si>
    <t>Nuique Limited</t>
  </si>
  <si>
    <t>Unit 4b (Part Gnd And Mezz Flr), Trinder House , Free Street, Bishops Waltham, Southampton, Hampshire, SO32 1EE</t>
  </si>
  <si>
    <t>NN00806563220008</t>
  </si>
  <si>
    <t>Number 60 Limited</t>
  </si>
  <si>
    <t>60, High Street, Bishops Waltham, Southampton, SO32 1AB</t>
  </si>
  <si>
    <t>60 High Street, Bishops Waltham, Southampton,  SO32 1AB</t>
  </si>
  <si>
    <t>NN0887814147105</t>
  </si>
  <si>
    <t>Nutbourne Limited T/A Quality Connect</t>
  </si>
  <si>
    <t>Office 1.05, First Floor, 4500, Parkway, Whiteley, Fareham, Hampshire, PO15 7AZ</t>
  </si>
  <si>
    <t>NN0887814147113</t>
  </si>
  <si>
    <t>Nuvvon Ltd</t>
  </si>
  <si>
    <t>Office 1.13, First Floor, 4500, Parkway, Whiteley, Fareham, Hampshire, PO15 7AZ</t>
  </si>
  <si>
    <t>NN0887814147114</t>
  </si>
  <si>
    <t>Office 1.14, First Floor, 4500, Parkway, Whiteley, Fareham, Hampshire, PO15 7AZ</t>
  </si>
  <si>
    <t>NN01714283060001</t>
  </si>
  <si>
    <t>Nwf Fuels Ltd</t>
  </si>
  <si>
    <t>Evesons Fuels Ltd, Churchers Yard, Portsmouth Road, Fishers Pond, Eastleigh, Hampshire, SO50 7HF</t>
  </si>
  <si>
    <t>Wardle, Nantwich, Cheshire,  CW5 6AF</t>
  </si>
  <si>
    <t>OFFICES, LAND USED FOR STORAGE AND PREMISES</t>
  </si>
  <si>
    <t>NN0080584308007</t>
  </si>
  <si>
    <t>Oakley Property Management Ltd</t>
  </si>
  <si>
    <t>Oakley House, Claylands Road, Bishops Waltham, Southampton, Hampshire, SO32 1BH</t>
  </si>
  <si>
    <t>Oakley House, Claylands Road, Bishops Waltham, Southampton, Hampshire,  SO32 1BH</t>
  </si>
  <si>
    <t>NN0161204300003</t>
  </si>
  <si>
    <t>Oak Tree Landscapes Limited</t>
  </si>
  <si>
    <t>Unit 3, Magdalen Hill Farm, Fair Lane, Winchester, Hampshire, SO21 1HF</t>
  </si>
  <si>
    <t>18 Albert Road, Bishops Waltham, Southampton, Hampshire,  SO32 1DL</t>
  </si>
  <si>
    <t>NN0949700361000</t>
  </si>
  <si>
    <t>Oasis Dental Care Ltd</t>
  </si>
  <si>
    <t>Marlfield House, St James Lane, Winchester, Hampshire, SO22 4NY</t>
  </si>
  <si>
    <t>NN08878146015736</t>
  </si>
  <si>
    <t>Oaty Goat Ltd</t>
  </si>
  <si>
    <t>Prt Gnd  Flr, 3700, Parkway, Whiteley, Fareham, Hants, PO15 7AW</t>
  </si>
  <si>
    <t>27 Strawberry Hill, Locks Heath, Southampton,  SO31 7ES</t>
  </si>
  <si>
    <t>NN0939396005005</t>
  </si>
  <si>
    <t>Ob Architecture Ltd</t>
  </si>
  <si>
    <t>2nd Flr 5 And 6, The Square, Winchester, Hampshire, SO23 9WE</t>
  </si>
  <si>
    <t>2nd Flr 5 And 6 The Square, Winchester, Hampshire,  SO23 9WE</t>
  </si>
  <si>
    <t>NN0939288037023</t>
  </si>
  <si>
    <t>Ockham1285 Limited</t>
  </si>
  <si>
    <t>Room 9/3.1, 37-39, Southgate Street, Winchester, Hampshire, SO23 9EH</t>
  </si>
  <si>
    <t>NN09286760050009</t>
  </si>
  <si>
    <t>Od Craft Bars Limited</t>
  </si>
  <si>
    <t>5, Jewry Street, Winchester, Hampshire, SO23 8RZ</t>
  </si>
  <si>
    <t>11 Newcombe Road, Southampton,  SO15 2FJ</t>
  </si>
  <si>
    <t>NN0928676027156</t>
  </si>
  <si>
    <t>Odd Asset Management Limited</t>
  </si>
  <si>
    <t>2nd Flr Crondall House, 1, Exchange Square, Winchester, Hants, SO23 8FJ</t>
  </si>
  <si>
    <t>NN0252080331001</t>
  </si>
  <si>
    <t>Oec (Electrical) Limited</t>
  </si>
  <si>
    <t>Unit 1, Long Barn, Wangfield Lane, Curdridge , Southampton , Hampshire , SO32 2DA</t>
  </si>
  <si>
    <t>Unit 1, Long Barn, Wangfield Lane, Curdridge,  Southampton ,  Hampshire ,  SO32 2DA</t>
  </si>
  <si>
    <t>NN0929092011000</t>
  </si>
  <si>
    <t>Office4you Limited</t>
  </si>
  <si>
    <t>Office At , 11, St Martins Close, Winchester, Hampshire, SO23 0HD</t>
  </si>
  <si>
    <t xml:space="preserve">Office At , 11 St. Martins Close, Winchester , Hampshire,  SO23 0HD </t>
  </si>
  <si>
    <t>NN0463608305000</t>
  </si>
  <si>
    <t>Offsite Archive Storage &amp; Integrated Services (Uk) Ltd</t>
  </si>
  <si>
    <t>Box  It, Alresford Road, Winchester, Hampshire, SO21 1FP</t>
  </si>
  <si>
    <t>London Gateway, West 3 Atlantic Avenue, Corringham, Stanford-Le-Hope, Essex,  SS17 9ER</t>
  </si>
  <si>
    <t>NN09393440570005</t>
  </si>
  <si>
    <t>Ohdeer Ltd</t>
  </si>
  <si>
    <t>The Roebuck Inn, 57, Stockbridge Road, Winchester, Hampshire, SO22 6RP</t>
  </si>
  <si>
    <t>The Roebuck Inn, 57 Stockbridge Road, Winchester, Hampshire,  SO22 6RP</t>
  </si>
  <si>
    <t>PUBLIC HOUSE ANDPREMISES</t>
  </si>
  <si>
    <t>NN09182360210002</t>
  </si>
  <si>
    <t>Old Basing Mews Ltd</t>
  </si>
  <si>
    <t>R A O B Club Aldridge House, Cross Keys Passage, Winchester, Hampshire, SO23 9AZ</t>
  </si>
  <si>
    <t>17 Lower High Street, Stourbridge, West Midlands,  DY8 1TA</t>
  </si>
  <si>
    <t>NN06859143090023</t>
  </si>
  <si>
    <t>Oldtimer Services Ltd</t>
  </si>
  <si>
    <t>Unit B R/O, Crossways, High Street, Shirrell Heath, Southampton, Hampshire, SO32 2JH</t>
  </si>
  <si>
    <t>NN09287560060003</t>
  </si>
  <si>
    <t>Old Vine Townhouse Limited</t>
  </si>
  <si>
    <t>6, Little Minster Street, Winchester, Hampshire, SO23 9HB</t>
  </si>
  <si>
    <t>6 Little Minster Street, Winchester,  SO23 9HB</t>
  </si>
  <si>
    <t>NN09290560750004</t>
  </si>
  <si>
    <t>Olive Blossom Bridal Ltd</t>
  </si>
  <si>
    <t>75, St Georges Street, Winchester, Hampshire, SO23 8AH</t>
  </si>
  <si>
    <t>NN068582434703AB</t>
  </si>
  <si>
    <t>Olive Electronics Ltd</t>
  </si>
  <si>
    <t>Unit 3, Grange Farm Business Park, Sandy Lane, Shedfield, Winchester, Hampshire, SO32 2HD</t>
  </si>
  <si>
    <t>NN0554512315002</t>
  </si>
  <si>
    <t>Oliver Agriculture Ltd</t>
  </si>
  <si>
    <t>Claas Western Ltd, London Road, Micheldever, Winchester, Hampshire, SO21 3BS</t>
  </si>
  <si>
    <t xml:space="preserve">Accounts Payable , Wandon End, Luton, Bedfordshire,  LU2 8NY </t>
  </si>
  <si>
    <t>NN09286120310007</t>
  </si>
  <si>
    <t>Oliver Bonas Limited</t>
  </si>
  <si>
    <t>31, High Street, Winchester, Hampshire, SO23 9BL</t>
  </si>
  <si>
    <t>Accounts At Oliver Bonas, Unit F, Davis Road Industrial Park, Chessington, Surrey,  KT9 1TQ</t>
  </si>
  <si>
    <t>NN070611630012A</t>
  </si>
  <si>
    <t>Unit 1 The Oaks, Wallops Wood Farm, Sheardley Lane, Droxford, Southampton, SO32 3QY</t>
  </si>
  <si>
    <t>NN06352680950024</t>
  </si>
  <si>
    <t>Oliver'S Battery Chiropractic Limited</t>
  </si>
  <si>
    <t>95b, Olivers Battery Road South, Olivers Battery , Winchester , Hampshire, SO22 4JQ</t>
  </si>
  <si>
    <t>SHOP USED AS CLINIC AND PREMISES</t>
  </si>
  <si>
    <t>NN0635204300002</t>
  </si>
  <si>
    <t>Oliver'S Battery Pre-School Playgroup</t>
  </si>
  <si>
    <t>Olivers Battery Pre School, Austen Avenue, Olivers Battery, Winchester, Hampshire, SO22 4HP</t>
  </si>
  <si>
    <t>NN0070416304016</t>
  </si>
  <si>
    <t>Olivia George Bridal Ltd T/A Olivia George Bridal Couture</t>
  </si>
  <si>
    <t>Gnd Flr Long Barn North,, Sutton Manor Farm, Bishops Sutton Road, Alresford, Hampshire, SO24 0AA</t>
  </si>
  <si>
    <t>NN06352680930016</t>
  </si>
  <si>
    <t>Olivi Traders Limited</t>
  </si>
  <si>
    <t>Olivers Battery Post Office, 95, Olivers Battery Road South, Olivers Battery , Winchester , Hampshire, SO22 4JQ</t>
  </si>
  <si>
    <t>NN0887808314011</t>
  </si>
  <si>
    <t>Omega Mechanical &amp; Electrical Ltd</t>
  </si>
  <si>
    <t>Unit 11, Bridge Works, Fontley Road, Titchfield, Fareham, Hampshire, PO15 6QZ</t>
  </si>
  <si>
    <t>Mirador, Mount Drive, Fareham, Hampshire,  PO15 5NU</t>
  </si>
  <si>
    <t>NN0463606339102</t>
  </si>
  <si>
    <t>Omnimed Limited</t>
  </si>
  <si>
    <t>Gnd Flr, Unit 1a, Abbas Business Centre, Main Road, Itchen Abbas, Winchester, Hampshire, SO21 1BQ</t>
  </si>
  <si>
    <t>Unit 1a, Abbas Business Centre, Main Road, Itchen Abbas,  Winchester,  Hampshire,  SO21 1BQ</t>
  </si>
  <si>
    <t>NN0463606339103</t>
  </si>
  <si>
    <t>1st Flr, Unit 1a, Abbas Business Centre, Main Road, Itchen Abbas, Winchester, Hampshire, SO21 1BQ</t>
  </si>
  <si>
    <t>NN088781440000B</t>
  </si>
  <si>
    <t>Onecom Limited</t>
  </si>
  <si>
    <t>Wentworth House, 4400, Parkway, Solent Business Park, Whiteley, Fareham, Hampshire, PO15 7FJ</t>
  </si>
  <si>
    <t>Wentworth House, 4400 Parkway, Solent Business Park, Whiteley, Fareham, Hampshire,  PO15 7FJ</t>
  </si>
  <si>
    <t>NN088781441501A</t>
  </si>
  <si>
    <t>Onecom House, 4400, Parkway, Whiteley, Fareham, Hants, PO15 7FJ</t>
  </si>
  <si>
    <t>NN09288643080009</t>
  </si>
  <si>
    <t>One Ninety Uk Ltd</t>
  </si>
  <si>
    <t>Unit 3, Wykeham Industrial Estate, Moorside Road, Winchester, Hampshire, SO23 7RX</t>
  </si>
  <si>
    <t>NN0918000108001</t>
  </si>
  <si>
    <t>One Stop Community Stores Ltd</t>
  </si>
  <si>
    <t>108,, Battery Hill, Winchester, Hampshire, SO22 4BH</t>
  </si>
  <si>
    <t>NN09184120210001</t>
  </si>
  <si>
    <t>One Stop Stores Limited C/O Dillons Newsagents Ltd</t>
  </si>
  <si>
    <t>21 - 23, Garbett Road, Winchester, Hampshire, SO23 0NY</t>
  </si>
  <si>
    <t>NN08777363610002</t>
  </si>
  <si>
    <t>One Stop Stores Ltd</t>
  </si>
  <si>
    <t>One Stop, The Square, Wickham, Fareham, Hampshire, PO17 5JG</t>
  </si>
  <si>
    <t>NN088781432815A</t>
  </si>
  <si>
    <t>Onestream Ltd</t>
  </si>
  <si>
    <t>Gnd Flr, Unit 15, Fulcrum 2, Solent Way, Whiteley, Fareham, Hampshire, PO15 7FN</t>
  </si>
  <si>
    <t>Unit 15, Fulcrum 2, Solent Way, Whiteley, Fareham, Hampshire,  PO15 7FN</t>
  </si>
  <si>
    <t>NN088781432815B</t>
  </si>
  <si>
    <t>1st Flr, Unit 15, Fulcrum 2, Solent Way, Whiteley, Fareham, Hampshire, PO15 7FN</t>
  </si>
  <si>
    <t>NN0847328301001</t>
  </si>
  <si>
    <t>Onsite Services Dw Ltd</t>
  </si>
  <si>
    <t>Ward Fabrications Ltd, Rooksgrove Farm, Kilmeston Road, Warnford, Southampton, Hampshire, SO32 3LJ</t>
  </si>
  <si>
    <t>10 Arnside Road, Waterlooville, Hampshire,  PO7 7UP</t>
  </si>
  <si>
    <t>NN025202430100A</t>
  </si>
  <si>
    <t>On Site Services (Southern) Ltd</t>
  </si>
  <si>
    <t>Units 5&amp; 6, Nations Farm, Curdridge Lane, Curdridge, Southampton, SO32 2BH</t>
  </si>
  <si>
    <t>NN0939332302018</t>
  </si>
  <si>
    <t>Opalrock Winchester Limited</t>
  </si>
  <si>
    <t>18, Staple Gardens, Winchester, Hampshire, SO23 8SR</t>
  </si>
  <si>
    <t>The Long Barn, South Winchester Golf Club,  Romsey Road, Pitt, Winchester,  Hampshire,  SO22 5QX</t>
  </si>
  <si>
    <t>NN0398997000001</t>
  </si>
  <si>
    <t>Open Fibre Networks Limited</t>
  </si>
  <si>
    <t>Ofnl Fibre Optic Network (N0015421), Winchester Avenue, Winchester, Hampshire, SO22 6FY</t>
  </si>
  <si>
    <t>TELECOMMUNICATIONS FIRBE OPTIC NETWROK</t>
  </si>
  <si>
    <t>NN0889595000001</t>
  </si>
  <si>
    <t>Ofnl Fibre Optic Network (N0020118), Whiteley Way, Whiteley, Fareham, Hampshire, PO15 7PD</t>
  </si>
  <si>
    <t>TELECOMMUNICATIONS FIBRE OPTIC NETWORK</t>
  </si>
  <si>
    <t>NN0929016118003</t>
  </si>
  <si>
    <t>Ofnl Fibre Optic Network (N0014696), Romsey Road, Pitt, Winchester, Hampshire, SO22 5PR</t>
  </si>
  <si>
    <t>NN0554568313000</t>
  </si>
  <si>
    <t>Openfield Agriculture Ltd</t>
  </si>
  <si>
    <t>Unit 1, Openfield Grain And Arable Centre, Larkwhistle Farm Road, Micheldever Station, Winchester, Hampshire, SO21 3BG</t>
  </si>
  <si>
    <t>Honeypot Lane, Colsterworth, Grantham, Lincs,  NG33 5LY</t>
  </si>
  <si>
    <t>NN0554568313004</t>
  </si>
  <si>
    <t>Unit 1a, Openfield Grain And Arable Centre, Larkwhistle Farm Road, Micheldever Station, Winchester, Hampshire, SO21 3BG</t>
  </si>
  <si>
    <t>NN0928824300007</t>
  </si>
  <si>
    <t>Open House Deli Ltd</t>
  </si>
  <si>
    <t>4a, Middle Brook Street , Winchester, Hampshire, SO23 8BQ</t>
  </si>
  <si>
    <t>4a Middle Brook Street , Winchester, Hampshire,  SO23 8BQ</t>
  </si>
  <si>
    <t>NN017140030006D</t>
  </si>
  <si>
    <t>Open International Limited</t>
  </si>
  <si>
    <t>Unit 6d, Leylands Farm, Nobs Crook, Colden Common, Winchester, Hampshire, SO21 1TH</t>
  </si>
  <si>
    <t>Open Gi Limited , Buckholt Drive, Warndon, Worcester,  WR4 9SR</t>
  </si>
  <si>
    <t>NN0827240303004</t>
  </si>
  <si>
    <t>Open System Solutions Limited</t>
  </si>
  <si>
    <t>Sales Suite, 1, Torbay Farm, Upham, Southampton, SO32 1QN</t>
  </si>
  <si>
    <t>NN0939332299016</t>
  </si>
  <si>
    <t>Opex Resources Ltd</t>
  </si>
  <si>
    <t>Gnd Flr 5, Charlecote Mews, Staple Gardens, Winchester, Hants, SO23 8SR</t>
  </si>
  <si>
    <t>NN0939332299052</t>
  </si>
  <si>
    <t>Car Parking Space For Gnd Flr At 5, Charlecote Mews, Staple Gardens, Winchester, Hants, SO23 8SR</t>
  </si>
  <si>
    <t>5 Charlecote Mews, Staple Gardens, Winchester, Hants,  SO23 8SR</t>
  </si>
  <si>
    <t>NN0887814603001</t>
  </si>
  <si>
    <t>Optegra Uk Ltd</t>
  </si>
  <si>
    <t>Gnd Flr Left Fusion 3, 1200, Parkway, Solent Business Park, Whiteley, Fareham, Hants, PO15 7AD</t>
  </si>
  <si>
    <t>7 The Technology Park, Colindeep Lane, London,  NW9 6BX</t>
  </si>
  <si>
    <t>NN00704283070006</t>
  </si>
  <si>
    <t>Opw Properties Ltd</t>
  </si>
  <si>
    <t>Unit B, Old Park Wood Industrial Estate, Old Park Road, Bishops Sutton, Alresford, Hampshire, SO24 0JG</t>
  </si>
  <si>
    <t>Unit B, Old Park Wood Industrial Estate, Old Park Road, Bishops Sutton, Alresford, Hampshire,  SO24 0JG</t>
  </si>
  <si>
    <t>NN0534336999000</t>
  </si>
  <si>
    <t>Orange Pcs Ltd</t>
  </si>
  <si>
    <t>Transmitter Mast (Ham 0077) At, Telephone Exchange, Harestock Road, Harestock, Winchester, Hampshire, SO22 6NS</t>
  </si>
  <si>
    <t>NN09392243040001</t>
  </si>
  <si>
    <t>Transmitter Mast (Ham0197), Sarum Road, Winchester, Hampshire, SO22 5HA</t>
  </si>
  <si>
    <t>NN0887814200035</t>
  </si>
  <si>
    <t>Oriole Resources Plc</t>
  </si>
  <si>
    <t>Office 35, Steel House, 4300 Parkway, Whiteley, Fareham, Hampshire, PO15 7FP</t>
  </si>
  <si>
    <t>NN0807088303006</t>
  </si>
  <si>
    <t>Orlov Construction Limited</t>
  </si>
  <si>
    <t>Area 6 And C2, Morestead Farm, Morestead Road, Morestead, Winchester, Hampshire, SO21 1JD</t>
  </si>
  <si>
    <t>NN0917938504000</t>
  </si>
  <si>
    <t>Orthodontics By Eva Ltd</t>
  </si>
  <si>
    <t>Contour Orthodontists, Alison Way, Winchester, Hampshire, SO22 5DD</t>
  </si>
  <si>
    <t>Contour Orthodontists, Alison Way, Winchester, Hampshire,  SO22 5DD</t>
  </si>
  <si>
    <t>NN0939556307204</t>
  </si>
  <si>
    <t>Osborne Property Services Limited</t>
  </si>
  <si>
    <t>Office B4, Gabare House, Winnall Valley Road, Winchester , Hants, SO23 0LD</t>
  </si>
  <si>
    <t>NN0453436000003</t>
  </si>
  <si>
    <t>Os Mitchell Estates Limited</t>
  </si>
  <si>
    <t>The Parlour At The Old Dairy, Ovington, Alresford, Hampshire, SO24 0RB</t>
  </si>
  <si>
    <t>NN03126083360015</t>
  </si>
  <si>
    <t>Otterbourne Car Company Limited</t>
  </si>
  <si>
    <t>Beechcorner Garage, Durley Brook Road, Durley, Southampton, Hampshire, SO32 2AR</t>
  </si>
  <si>
    <t>NN0645464301000A</t>
  </si>
  <si>
    <t>Otterbourne Parish Council</t>
  </si>
  <si>
    <t>Sports Ground, Oakwood Avenue, Otterbourne, Winchester, Hampshire, SO21 2ED</t>
  </si>
  <si>
    <t>NN0645452338006</t>
  </si>
  <si>
    <t>Otterbourne Retail Ltd</t>
  </si>
  <si>
    <t>Retail Unit At Williams Garage,, Main Road, Otterbourne, Winchester, Hampshire, SO21 2EE</t>
  </si>
  <si>
    <t>1a The Crescent, Salisbury , Wiltshire,  SP2 8DF</t>
  </si>
  <si>
    <t>NN06454523540013</t>
  </si>
  <si>
    <t>Otterbourne  Village Hall</t>
  </si>
  <si>
    <t>Village Hall, Cranbourne Drive, Otterbourne, Winchester, Hampshire, SO21 2ES</t>
  </si>
  <si>
    <t>NN00200880010009</t>
  </si>
  <si>
    <t>O Uk / Ee Ltd</t>
  </si>
  <si>
    <t>Transmitter Mast (Ham 0198) At, Bushfield Farm, Badger Farm Road, Winchester, Hampshire, SO22 9RZ</t>
  </si>
  <si>
    <t>NN0141116998000</t>
  </si>
  <si>
    <t>Transmitter Mast (Ham7131), Lane End Down, Owslebury, Winchester, Hants, SO21 1JU</t>
  </si>
  <si>
    <t>NN0201644302001B</t>
  </si>
  <si>
    <t>Transmitter Mast (Ham117) Su468257 , Compton House, Otterbourne Road, Compton, Winchester, Hampshire, SO21 2FG</t>
  </si>
  <si>
    <t>NN0342704310440</t>
  </si>
  <si>
    <t>Transmitter Mast (Ham0440) Su605204, Exton Stud, Exton, Southampton, SO32 3NW</t>
  </si>
  <si>
    <t>NN04635083240006</t>
  </si>
  <si>
    <t>Transmitter Mast (Ham0014), Hampage Woods, Ovington, Alresford, Hampshire, SO24 0HU</t>
  </si>
  <si>
    <t>NN0554572399901</t>
  </si>
  <si>
    <t>Transmitter Mast (Ham0214) Adj Railway Track , Weston Lane, Weston Colley, Winchester, Hampshire, SO21 3AG</t>
  </si>
  <si>
    <t>NN06151163010005</t>
  </si>
  <si>
    <t>Transmitter Mast (Ham 0103), Pinglestone Farm, Old Alresford, Alresford, Hampshire, SO24 9YB</t>
  </si>
  <si>
    <t>NN0615123250000</t>
  </si>
  <si>
    <t>Transmitter Mast (Ham0466), Su626380 Adj Barton House, Upper Wield, Alresford, Hampshire, SO24 9RN</t>
  </si>
  <si>
    <t>NN0645444301000</t>
  </si>
  <si>
    <t>Transmitter Mast (Ham0377), Su461210 ,Adj Allbrook Bridge, Highbridge Road, Highbridge, Eastleigh, Hants, SO50 6HN</t>
  </si>
  <si>
    <t>NN0645492999000</t>
  </si>
  <si>
    <t>Transmitter Mast (Ham0213), Southern Water Depot, Sparrowgrove, Otterbourne, Winchester, Hampshire, SO21 2BY</t>
  </si>
  <si>
    <t>NN0685944304999</t>
  </si>
  <si>
    <t>Transmitter Mast (Ham 0393), At Park View, St Annes Lane, Shedfield, Southampton, Hampshire, SO32 2HR</t>
  </si>
  <si>
    <t>NN085740999000</t>
  </si>
  <si>
    <t>Transmitter Mast (Ham 0365) Su640225, Brocklands Farm, West Meon, Petersfield, Hants, GU32 1JN</t>
  </si>
  <si>
    <t>Communication Station And Premises</t>
  </si>
  <si>
    <t>NN0917948301000A</t>
  </si>
  <si>
    <t>Transmitter Mast Highway Site (Ham0104), Adj St Swithuns School, Alresford Road, Winchester, Hampshire, SO21 1HB</t>
  </si>
  <si>
    <t>NN0887814200067</t>
  </si>
  <si>
    <t>Our Mep Co. Ltd</t>
  </si>
  <si>
    <t>Office 67, Steel House, 4300 Parkway, Whiteley, Fareham, Hampshire, PO15 7FP</t>
  </si>
  <si>
    <t>67 Steel House, 4300 Parkway, Whiteley, Fareham,  Hampshire,  PO15 7FP</t>
  </si>
  <si>
    <t>NN0887814200070</t>
  </si>
  <si>
    <t>Office 70, Steel House, 4300 Parkway, Whiteley, Fareham, Hampshire, PO15 7FP</t>
  </si>
  <si>
    <t>NN0887814320709</t>
  </si>
  <si>
    <t>Unit 9, Fulcrum 2, Solent Way, Whiteley, Fareham, Hampshire, PO15 7FN</t>
  </si>
  <si>
    <t>NN0887814200066</t>
  </si>
  <si>
    <t>Our Property Co Limited</t>
  </si>
  <si>
    <t>Office 66, Steel House, 4300 Parkway, Whiteley, Fareham, Hampshire, PO15 7FP</t>
  </si>
  <si>
    <t>NN0050308301000</t>
  </si>
  <si>
    <t>Outwood Sports And Classic Limited</t>
  </si>
  <si>
    <t>Beef Unit, Nettlebeds Lane, Bighton, Alresford, Hampshire, SO24 9RA</t>
  </si>
  <si>
    <t>The Grove, Eling Hill, Totton, Southampton, Hampshire,  SO40 9HF</t>
  </si>
  <si>
    <t>NN02822964000047</t>
  </si>
  <si>
    <t>Ovarro Ld Uk Ltd</t>
  </si>
  <si>
    <t>Ovarro House, Parklands Business Park, Forest Road, Denmead, Waterlooville, Hampshire, PO7 6XP</t>
  </si>
  <si>
    <t>NN0282296500012</t>
  </si>
  <si>
    <t>Unit 2, Falcon Court, Parklands Business Park, Forest Road, Waterlooville, Hants, PO7 6BZ</t>
  </si>
  <si>
    <t>NN0453436000002</t>
  </si>
  <si>
    <t>Ovington Park Properties Ltd</t>
  </si>
  <si>
    <t>The Old Dairy,, Ovington, Alresford, Hampshire, SO24 0RB</t>
  </si>
  <si>
    <t>The Old Dairy, Ovington, Alresford, Hants,  SO24 0RB</t>
  </si>
  <si>
    <t>NN06656483000002</t>
  </si>
  <si>
    <t>Owslebury Sports Club</t>
  </si>
  <si>
    <t>Owslebury Cricket Club, Owslebury, Winchester, Hampshire, SO21 1JN</t>
  </si>
  <si>
    <t>C/O Mr M Egerton, Boyes Barn, Whites Hill, Owslebury, Winchester,  SO21 1LT</t>
  </si>
  <si>
    <t>NN0928676046012</t>
  </si>
  <si>
    <t>Oxbridge Associates Limited</t>
  </si>
  <si>
    <t>6a, St Georges Street, Winchester, Hampshire, SO23 8BG</t>
  </si>
  <si>
    <t>6a St. Georges Street, Winchester, Hampshire,  SO23 8BG</t>
  </si>
  <si>
    <t>NN05749080140018</t>
  </si>
  <si>
    <t>Oxdrove Associates Ltd</t>
  </si>
  <si>
    <t>Floral Design, 14, West Street, Alresford, Hampshire, SO24 9AT</t>
  </si>
  <si>
    <t>Oxdrove Farmhouse, Northington Road, Itchen Abbas, Winchester, Hampshire,  SO21 1BX</t>
  </si>
  <si>
    <t>NN09289480740005</t>
  </si>
  <si>
    <t>Oxfam</t>
  </si>
  <si>
    <t>74, Parchment Street, Winchester, Hampshire, SO23 8AT</t>
  </si>
  <si>
    <t>C/O The Property Team, 4th Floor East, Hadrian House, Higham Place, Newcastle Upon Tyne,  NE1 8AF</t>
  </si>
  <si>
    <t>NN0928612153000B</t>
  </si>
  <si>
    <t>Oxfam Activities Ltd</t>
  </si>
  <si>
    <t>153, High Street, Winchester, Hampshire, SO23 9AY</t>
  </si>
  <si>
    <t>NN0928964300000A</t>
  </si>
  <si>
    <t>Oyo Technology &amp; Hospitality Uk Limited</t>
  </si>
  <si>
    <t>Mercure Winchester Wessex Hotel, Paternoster Row, Winchester, Hampshire, SO23 9LQ</t>
  </si>
  <si>
    <t>124 City Road, London,  EC1V 2NX</t>
  </si>
  <si>
    <t>NN070611630010A</t>
  </si>
  <si>
    <t>P A H Building And Construction Limited</t>
  </si>
  <si>
    <t>Middle Test A, Wallops Wood Farm, Sheardley Lane, Droxford, Southampton, Hants, SO32 3QY</t>
  </si>
  <si>
    <t>Middle Test A , Wallops Wood Farm, Sheardley Lane, Droxford, Southampton, Hants,  SO32 3QY</t>
  </si>
  <si>
    <t>NN0887808306007</t>
  </si>
  <si>
    <t>Paines Construction Limited</t>
  </si>
  <si>
    <t>Paines Construction Limited, Paines Yard , Fontley Road , Titchfield , Fareham , Hampshire , PO15 6QX</t>
  </si>
  <si>
    <t>NN0171364323006</t>
  </si>
  <si>
    <t>Paint Barn Ltd</t>
  </si>
  <si>
    <t>Unit 6, Swifts Farm, Hensting Lane, Fishers Pond, Eastleigh, Hants, SO50 7HH</t>
  </si>
  <si>
    <t>Unit 6, Swifts Farm, Hensting Lane, Fishers Pond, Eastleigh, Hants,  SO50 7HH</t>
  </si>
  <si>
    <t>NN093946430011D</t>
  </si>
  <si>
    <t>Unit 11d, Winnall Farm Industrial Estate, Easton Lane, Winchester, Hampshire, SO23 0HA</t>
  </si>
  <si>
    <t>7 Roundhuts Rise, Winnall, Winchester, Hampshire,  SO23 8SE</t>
  </si>
  <si>
    <t>NN0889595000E8B</t>
  </si>
  <si>
    <t>Pandora Jewellery Uk Ltd</t>
  </si>
  <si>
    <t>Unit E8b, Whiteley Shopping Centre, Whiteley Way, Whiteley, Fareham, Hants, PO15 7PD</t>
  </si>
  <si>
    <t>NN0171400304000</t>
  </si>
  <si>
    <t>Pangea Insurance Brokers Ltd</t>
  </si>
  <si>
    <t>Gnd Flr Hill View House, Leylands Farm, Nobs Crook, Colden Common, Winchester, Hampshire, SO21 1TH</t>
  </si>
  <si>
    <t>Unit 4, Leylands Business Park, Nobs Crook, Colden Common, Winchester, Hampshire,  SO21 1TH</t>
  </si>
  <si>
    <t>NN0171400304001</t>
  </si>
  <si>
    <t>1st Flr Hill View House, Leylands Farm, Nobs Crook, Colden Common, Winchester, Hampshire, SO21 1TH</t>
  </si>
  <si>
    <t>NN02217163080005</t>
  </si>
  <si>
    <t>Pantry Pubco Ltd</t>
  </si>
  <si>
    <t>Bucks Head, Bucks Head Hill, Meonstoke, Southampton, Hampshire, SO32 3NA</t>
  </si>
  <si>
    <t>NN08070703070006</t>
  </si>
  <si>
    <t>Parish Hall</t>
  </si>
  <si>
    <t>Parish Hall, Hazeley Road, Twyford, Winchester, Hampshire, SO21 1QY</t>
  </si>
  <si>
    <t>C/O Liz Kennett, White Lodge, Church Lane, Twyford,  SO21 1NT</t>
  </si>
  <si>
    <t>NN00503083250009</t>
  </si>
  <si>
    <t>Parish Hall Bighton</t>
  </si>
  <si>
    <t>Village Hall, Bighton, Alresford, Hampshire, SO24 9RE</t>
  </si>
  <si>
    <t>C/O Mr I Johnson, Chautara, Bighton, Alresford, Hants,  SO24 9RB</t>
  </si>
  <si>
    <t>NN09289480090008</t>
  </si>
  <si>
    <t>Paris Smith Llp</t>
  </si>
  <si>
    <t>9, Parchment Street, Winchester, Hampshire, SO23 8AT</t>
  </si>
  <si>
    <t>Paris Smith Llp, 1 London Road, Southampton,  SO15 2AE</t>
  </si>
  <si>
    <t>NN0877740600014</t>
  </si>
  <si>
    <t>Parker Jones Group Ltd</t>
  </si>
  <si>
    <t>Suite 14, Little Tapnage Farm, Titchfield Lane, Wickham, Fareham, Hampshire, PO17 5PQ</t>
  </si>
  <si>
    <t>NN0877740600013</t>
  </si>
  <si>
    <t>Parker Jones Recruitment Solutions Limited</t>
  </si>
  <si>
    <t>Suite 13, Little Tapnage Farm, Titchfield Lane, Wickham, Fareham, Hampshire, PO17 5PQ</t>
  </si>
  <si>
    <t>NN0877736327001</t>
  </si>
  <si>
    <t>Parkfield Retail Limited  T/A Hemings Home Hardware</t>
  </si>
  <si>
    <t>Ground Floor, The Square, Wickham, Fareham, Hampshire, PO17 5JT</t>
  </si>
  <si>
    <t>11 The Green , Rowlands Castle , Hampshire ,  PO9 6BW</t>
  </si>
  <si>
    <t>NN0887814616311</t>
  </si>
  <si>
    <t>Park Gate (Mortgage &amp; Protection) Limited</t>
  </si>
  <si>
    <t>Gnd Flr, 1631, Parkway, Whiteley, Fareham, Hampshire, PO15 7AH</t>
  </si>
  <si>
    <t>NN0877720310007</t>
  </si>
  <si>
    <t>Park Place Farm Nursery Ltd</t>
  </si>
  <si>
    <t>Park Place Farm Nursery, Titchfield Lane, Wickham, Fareham, Hampshire, PO17 5HB</t>
  </si>
  <si>
    <t>NN0917980315001A</t>
  </si>
  <si>
    <t>Partridge Of Hampshire Ltd</t>
  </si>
  <si>
    <t>Unit F1, Bar End Industrial Estate, Bar End Road, Winchester, Hampshire, SO23 9NP</t>
  </si>
  <si>
    <t>1 Stoney Croft Rise, Chestnut Avenue, Chandlers Ford, Hants,  SO53 3YU</t>
  </si>
  <si>
    <t>NN09393440050026</t>
  </si>
  <si>
    <t>Patel Newsmarket Limited</t>
  </si>
  <si>
    <t>5a-7, Stockbridge Road, Winchester, Hampshire, SO22 6RN</t>
  </si>
  <si>
    <t>NN00806563120007</t>
  </si>
  <si>
    <t>Patrick Estate Agencies Ltd T/A Weller Patrick</t>
  </si>
  <si>
    <t>Weller Patrick, High Street, Bishops Waltham, Southampton, Hampshire, SO32 1AA</t>
  </si>
  <si>
    <t>High Street, Bishops Waltham, Southampton,  SO32 1AA</t>
  </si>
  <si>
    <t>NN00805843020005</t>
  </si>
  <si>
    <t>Pat Staples Interiors Limited</t>
  </si>
  <si>
    <t>Unit 3, Claylands Road, Bishops Waltham, Southampton, SO32 1BH</t>
  </si>
  <si>
    <t>Unit 3, Claylands Road, Bishops Waltham, Southampton, Hampshire,  SO32 1BH</t>
  </si>
  <si>
    <t>NN076683231003B</t>
  </si>
  <si>
    <t>Unit 3, Lycroft Farm Business Park, Upper Swanmore, Swanmore, Southampton, SO32 2QQ</t>
  </si>
  <si>
    <t>NN0171364323000</t>
  </si>
  <si>
    <t>Unit 30, Swifts Farm, Hensting Lane, Fishers Pond, Eastleigh, Hants, SO50 7HH</t>
  </si>
  <si>
    <t>Unit 30, Swifts Farm, Hensting Lane, Fishers Pond, Eastleigh, Hants,  SO50 7HH</t>
  </si>
  <si>
    <t>NN09393560190006</t>
  </si>
  <si>
    <t>Paul Brice Carpets Ltd</t>
  </si>
  <si>
    <t>19, Stoney Lane, Winchester, Hampshire, SO22 6DN</t>
  </si>
  <si>
    <t>19 Stoney Lane, Winchester, Hants,  SO22 6DN</t>
  </si>
  <si>
    <t>NN0877808341000</t>
  </si>
  <si>
    <t>Unit 7b, River Meon Business Park, Fontley Road, Titchfield, Fareham, Hampshire, PO15 6QX</t>
  </si>
  <si>
    <t>33 The Thicket, Fareham, Hampshire,  PO16 8QA</t>
  </si>
  <si>
    <t>WORKSHOP WORKSHOP AND PREMISES</t>
  </si>
  <si>
    <t>NN0685824305040</t>
  </si>
  <si>
    <t>Unit 4 , Shedfield Equestrian, Botley Road, Shedfield, Southampton, Hampshire, SO32 2HN</t>
  </si>
  <si>
    <t>NN087773636808A</t>
  </si>
  <si>
    <t>Unit 8, Warwick Lane, 3-4, The Square, Wickham, Fareham, Hampshire, PO17 5JN</t>
  </si>
  <si>
    <t>118 Gosport Road, Fareham, Hampshire,  PO16 0QN</t>
  </si>
  <si>
    <t>NN00805683030003</t>
  </si>
  <si>
    <t>Panache Beauty Clinic, Brook Street, Bishops Waltham, Southampton, Hampshire, SO32 1AX</t>
  </si>
  <si>
    <t>14 Blackbird Way, Lee On The Solent, Hampshire,  PO13 8HJ</t>
  </si>
  <si>
    <t>NN0939288037019</t>
  </si>
  <si>
    <t>Room 7/3.2, 37-39, Southgate Street, Winchester, Hampshire, SO23 9EH</t>
  </si>
  <si>
    <t>NN0766832310001</t>
  </si>
  <si>
    <t>Unit 1, Lycroft Farm Business Centre, Park Lane, Swanmore, Southampton, Hampshire, SO32 2QQ</t>
  </si>
  <si>
    <t>NN09393960170012</t>
  </si>
  <si>
    <t>Pavers Limited</t>
  </si>
  <si>
    <t>17, The Square, Winchester, Hampshire, SO23 9EX</t>
  </si>
  <si>
    <t xml:space="preserve">Catherine House , Harwood Road, Northminster Business Park, Upper Poppleton, York,  YO26 6QU </t>
  </si>
  <si>
    <t>NN0111004326000</t>
  </si>
  <si>
    <t>Paws Meadow Limited</t>
  </si>
  <si>
    <t>Paws Meadow, Wood Farm, Bramdean, Alresford, Hampshire, SO24 0JH</t>
  </si>
  <si>
    <t>NN087775231300B</t>
  </si>
  <si>
    <t>P B Digital Limited</t>
  </si>
  <si>
    <t>Offices At, Park Place Pastoral Centre, Winchester Road, Wickham, Fareham, Hampshire, PO17 5HA</t>
  </si>
  <si>
    <t>Offices At, Park Place Pastoral Centre, Winchester Road, Wickham, Fareham, Hampshire,  PO17 5HA</t>
  </si>
  <si>
    <t>NN0080548410005</t>
  </si>
  <si>
    <t>Pc Environmental Holdings Limited</t>
  </si>
  <si>
    <t>Unit 5, Claylands Park, Claylands Road, Bishops Waltham, Southampton, Hampshire, SO32 1QD</t>
  </si>
  <si>
    <t>Office 3, Shedfield Equestrian Centre, Botley Rd, Shedfield,  SO32 2HN</t>
  </si>
  <si>
    <t>NN0685824504000</t>
  </si>
  <si>
    <t>Pc Environmental Limited</t>
  </si>
  <si>
    <t>Office 3, First Floor, Shedfield Equestrian Centre, Botley Road, Shedfield, Southampton, Hampshire, SO32 2HN</t>
  </si>
  <si>
    <t>Office 3, First Floor, Shedfield Equestrian Centre, Botley Road, Shedfield, Southampton, Hampshire,  SO32 2HN</t>
  </si>
  <si>
    <t>NN0887814001022</t>
  </si>
  <si>
    <t>Pcp Iii No.2 Limited</t>
  </si>
  <si>
    <t>Pt 2nd Flr Right, Fusion 1, Parkway, Whiteley , Fareham, Hampshire , PO15 7AD</t>
  </si>
  <si>
    <t>NN0887814606000</t>
  </si>
  <si>
    <t>Ground Floor East Rear, Fusion 1, Parkway, Whiteley, Fareham, Hampshire, PO15 7AA</t>
  </si>
  <si>
    <t>NN0766760319002</t>
  </si>
  <si>
    <t>Peak Remedial Limited</t>
  </si>
  <si>
    <t>Unit 2, Hill Farm Orchards, Droxford Road, Swanmore, Southampton, Hampshire, SO32 2PY</t>
  </si>
  <si>
    <t>Unit 2 , Hill Farm, Droxford Road , Swanmore , Southampton ,  SO32 2PY</t>
  </si>
  <si>
    <t>OFFICE, KITCHEN AND PREMISES</t>
  </si>
  <si>
    <t>NN00805923160005</t>
  </si>
  <si>
    <t>Pearsons Southern Ltd</t>
  </si>
  <si>
    <t>Pearsons Estate Agents, Cross Street, Bishops Waltham, Southampton, SO32 1EZ</t>
  </si>
  <si>
    <t>2-4 New Road , Southampton , Hampshire,  SO14 0AA</t>
  </si>
  <si>
    <t>NN02823124760001</t>
  </si>
  <si>
    <t>Pearsons Estate Agents, Hambledon Road, Denmead, Waterlooville, Hampshire, PO7 6NU</t>
  </si>
  <si>
    <t>NN09392880030002</t>
  </si>
  <si>
    <t>3, Southgate Street, Winchester, Hampshire, SO23 9DY</t>
  </si>
  <si>
    <t>NN0393024001001</t>
  </si>
  <si>
    <t>Pegasus Homes Limited</t>
  </si>
  <si>
    <t>Right Hand Side, First Floor, Unit 1, Royal Court, Church Green Close, Kings Worthy, Winchester, Hampshire, SO23 7TW</t>
  </si>
  <si>
    <t>Pegasus Life Ltd, 105-107 Bath Road, Cheltenham, Gloucestershire,  GL53 7PR</t>
  </si>
  <si>
    <t>NN0877808305101</t>
  </si>
  <si>
    <t>Pel Gibbs Limited T/A Gecko Wheels</t>
  </si>
  <si>
    <t>Unit 2 At Lodge Farm, Fontley Road, Wickham, Fareham, PO15 6QX</t>
  </si>
  <si>
    <t>34 Abshot Road, Fareham,  PO14 4NA</t>
  </si>
  <si>
    <t>NN0586306000126</t>
  </si>
  <si>
    <t>Pelham Healthcare Limited</t>
  </si>
  <si>
    <t>Unit 126 , Proxima Park , Houghton Avenue, Waterlooville, Hampshire , PO7 3DU</t>
  </si>
  <si>
    <t>121 Proxima Park , Houghton Avenue, Waterlooville, Hampshire ,  PO7 3DU</t>
  </si>
  <si>
    <t>NN0586306121000</t>
  </si>
  <si>
    <t>Unit 121, Proxima Park , Houghton Avenue, Waterlooville, Hampshire , PO7 3DU</t>
  </si>
  <si>
    <t>NN0586306125000</t>
  </si>
  <si>
    <t>Unit 125, Proxima Park , Houghton Avenue, Waterlooville, Hampshire , PO7 3DU</t>
  </si>
  <si>
    <t>NN0665688000002</t>
  </si>
  <si>
    <t>Pendale Limited T/A Grace Coaching</t>
  </si>
  <si>
    <t>Orchard Lodge Flat, Whaddon Lane, Owslebury, Winchester, Hampshire, SO21 1JJ</t>
  </si>
  <si>
    <t>Orchard Lodge, Whaddon Lane, Owslebury, Winchester, Hants,  SO21 1JJ</t>
  </si>
  <si>
    <t>NN0503820301000</t>
  </si>
  <si>
    <t>Pilates Studio At Woodlea, 3, Boyne Mead Road, Kings Worthy, Winchester, Hampshire, SO23 7QZ</t>
  </si>
  <si>
    <t>NN030250830400A</t>
  </si>
  <si>
    <t>Pepper Enterprises Ltd</t>
  </si>
  <si>
    <t>Meringtons Convenience Store, Garrison Hill, Droxford, Southampton, Hampshire, SO32 3QL</t>
  </si>
  <si>
    <t>NN07061443110004</t>
  </si>
  <si>
    <t>Roebuck Inn, Droxford Road, Wickham, Fareham, Hampshire, PO17 5AY</t>
  </si>
  <si>
    <t>NN00806563150002</t>
  </si>
  <si>
    <t>Perfect Beginnings Ltd</t>
  </si>
  <si>
    <t>Homestyle Hardware, Cross Street, Bishops Waltham, Southampton, Hampshire, SO32 1EZ</t>
  </si>
  <si>
    <t>Carter House, Southdown Road, Shawford, Winchester,  SO21 2BY</t>
  </si>
  <si>
    <t>NN0929056044001</t>
  </si>
  <si>
    <t>44/46, St Georges Street, Winchester, Hampshire, SO23 8AH</t>
  </si>
  <si>
    <t>NN0887814601662</t>
  </si>
  <si>
    <t>Perfect Data Solutions Limited</t>
  </si>
  <si>
    <t>Suite B Gnd Flr Rhs, 1650, Parkway, Whiteley, Fareham, Hampshire, PO15 7AH</t>
  </si>
  <si>
    <t>NN0887814160004</t>
  </si>
  <si>
    <t>Performance Energy Ltd</t>
  </si>
  <si>
    <t>Gnd Flr Rear Rhs, 1600, Parkway, Whiteley, Fareham, Hampshire, PO15 7AH</t>
  </si>
  <si>
    <t>Spectrum, 1600, Solent Business Park, Fareham, Hampshire,  PO15 7AH</t>
  </si>
  <si>
    <t>NN0171428301005</t>
  </si>
  <si>
    <t>Permabond Engineering Adhesives Limited</t>
  </si>
  <si>
    <t>Unit 5, Wessex Business Park, Wessex Way, Colden Common, Winchester, Hants, SO21 1WP</t>
  </si>
  <si>
    <t>Unit 5 Wessex Business Park, Wessex Way, Colden Common, Winchester, Hants,  SO21 1WP</t>
  </si>
  <si>
    <t>NN09288643250005</t>
  </si>
  <si>
    <t>Unit C, Moorside Road, Winchester, Hampshire, SO23 7RX</t>
  </si>
  <si>
    <t>NN0766778002000</t>
  </si>
  <si>
    <t>Persimmon Homes</t>
  </si>
  <si>
    <t>2, Goodlad Road, Swanmore, Southampton, Hampshire, SO32 2FB</t>
  </si>
  <si>
    <t>NN0883873501000</t>
  </si>
  <si>
    <t>Persimmon Homes (South Coast) Limited</t>
  </si>
  <si>
    <t>Contractors Cabins And Compound, Lakedale At Whiteley Meadows, Fieldfare Road, Whiteley, Fareham, Hampshire, PO15 7PP</t>
  </si>
  <si>
    <t>CONTRACTORS SITE HUTS AND PREMISES</t>
  </si>
  <si>
    <t>NN0885310501000</t>
  </si>
  <si>
    <t xml:space="preserve">Marketing Suite, Lakedale At Whiteley Meadows, Bluebell Way, Whiteley, Fareham, Hampshire, PO15 7FF </t>
  </si>
  <si>
    <t>NN0887612098000</t>
  </si>
  <si>
    <t>Show Home, 98, Bluebell Way, Whiteley, Fareham, Hampshire, PO15 7FF</t>
  </si>
  <si>
    <t>SHOWHOME AND PREMISES</t>
  </si>
  <si>
    <t>NN0171481301000A</t>
  </si>
  <si>
    <t>Personnel Hygiene Services Ltd</t>
  </si>
  <si>
    <t>Unit 1, Wessex Business Park, Wessex Way, Colden Common, Winchester, Hants, SO21 1WP</t>
  </si>
  <si>
    <t>Western Industrial Estate, Caerphilly,  CS83 1XH</t>
  </si>
  <si>
    <t>NN00806643110007</t>
  </si>
  <si>
    <t>Peter A. Bryant (Professional Dry Cleaner) Ltd</t>
  </si>
  <si>
    <t>4, Merlin Mews, Houchin Street, Bishops Waltham, Southampton, Hampshire, SO32 1AR</t>
  </si>
  <si>
    <t>4 Merlin Mews, Houchin Street, Bishops Waltham, Southampton, Hampshire,  SO32 1AR</t>
  </si>
  <si>
    <t>NN0887820303020</t>
  </si>
  <si>
    <t>Unit 2, Horseshoe Paddocks Business Centre, Laveys Lane, Titchfield, Fareham, Hampshire, PO15 6RT</t>
  </si>
  <si>
    <t>17 The Chantry, Titchfield Common, Fareham, Hampshire ,  PO14 4QG</t>
  </si>
  <si>
    <t>NN0882008404002</t>
  </si>
  <si>
    <t>Car Sales 310b, Botley Road, Burridge, Southampton, Hampshire, SO31 1BQ</t>
  </si>
  <si>
    <t>NN0929056500003</t>
  </si>
  <si>
    <t>Peter Marsh Consulting Ltd</t>
  </si>
  <si>
    <t>3rd Flr, St Georges Chamber, St Georges Street, Winchester, Hampshire, SO23 8AJ</t>
  </si>
  <si>
    <t>3rd Floor Offices , St. Georges Chamber, St George Street, Winchester ,  SO23 8AJ</t>
  </si>
  <si>
    <t>NN055454644002000</t>
  </si>
  <si>
    <t>Unit 2 Old Spitfire Hangers, Crawley, Winchester, Hants, SO21 2PW</t>
  </si>
  <si>
    <t>Fao Hannah Mcconnell, Unit 2 Old Spitfire Hanger, Crawley Down, Winchester, Hants,  SO21 2PW</t>
  </si>
  <si>
    <t>NN09180248010004</t>
  </si>
  <si>
    <t>Peter Symonds College</t>
  </si>
  <si>
    <t>Playing Field, Bereweeke Road, Winchester, Hampshire, SO22 6AN</t>
  </si>
  <si>
    <t>Bereweeke Road, Winchester,  SO22 6AN</t>
  </si>
  <si>
    <t>Sports Ground and Premises</t>
  </si>
  <si>
    <t>NN09289403000008</t>
  </si>
  <si>
    <t>Peter Symonds College, Owens Road, Winchester, Hampshire, SO22 6RX</t>
  </si>
  <si>
    <t>COLLEGE AND PREMISES</t>
  </si>
  <si>
    <t>NN0939356059000A</t>
  </si>
  <si>
    <t>Adult Education Centre, Stoney Lane, Winchester, Hampshire, SO22 6DP</t>
  </si>
  <si>
    <t>Adult Education Centre Stoney Lane, Weeke, Winchester, Hants,  SO22 5DR</t>
  </si>
  <si>
    <t>ADULT EDUCATION CENTRE AND PREMISES</t>
  </si>
  <si>
    <t>NN09286120800014</t>
  </si>
  <si>
    <t>Pet Pantry Winchester Limited</t>
  </si>
  <si>
    <t>80a, High Street, Winchester, Hampshire, SO23 9AP</t>
  </si>
  <si>
    <t>NN09288646020002</t>
  </si>
  <si>
    <t>Pets At Home Ltd</t>
  </si>
  <si>
    <t>Unit 2, Moorside Retail Park, Moorside Road, Winchester, Hampshire, SO23 7RX</t>
  </si>
  <si>
    <t>NN08895950000D1</t>
  </si>
  <si>
    <t>Pets Corner Uk Limited</t>
  </si>
  <si>
    <t>Unit D1, Whiteley Shopping Centre, Whiteley Way, Whiteley, Fareham, Hants, PO15 7PD</t>
  </si>
  <si>
    <t>33 Queensway, Crawley, West Sussex,  RH10 1EG</t>
  </si>
  <si>
    <t>NN09179480320048</t>
  </si>
  <si>
    <t>Unit 4, Andover Road Retail Park , Andover Road, Winchester, Hants, SO23 7RY</t>
  </si>
  <si>
    <t>NN01714283010002</t>
  </si>
  <si>
    <t>P G Carmichael Limited</t>
  </si>
  <si>
    <t>Workshop At, The Coach House, Portsmouth Road, Fishers Pond, Eastleigh, Hampshire, SO50 7HF</t>
  </si>
  <si>
    <t>NN0685840503000</t>
  </si>
  <si>
    <t>Bumbles Yard, Clewers Hill, Waltham Chase, Southampton, SO32 2LN</t>
  </si>
  <si>
    <t>2 The Carlins, Winchester Road, Waltham Chase, Southampton,  SO32 2LG</t>
  </si>
  <si>
    <t>NN09181840110003</t>
  </si>
  <si>
    <t>P &amp; G Wells Ltd</t>
  </si>
  <si>
    <t>11, College Street, Winchester, Hampshire, SO23 9LX</t>
  </si>
  <si>
    <t>11 College Street, Winchester,  SO23 9LX</t>
  </si>
  <si>
    <t>NN0685920302009</t>
  </si>
  <si>
    <t>Pharo Farm Ltd</t>
  </si>
  <si>
    <t xml:space="preserve">Oak Farm,, Winchester Road, Wickham, Fareham, Hampshire, PO17 5HE </t>
  </si>
  <si>
    <t>Mr Bailey Russell, 5 Forest Edge Park, Gardeners Lane, East Wellow, Romsey ,  SO51 6FZ</t>
  </si>
  <si>
    <t>NN0685956393000</t>
  </si>
  <si>
    <t>Storage Yard At Oak Farm, Winchester Road, Wickham, Fareham, Hampshire, PO17 5HE</t>
  </si>
  <si>
    <t>NN0918320304105</t>
  </si>
  <si>
    <t>Phelan Projects Limited</t>
  </si>
  <si>
    <t>Unit 5, Wintex House, Easton Lane Business Park, Easton Lane, Winchester, Hants, SO23 7RQ</t>
  </si>
  <si>
    <t>57 St Catherines Road, Winchester, Hampshire,  SO23 0PS</t>
  </si>
  <si>
    <t>NN09395360250027</t>
  </si>
  <si>
    <t>Phelan Williams Construction Limited</t>
  </si>
  <si>
    <t>Unit 2, Matleys Yard, Wharf Hill, Winchester, Hampshire, SO23 9NQ</t>
  </si>
  <si>
    <t>NN0939566334000</t>
  </si>
  <si>
    <t>Units 3-4,, Basepoint Business Centre, Winnall Valley Road, Winchester, Hants, SO23 0LD</t>
  </si>
  <si>
    <t>Units 3-4, Basepoint Business Centre, Winnall Valley Road, Winchester, Hants,  SO23 0LD</t>
  </si>
  <si>
    <t>NN0645408316000</t>
  </si>
  <si>
    <t>The Beauty Shed, 4, Stone Terrace, Boyatt Lane, Otterbourne, Winchester, Hampshire, SO21 2HS</t>
  </si>
  <si>
    <t>NN0766820315000</t>
  </si>
  <si>
    <t>Stables At, Mislingford House, Holywell, Swanmore, Southampton, Hampshire, SO32 2QE</t>
  </si>
  <si>
    <t>NN0665640364000</t>
  </si>
  <si>
    <t>Unit 1, Greener Landscapes Limited, Thompsons Lane, Owslebury, Winchester, Hampshire, SO21 1JH</t>
  </si>
  <si>
    <t>36 Orchard Close, Colden Common, Winchester, Hampshire,  SO21 1ST</t>
  </si>
  <si>
    <t>NN0111004307008</t>
  </si>
  <si>
    <t>Holistic Yurt, 3, Wood Farm Cottages, Wood Lane, Bramdean Common, Alresford, Hampshire, SO24 0JL</t>
  </si>
  <si>
    <t>3 Wood Farm Cottages, Wood Lane, Bramdean Common, Alresford, Hampshire,  SO24 0JL</t>
  </si>
  <si>
    <t>NN08272723260009</t>
  </si>
  <si>
    <t>Philspace Ltd</t>
  </si>
  <si>
    <t>Philspace Ltd, Winchester Road, Upham, Southampton, Hampshire, SO32 1HA</t>
  </si>
  <si>
    <t>Philspace Ltd, Winchester Road, Lower Upham, Southampton, Hampshire,  SO32 1HA</t>
  </si>
  <si>
    <t>NN0877740311001</t>
  </si>
  <si>
    <t>Quob Farm,, Titchfield Lane, Wickham, Fareham, Hampshire, PO17 5NT</t>
  </si>
  <si>
    <t>NN0746644307004</t>
  </si>
  <si>
    <t>Phoenix Air Control Limited</t>
  </si>
  <si>
    <t>Unit B, Balldown Business Centre, Stockbridge Road, Sparsholt, Winchester, Hants, SO21 2NA</t>
  </si>
  <si>
    <t>NN0746644307112</t>
  </si>
  <si>
    <t>Phoenix Air Handling Ltd</t>
  </si>
  <si>
    <t>Showroom At, Balldown Business Centre, Stockbridge Road, Sparsholt, Winchester, Hants, SO21 2NA</t>
  </si>
  <si>
    <t>NN057482031800E</t>
  </si>
  <si>
    <t>Phoenix Auto Services Limited</t>
  </si>
  <si>
    <t>Unit E, Prospect Commercial Park, 4, Prospect Road, Alresford, Hampshire, SO24 9QF</t>
  </si>
  <si>
    <t>NN01612083000003</t>
  </si>
  <si>
    <t>Phoenix Credit Ltd</t>
  </si>
  <si>
    <t>The Old Dairy Barn, Chilcomb Lane, Chilcomb, Winchester, Hants, SO21 1HU</t>
  </si>
  <si>
    <t>The Old Dairy Barn, Chilcomb Lane, Chilcomb, Winchester, Hants,  SO21 1HU</t>
  </si>
  <si>
    <t>NN0161208350011</t>
  </si>
  <si>
    <t>Unit 1, Manor Farm, Chilcomb Lane, Chilcomb, Winchester, Hampshire, SO21 1HR</t>
  </si>
  <si>
    <t>NN0887814601658</t>
  </si>
  <si>
    <t>Phvc Ltd</t>
  </si>
  <si>
    <t>Pt 1st Flr  R H S , 1650, Parkway, Whiteley, Fareham, Hampshire, PO15 7AH</t>
  </si>
  <si>
    <t>1650 Parkway , Whiteley, Fareham, Hampshire,  PO15 7AH</t>
  </si>
  <si>
    <t>NN09289480110112</t>
  </si>
  <si>
    <t>Piecaramba Group Ltd</t>
  </si>
  <si>
    <t>11a, Parchment Street, Winchester, Hampshire, SO23 8AT</t>
  </si>
  <si>
    <t>NN092861205700B</t>
  </si>
  <si>
    <t>Pilgrim Management Services Ltd</t>
  </si>
  <si>
    <t>1st Flr, 57, High Street, Winchester, Hampshire, SO23 9BQ</t>
  </si>
  <si>
    <t>33 Branksome Court, 5 Western Road , Canford Cliffs, Poole,  BH13 7BD</t>
  </si>
  <si>
    <t>NN08777363690007</t>
  </si>
  <si>
    <t>Pill Box Chemists Ltd T/A Birchall &amp; Haydock</t>
  </si>
  <si>
    <t>The Pharmacy, The Square, Wickham, Fareham, Hampshire, PO17 5JQ</t>
  </si>
  <si>
    <t>17 David Road, Poyle Industrial Estate, Colnbrook, Slough,  SL3 0DB</t>
  </si>
  <si>
    <t>NN0918320300003</t>
  </si>
  <si>
    <t>Pine &amp; Oak Furniture Ltd</t>
  </si>
  <si>
    <t>Unit 3, Easton Lane, Winchester, Hampshire, SO23 7RU</t>
  </si>
  <si>
    <t>Unit 2 , Kennet Holme Farm Buildings, Bath Road, Midgham, Reading,  RG7 5UX</t>
  </si>
  <si>
    <t>NN0615120307002</t>
  </si>
  <si>
    <t>Pinglestone Estate Ltd</t>
  </si>
  <si>
    <t>Watercress Lodge, Pinglestone Farm,, Abbotstone Road, Old Alresford, Alresford, Hampshire, SO24 9TB</t>
  </si>
  <si>
    <t>NN0252008351003</t>
  </si>
  <si>
    <t>Pinkmead Hand Car Wash Limited</t>
  </si>
  <si>
    <t>Hand Carwash At , Pinkmead Farm, Botley Road, Curbridge, Southampton, Hampshire, SO30 2HA</t>
  </si>
  <si>
    <t>HAND CARWASH &amp; PREMISES</t>
  </si>
  <si>
    <t>NN0979840312001</t>
  </si>
  <si>
    <t>Piper Cycles Limited</t>
  </si>
  <si>
    <t>Unit 1 Old Dairy Buildings, Lower Norton Farm, Norton, Sutton Scotney, Winchester, SO21 3NE</t>
  </si>
  <si>
    <t>11 Jockey Lane, Eastleigh, Hants,  SO50 6DX</t>
  </si>
  <si>
    <t>NN0887814147160</t>
  </si>
  <si>
    <t>Piplo Ltd</t>
  </si>
  <si>
    <t>Office 1.60, First Floor, 4500, Parkway, Whiteley, Fareham, Hampshire, PO15 7AZ</t>
  </si>
  <si>
    <t>NN08777363420002</t>
  </si>
  <si>
    <t>Pirate Pasties Wickham Ltd</t>
  </si>
  <si>
    <t>13, The Square, Wickham, Fareham, Hampshire, PO17 5JG</t>
  </si>
  <si>
    <t>NN0746644001000</t>
  </si>
  <si>
    <t>Pitt Lane Ltd</t>
  </si>
  <si>
    <t>Pitt Lane Limited, Watley Farm, Watley Lane, Sparsholt, Winchester, Hampshire, SO21 2FS</t>
  </si>
  <si>
    <t>Pitt Lane Limited, Watley Farm, Watley Lane, Sparsholt, Winchester, Hampshire,  SO21 2FS</t>
  </si>
  <si>
    <t>NN0928612012003</t>
  </si>
  <si>
    <t>Pizza Express Plc</t>
  </si>
  <si>
    <t>Unit 3 Ground Floor, 12-15, High Street, Winchester, SO23 9LN</t>
  </si>
  <si>
    <t>NN09179480030009</t>
  </si>
  <si>
    <t>Pizza Pan Winchester Limited</t>
  </si>
  <si>
    <t>3, Andover Road, Winchester, Hampshire, SO23 7BS</t>
  </si>
  <si>
    <t>NN09180560040008</t>
  </si>
  <si>
    <t>Pizza Polizia Limited</t>
  </si>
  <si>
    <t>4, Bridge Street, Winchester, Hampshire, SO23 9BH</t>
  </si>
  <si>
    <t>St Johns Croft, St Johns Street, Winchester, Hampshire,  SO23 0AF</t>
  </si>
  <si>
    <t>NN0080656333000B</t>
  </si>
  <si>
    <t>Plaice 11 Ltd T/A Pauls Plaice</t>
  </si>
  <si>
    <t>Pauls Plaice, High Street, Bishops Waltham, Southampton, Hampshire, SO32 1AB</t>
  </si>
  <si>
    <t>Pauls Plaice, High Street, Bishops Waltham, Hampshire,  SO32 1AB</t>
  </si>
  <si>
    <t>NN02823123980013</t>
  </si>
  <si>
    <t>Plannr Technologies Limited</t>
  </si>
  <si>
    <t>Unit 1, Byngs Business Park, Soake Road, Denmead, Waterlooville, Hampshire, PO7 6QX</t>
  </si>
  <si>
    <t>NN00808323010003</t>
  </si>
  <si>
    <t>Plates Pcs Limited</t>
  </si>
  <si>
    <t>2, The Square, Bishops Waltham, Southampton, Hampshire, SO32 1AF</t>
  </si>
  <si>
    <t>NN01411563270002</t>
  </si>
  <si>
    <t>Platinum Pursuits Ltd</t>
  </si>
  <si>
    <t>Office, The Forge, Cheriton, Alresford, Hampshire, SO24 0QA</t>
  </si>
  <si>
    <t>The Forge, Cheriton, Alresford, Hampshire,  SO24 0QA</t>
  </si>
  <si>
    <t>NN0503056800055</t>
  </si>
  <si>
    <t>Play To The Crowd T/A Theatre Royal</t>
  </si>
  <si>
    <t>Unit 5 , Woodhams Farm New Barn, Springvale Road , Kings Worthy , Hampshire , SO23 7LB</t>
  </si>
  <si>
    <t>The Theatre Royal, Jewry Street, Winchester, Hants,  SO23 8SB</t>
  </si>
  <si>
    <t>NN09286763050003</t>
  </si>
  <si>
    <t>Theatre Royal, Jewry Street, Winchester, Hampshire, SO23 8RY</t>
  </si>
  <si>
    <t>THEATRE AND PREMISES</t>
  </si>
  <si>
    <t>NN00805363040001</t>
  </si>
  <si>
    <t>Pleasure Serve Ltd</t>
  </si>
  <si>
    <t>Unit 4, Basing Mews, Lower Basingwell Street, Bishops Waltham, Southampton, Hampshire, SO32 1PA</t>
  </si>
  <si>
    <t>NN00806563030008</t>
  </si>
  <si>
    <t>6, High Street, Bishops Waltham, Southampton, Hampshire, SO32 1AA</t>
  </si>
  <si>
    <t>NN0574796324402</t>
  </si>
  <si>
    <t>Pleso Properties Limited</t>
  </si>
  <si>
    <t>Unit 2, The Old Wood Yard, Prospect Road, Alresford, Hants, SO24 9QF</t>
  </si>
  <si>
    <t>NN09393440130004</t>
  </si>
  <si>
    <t>Plh Designs Limited T/A Ripples</t>
  </si>
  <si>
    <t>13-15 , Stockbridge Road , Winchester , Hampshire , SO22 6RN</t>
  </si>
  <si>
    <t>NN0918320319011</t>
  </si>
  <si>
    <t>Plumbase Ltd</t>
  </si>
  <si>
    <t>Unit 11, Winchester Trade Park, Easton Lane, Winchester, Hants, SO23 7FA</t>
  </si>
  <si>
    <t>Property Service Centre, Edmundson House , Po Box 1 , Tatton Street , Knutsford ,  WA16 6AY</t>
  </si>
  <si>
    <t>NN07364403740003</t>
  </si>
  <si>
    <t>Pnm Traders Ltd</t>
  </si>
  <si>
    <t>The Post Office Stores, 95, Downs Road, South Wonston, Winchester, Hampshire, SO21 3EH</t>
  </si>
  <si>
    <t>NN0928612086000B</t>
  </si>
  <si>
    <t>86, High Street, Winchester, Hampshire, SO23 9AP</t>
  </si>
  <si>
    <t>NN0877700500001</t>
  </si>
  <si>
    <t>Point Thirteen Media Ltd</t>
  </si>
  <si>
    <t>The 13th Chapel, Greater Horseshoe Way, Knowle, Fareham, Hampshire, PO17 5LF</t>
  </si>
  <si>
    <t>The 13th Chapel, Greater Horseshoe Way, Knowle, Fareham,  PO17 5LF</t>
  </si>
  <si>
    <t>NN09286680820225</t>
  </si>
  <si>
    <t>Polar Recruitment Services Limited</t>
  </si>
  <si>
    <t>Unit 22, City Business Centre, 82, Hyde Street, Winchester, Hampshire, SO23 7TA</t>
  </si>
  <si>
    <t>47 Southgate Street, Winchester, Hampshire,  SO23 9EH</t>
  </si>
  <si>
    <t>NN09179803060006</t>
  </si>
  <si>
    <t>Police &amp; Crime Commissioner For Hampshire</t>
  </si>
  <si>
    <t>Tj Waste &amp; Recycling Ltd, Barfield Close, Winchester, Hampshire, SO23 9SQ</t>
  </si>
  <si>
    <t>BREAKERS YARD AND PREMISES</t>
  </si>
  <si>
    <t>NN00806603020013</t>
  </si>
  <si>
    <t>Police &amp; Crime Commissioner (Hants &amp; Iow)</t>
  </si>
  <si>
    <t>Meon Valley Police Station, Hoe Road, Bishops Waltham, Southampton, Hampshire, SO32 1DS</t>
  </si>
  <si>
    <t>POLICE STATION AND PREMISES</t>
  </si>
  <si>
    <t>NN0887814894002</t>
  </si>
  <si>
    <t>Police &amp; Crime Commissioner Car Park 3, Adj The Forum, Parkway, Whiteley , Fareham, Hampshire , PO15 7AD</t>
  </si>
  <si>
    <t>NN0887814894006</t>
  </si>
  <si>
    <t>Police &amp; Crime Commissioner Car Park, Adj The Forum, Parkway, Whiteley , Fareham, Hampshire , PO15 7AD</t>
  </si>
  <si>
    <t>NN0887814894015</t>
  </si>
  <si>
    <t>Police And Crime Commisioner Car Park 2, Adj, The Forum, Parkway, Whiteley, Fareham, Hampshire, PO15 7AD</t>
  </si>
  <si>
    <t>NN09179803210009</t>
  </si>
  <si>
    <t>Unit D Hampshire Police, Bar End Road, Winchester, Hampshire, SO23 9UR</t>
  </si>
  <si>
    <t>NN0685872306000</t>
  </si>
  <si>
    <t>Polygon Pets Limited</t>
  </si>
  <si>
    <t>Self-Service Dog Wash Facility, New Place Hotel, Gamblins Lane, Shirrell Heath, Southampton, Hampshire, SO32 2JU</t>
  </si>
  <si>
    <t>Unit 13, Chantry Park, 2 Cowley Road, Nuffield Industrial Estate, Poole, Dorset,  BH17 0UJ</t>
  </si>
  <si>
    <t>SELF-SERVICE DOG WASH FACILITY AND PREMISES</t>
  </si>
  <si>
    <t>NN0887814015802</t>
  </si>
  <si>
    <t>Portland Business &amp; Financial Solutions Ltd</t>
  </si>
  <si>
    <t>Gnd Flr, 1580, Parkway, Whiteley, Fareham, Hants, PO15 7AG</t>
  </si>
  <si>
    <t>Gnd Flr, 1580 Parkway, Whiteley, Fareham, Hants,  PO15 7AG</t>
  </si>
  <si>
    <t>NN0887814200058</t>
  </si>
  <si>
    <t>Portland Legal Debt Collection Limited</t>
  </si>
  <si>
    <t>Office 58, Steel House, 4300 Parkway, Whiteley, Fareham, Hampshire, PO15 7FP</t>
  </si>
  <si>
    <t>NN09180560230008</t>
  </si>
  <si>
    <t>Portman Healthcare Ltd</t>
  </si>
  <si>
    <t>City Bridge Dental Care, 24, Bridge Street, Winchester, Hampshire, SO23 9BH</t>
  </si>
  <si>
    <t>Portman Healthcare Ltd, The Port, Rosehill, New Barn Lane, Cheltenham,  GL52 3LZ</t>
  </si>
  <si>
    <t>NN0918240303001</t>
  </si>
  <si>
    <t>St Pauls Gate, Cross Street, Winchester, Hampshire, SO23 8SZ</t>
  </si>
  <si>
    <t>NN09182404167503</t>
  </si>
  <si>
    <t>Car Space No 16 St Pauls Gate, Cross Street, Winchester, Hampshire, SO23 8SZ</t>
  </si>
  <si>
    <t>NN07668043220092</t>
  </si>
  <si>
    <t>Portmere Rubber Ltd</t>
  </si>
  <si>
    <t>Unit 9, Swanmore Business Park, Lower Chase Road, Swanmore, Southampton, Hampshire, SO32 2PB</t>
  </si>
  <si>
    <t>Victoria Street, Northam, Southampton, Hants,  SO1 1QZ</t>
  </si>
  <si>
    <t>NN06859243170008</t>
  </si>
  <si>
    <t>Portsmouth Girl Guides</t>
  </si>
  <si>
    <t>Sandy Acres, Sandy Lane, Shedfield, Southampton, SO32 2HQ</t>
  </si>
  <si>
    <t>C/O Mrs Marianne Fisher, 22 St Marys Avenue, Alverstoke, Gosport, Hampshire,  PO12 2HX</t>
  </si>
  <si>
    <t>GIRL GUIDE HALL &amp; PREMISES</t>
  </si>
  <si>
    <t>NN0918320361000</t>
  </si>
  <si>
    <t>Posh Wash Winchester Ltd</t>
  </si>
  <si>
    <t>Hand Car Wash At Unit 3, Easton Lane, Winchester, Hampshire, SO23 7RU</t>
  </si>
  <si>
    <t>HAND CAR WASH</t>
  </si>
  <si>
    <t>NN05749080490039</t>
  </si>
  <si>
    <t>Positive Difference Life Limited</t>
  </si>
  <si>
    <t>49/51a, West Street, Alresford, Hampshire, SO24 9AB</t>
  </si>
  <si>
    <t>The Barn, 51a West Street, Alresford ,  SO24 0AB</t>
  </si>
  <si>
    <t>SHOP USED AS GYM AND PREMISES</t>
  </si>
  <si>
    <t>NN0171400306002</t>
  </si>
  <si>
    <t>Potters Accounting Services Limited</t>
  </si>
  <si>
    <t>Unit 1b, Leylands Farm, Nobs Crook, Colden Common, Winchester, Hampshire, SO21 1TH</t>
  </si>
  <si>
    <t>NN0574652024001</t>
  </si>
  <si>
    <t>Potting Shed Events Limited</t>
  </si>
  <si>
    <t>Office 1, 24/26, Broad Street, Alresford, Hampshire, SO24 9AQ</t>
  </si>
  <si>
    <t>24/26 Broad Street, Alresford, Winchester,  SO24 9AQ</t>
  </si>
  <si>
    <t>NN0574652024002</t>
  </si>
  <si>
    <t>Office 2, 24/26, Broad Street, Alresford, Hampshire, SO24 9AQ</t>
  </si>
  <si>
    <t>NN0574652024003</t>
  </si>
  <si>
    <t>Office 3, 24/26, Broad Street, Alresford, Hampshire, SO24 9AQ</t>
  </si>
  <si>
    <t>NN0574652024004</t>
  </si>
  <si>
    <t>Office 4, 24/26, Broad Street, Alresford, Hampshire, SO24 9AQ</t>
  </si>
  <si>
    <t>NN0928824301008</t>
  </si>
  <si>
    <t>Poundland Ltd</t>
  </si>
  <si>
    <t>4, Middle Brook Street , Winchester, Hampshire, SO23 8BQ</t>
  </si>
  <si>
    <t>NN09286121500005</t>
  </si>
  <si>
    <t>Ppr Chichwin Ltd</t>
  </si>
  <si>
    <t>150, High Street, Winchester, Hampshire, SO23 9AY</t>
  </si>
  <si>
    <t>5 Welbeck Street, London,  W1G 9YQ</t>
  </si>
  <si>
    <t>NN0939256301000A</t>
  </si>
  <si>
    <t>Pharmacy, Silver Hill, Winchester, Hampshire, SO23 8AE</t>
  </si>
  <si>
    <t>NN088781432077F</t>
  </si>
  <si>
    <t>Precision Creative And Media Ltd</t>
  </si>
  <si>
    <t>1st Flr , Unit 7, Fulcrum 2, Solent Way, Whiteley, Fareham, Hampshire, PO15 7FN</t>
  </si>
  <si>
    <t>NN008053232007H</t>
  </si>
  <si>
    <t>Precision Health &amp; Fitness Limited</t>
  </si>
  <si>
    <t>1st Flr, Bank House, Bank Street, Bishops Waltham, Southampton, SO32 1AN</t>
  </si>
  <si>
    <t>1st Flr (Left), Bank House, Bank Street , Bishops Waltham, Southampton, Hampshire,  SO32 1AN</t>
  </si>
  <si>
    <t>NN09393440130019</t>
  </si>
  <si>
    <t>Pre Construct Archeology Ltd</t>
  </si>
  <si>
    <t>Unit 5 Red Deer Court, Elm Road, Winchester, Hampshire, SO22 5LX</t>
  </si>
  <si>
    <t>C/O Rva Surveyors Limited, Epsilon House, Alphagate Drive, Denton,  M34 3SH</t>
  </si>
  <si>
    <t>NN028231247427D</t>
  </si>
  <si>
    <t>Premier A/C Services Limited</t>
  </si>
  <si>
    <t>Garage And Stores R/O St Margarets, Hambledon Road, Denmead, Waterlooville, Hampshire, PO7 6NU</t>
  </si>
  <si>
    <t>Unit 2, R/O St Margarets, Hambledon Road, Denmead, Waterlooville, Hampshire,  PO7 6NU</t>
  </si>
  <si>
    <t>NN0939344318045</t>
  </si>
  <si>
    <t>Premiere Coffee Ltd</t>
  </si>
  <si>
    <t>Unit  4b, Weeke Gate, Stockbridge Road, Winchester, Hampshire, SO22 6EL</t>
  </si>
  <si>
    <t>Premiere Coffee Ltd, 311-313 Collier Row Lane, Romford, Essex,  RM5 3ND</t>
  </si>
  <si>
    <t>NN017136432310B</t>
  </si>
  <si>
    <t>Premier Fire And Safety Systems Limited</t>
  </si>
  <si>
    <t>Unit 31b, Swifts Farm, Hensting Lane, Fishers Pond, Eastleigh, Hants, SO50 7HH</t>
  </si>
  <si>
    <t>103 Olympic Way, Fair Oak, Eastleigh, Hampshire,  SO50 8QS</t>
  </si>
  <si>
    <t>NN0939332305109</t>
  </si>
  <si>
    <t>Premier Foods Group Limited</t>
  </si>
  <si>
    <t>2 Parking Spaces For 2nd Flr Rear, Staple House, Staple Gardens, Winchester, Hampshire, SO23 8SR</t>
  </si>
  <si>
    <t>C/O Rates Management, Lambert Smith Hampton, Interchange Place, Birmingham,  B3 2TA</t>
  </si>
  <si>
    <t>NN0939332305222</t>
  </si>
  <si>
    <t xml:space="preserve">2nd Flr Rear , Staple House , Staple Gardens, Winchester, Hants, SO23 8SR </t>
  </si>
  <si>
    <t>NN037282831900C</t>
  </si>
  <si>
    <t>Premium Crops Ltd</t>
  </si>
  <si>
    <t>The Cart Shed, Whitedale Farm, East Street, Hambledon, Waterlooville, Hampshire, PO7 4RZ</t>
  </si>
  <si>
    <t>NN037282831900D</t>
  </si>
  <si>
    <t>Office 1, The Granary, Whitedale Farm, East Street, Hambledon, Waterlooville, PO7 4RZ</t>
  </si>
  <si>
    <t>NN08820084010B1</t>
  </si>
  <si>
    <t>Prestige Bodyshop Repairs Ltd</t>
  </si>
  <si>
    <t>Yard 1b,, Cherry Tree Farm, Botley Road, Burridge, Southampton, Hampshire, SO31 1BQ</t>
  </si>
  <si>
    <t>NN0882008405001</t>
  </si>
  <si>
    <t>Yards 1c And 1c2, Cherry Tree Farm, Botley Road, Burridge, Southampton, Hampshire, SO31 1BQ</t>
  </si>
  <si>
    <t>NN05746520280003</t>
  </si>
  <si>
    <t>Preston Candover Ltd T/A Pulpo Negro</t>
  </si>
  <si>
    <t>28, Broad Street, Alresford, Hampshire, SO24 9AQ</t>
  </si>
  <si>
    <t>NN0928612025000</t>
  </si>
  <si>
    <t>Pret A Manger (Europe) Ltd</t>
  </si>
  <si>
    <t>25,, High Street, Winchester, Hampshire, SO23 9BL</t>
  </si>
  <si>
    <t>C/O Cbre  Mailpoint Cbre00001 , Mpn2 , Magna Park North , Lutterworth ,  LE17 4XR</t>
  </si>
  <si>
    <t>NN0889595000D12</t>
  </si>
  <si>
    <t>Prezzo Trading Limited</t>
  </si>
  <si>
    <t>Unit D12, Whiteley Shopping Centre, Whiteley Way, Whiteley, Fareham, Hants, PO15 7PD</t>
  </si>
  <si>
    <t>C/O Dwd, 69 Carter Lane, London ,  EC4V 5EQ</t>
  </si>
  <si>
    <t>NN09393940010016</t>
  </si>
  <si>
    <t>Primark Stores Ltd</t>
  </si>
  <si>
    <t>Primark Stores Ltd, The Brooks, Winchester, Hampshire, SO23 8QY</t>
  </si>
  <si>
    <t>NN0463504304006</t>
  </si>
  <si>
    <t>Princes Mead School</t>
  </si>
  <si>
    <t>Princes Mead School, Worthy Park House, Worthy Park Lane, Kings Worthy, Winchester, Hampshire, SO21 1AN</t>
  </si>
  <si>
    <t>NN0887814200012</t>
  </si>
  <si>
    <t>Principle Cleaning Limited</t>
  </si>
  <si>
    <t>Office 12, Steel House, 4300 Parkway, Whiteley, Fareham, Hampshire, PO15 7FP</t>
  </si>
  <si>
    <t>NN0979840312004</t>
  </si>
  <si>
    <t>Printsafe Ltd</t>
  </si>
  <si>
    <t>Unit 4 Old Dairy Buildings, Lower Norton Farm, Norton, Sutton Scotney, Winchester, Hampshire, SO21 3ND</t>
  </si>
  <si>
    <t>Unit 4 Old Dairy Buildings, Lower Norton Farm , Norton, Sutton Scotney, Winchester, Hampshire,  SO21 3ND</t>
  </si>
  <si>
    <t>NN09393440120002</t>
  </si>
  <si>
    <t>Priom Ltd</t>
  </si>
  <si>
    <t>12, Stockbridge Road, Winchester, Hampshire, SO23 7BZ</t>
  </si>
  <si>
    <t>NN09288643080013</t>
  </si>
  <si>
    <t>Prism Uk Medical Ltd T/A Prism Medical Uk</t>
  </si>
  <si>
    <t>Unit 4, Wykeham Industrial Estate, Moorside Road, Winchester, Hampshire, SO23 7RX</t>
  </si>
  <si>
    <t xml:space="preserve">Unit 4 Jubilee Business Park , Jubilee Way, Grange Moor, Wakefield,  WF4 4TD </t>
  </si>
  <si>
    <t>NN008065631000A</t>
  </si>
  <si>
    <t>Pritchard Green Ltd T/A Sweet Corner</t>
  </si>
  <si>
    <t>10, High Street, Bishops Waltham, Southampton, Hampshire, SO32 1AA</t>
  </si>
  <si>
    <t>10 High Street, Bishops Waltham, Southampton, Hampshire,  SO32 1AA</t>
  </si>
  <si>
    <t>NN0887814147111</t>
  </si>
  <si>
    <t>Pro Carrier Limited</t>
  </si>
  <si>
    <t>Office 1.11, First Floor, 4500, Parkway, Whiteley, Fareham, Hampshire, PO15 7AZ</t>
  </si>
  <si>
    <t>NN0887814147154</t>
  </si>
  <si>
    <t>Process Cooling Limited</t>
  </si>
  <si>
    <t>Office 1.54, First Floor, 4500, Parkway, Whiteley, Fareham, Hampshire, PO15 7AZ</t>
  </si>
  <si>
    <t>NN0877712201010</t>
  </si>
  <si>
    <t>Professional Connection (South) Limited</t>
  </si>
  <si>
    <t>The Old Post Office, Station Road, Wickham, Fareham, Hampshire, PO17 5JA</t>
  </si>
  <si>
    <t xml:space="preserve">Fao Terry Caister, The Old Post Office , Station Road, Wickham, Fareham,  PO17 5JA </t>
  </si>
  <si>
    <t>NN0928864320006</t>
  </si>
  <si>
    <t>Project Joy Ltd</t>
  </si>
  <si>
    <t>Building D, Gentian House, Moorside Road, Winchester, Hants, SO23 7RX</t>
  </si>
  <si>
    <t>Block D , Gentian House, Moorside Road , Winchester ,  SO23 7RX</t>
  </si>
  <si>
    <t>NN0252024306000B</t>
  </si>
  <si>
    <t>Project Steak Limited</t>
  </si>
  <si>
    <t>Cricketers Inn, Curdridge Lane, Curdridge, Southampton, Hampshire, SO32 2BH</t>
  </si>
  <si>
    <t>NN082726036301A</t>
  </si>
  <si>
    <t>Prolec Limited</t>
  </si>
  <si>
    <t>Unit 1 Upham Farm,, Upham Street, Upham, Southampton, Hampshire, SO32 1JD</t>
  </si>
  <si>
    <t>NN0231928330006</t>
  </si>
  <si>
    <t>Property Services Winchester Ltd</t>
  </si>
  <si>
    <t>The White Barn, Folly Farm, Crawley, Winchester, Hampshire, SO21 2PH</t>
  </si>
  <si>
    <t>NN057479632430C</t>
  </si>
  <si>
    <t>Prospect Fencing Ltd</t>
  </si>
  <si>
    <t>Prospect Fencing, Prospect Road, Alresford, Hants, SO24 9QF</t>
  </si>
  <si>
    <t>Prospect Fencing, Prospect Road, New Farm  Industrial Estate, Alresford, Hampshire,  SO24 9QF</t>
  </si>
  <si>
    <t>NN0887814004010</t>
  </si>
  <si>
    <t>Protec Fire Detection Plc</t>
  </si>
  <si>
    <t>Unit 10, Fulcrum 4, Solent Way, Whiteley, Fareham, Hants, PO15 7FT</t>
  </si>
  <si>
    <t>Protec House, Churchill Way, Nelson, Lancs,  BB9 6RT</t>
  </si>
  <si>
    <t>NN0928612107011</t>
  </si>
  <si>
    <t>Pruta Property Limited</t>
  </si>
  <si>
    <t>Office 1 1st Flr , 107, High Street, Winchester, Hampshire, SO23 9AH</t>
  </si>
  <si>
    <t>C/O Cbga Property Management, 1st Floor , Cavendish House , 39 Waterloo Street , Birmingham ,  B2 5PP</t>
  </si>
  <si>
    <t>NN0928612107012</t>
  </si>
  <si>
    <t>Office 2 1st Flr, 107, High Street, Winchester, Hampshire, SO23 9AH</t>
  </si>
  <si>
    <t>NN0928612107013</t>
  </si>
  <si>
    <t>Office 3 1st Flr, 107, High Street, Winchester, Hampshire, SO23 9AH</t>
  </si>
  <si>
    <t>NN0928612107014</t>
  </si>
  <si>
    <t>Office 4 1st Flr, 107, High Street, Winchester, Hampshire, SO23 9AH</t>
  </si>
  <si>
    <t>NN0928612107015</t>
  </si>
  <si>
    <t>Office 5 1st Flr, 107, High Street, Winchester, Hampshire, SO23 9AH</t>
  </si>
  <si>
    <t>NN0928612107016</t>
  </si>
  <si>
    <t>Office 6 1st Flr, 107, High Street, Winchester, Hampshire, SO23 9AH</t>
  </si>
  <si>
    <t>NN0928612107027</t>
  </si>
  <si>
    <t>Office 7 2nd Flr, 107, High Street, Winchester, Hampshire, SO23 9AH</t>
  </si>
  <si>
    <t>NN0928612107028</t>
  </si>
  <si>
    <t>Office 8 2nd Flr, 107, High Street, Winchester, Hampshire, SO23 9AH</t>
  </si>
  <si>
    <t>NN0928612107029</t>
  </si>
  <si>
    <t>Office 9 2nd Flr, 107, High Street, Winchester, Hampshire, SO23 9AH</t>
  </si>
  <si>
    <t>NN0928612107030</t>
  </si>
  <si>
    <t>Office 10 2nd Flr, 107, High Street, Winchester, Hampshire, SO23 9AH</t>
  </si>
  <si>
    <t>NN0928612107031</t>
  </si>
  <si>
    <t>Office 11 2nd Flr, 107, High Street, Winchester, Hampshire, SO23 9AH</t>
  </si>
  <si>
    <t>NN0463528315002</t>
  </si>
  <si>
    <t>Pss Power Engineering Ltd</t>
  </si>
  <si>
    <t>Office 2 At The Holding, Chapel Lane, Easton, Winchester, Hampshire, SO21 1HG</t>
  </si>
  <si>
    <t>NN087767633811E1</t>
  </si>
  <si>
    <t>Ptc Traffic Limited</t>
  </si>
  <si>
    <t>Unit E1, , Knowle Village Business Park, Mayles Lane, Knowle, Fareham, Hants, PO17 5DY</t>
  </si>
  <si>
    <t>NN01009283000008</t>
  </si>
  <si>
    <t>Pub Destination Ltd</t>
  </si>
  <si>
    <t>Horse &amp; Jockey, Hipley, Fareham Road, Hambledon, Waterlooville, Hampshire, PO7 4QY</t>
  </si>
  <si>
    <t>NN046352830503B</t>
  </si>
  <si>
    <t>Pulse Cargo Limited</t>
  </si>
  <si>
    <t>Unit 3b, The Stable Building, Burntwood Farm, Basingstoke Road, Martyr Worthy, Winchester, Hampshire, SO21 1AD</t>
  </si>
  <si>
    <t>NN09393960250005</t>
  </si>
  <si>
    <t>Pulse Developments Uk Ltd</t>
  </si>
  <si>
    <t>The Eclipse Inn, 25, The Square, Winchester, Hampshire, SO23 9EX</t>
  </si>
  <si>
    <t>Mrs Sara Michelle Tempest, C/O The Raven, 218 Tower Bridge Road, London,  SE21 2UP</t>
  </si>
  <si>
    <t>NN0706136300000A</t>
  </si>
  <si>
    <t>Pump House Auctions Ltd</t>
  </si>
  <si>
    <t>Old Soberton Pumping Station, Wickham Road, Soberton, Southampton, SO32 2QF</t>
  </si>
  <si>
    <t>NN0685824301400</t>
  </si>
  <si>
    <t>Pure Dry Cleaning (Commercial) Limited</t>
  </si>
  <si>
    <t>Unit 14 Shedfield Equestrian,, Botley Road, Shedfield, Southampton, Hampshire, SO32 2HN</t>
  </si>
  <si>
    <t>Fao Sean Murphy, 45 Woodstock Road, Gosport, Hampshire ,  PO12 1RS</t>
  </si>
  <si>
    <t>NN0685824301501</t>
  </si>
  <si>
    <t>Unit 15 Shedfield Equestrian, Botley Road, Shedfield, Southampton, Hampshire, SO32 2HN</t>
  </si>
  <si>
    <t>NN0928864603019</t>
  </si>
  <si>
    <t>Pure Gym Limited</t>
  </si>
  <si>
    <t>Unit 3, Moorside Retail Park, Moorside Road, Winchester, Hampshire, SO23 7RX</t>
  </si>
  <si>
    <t>Town Centre House, Merrion Centre, Leeds,  LS2 8LY</t>
  </si>
  <si>
    <t>NN07061163001A</t>
  </si>
  <si>
    <t>Purewell Fish Farming Equipment Ltd</t>
  </si>
  <si>
    <t>Unit A Old Workshop, Wallops Wood Farm, Sheardley Lane, Droxford, Southampton, Hants, SO32 3QY</t>
  </si>
  <si>
    <t>NN080399210015A</t>
  </si>
  <si>
    <t>P V Projects Limited</t>
  </si>
  <si>
    <t>Unit 15a, Hazeley Enterprise Park, Hazeley Road, Twyford, Winchester, Hampshire, SO21 1QA</t>
  </si>
  <si>
    <t>NN05545763250001</t>
  </si>
  <si>
    <t>Pwpn Operations Limited</t>
  </si>
  <si>
    <t>Half Moon And Spread Eagle, Winchester Road, Micheldever, Winchester, Hampshire, SO21 3DG</t>
  </si>
  <si>
    <t>C/O Half Moon &amp; Spread Eagle, Winchester Road, Micheldever, Winchester,  SO21 3DG</t>
  </si>
  <si>
    <t>NN055450300013C</t>
  </si>
  <si>
    <t>Qa3 Limited</t>
  </si>
  <si>
    <t>Unit 13c, The Calvert Centre, Rownest Wood Lane, Woodmancott, Winchester, Hampshire, SO21 3BN</t>
  </si>
  <si>
    <t>NN0554504307103B</t>
  </si>
  <si>
    <t>Unit 3, The Calvert Centre, Rownest Wood Lane, Woodmancott, Winchester, Hampshire, SO21 3BN</t>
  </si>
  <si>
    <t>Unit 3, The Calvert Centre, Rownest Wood Lane, Woodmancott, Winchester, Hampshire,  SO21 3BN</t>
  </si>
  <si>
    <t>NN017142830103A</t>
  </si>
  <si>
    <t>Qic Systems Ltd</t>
  </si>
  <si>
    <t>Pt 1st Flr, Sullivan Court,, Wessex Park, Wessex Way, Colden Common, Winchester, Hampshire, SO21 1WP</t>
  </si>
  <si>
    <t>NN0939566300019</t>
  </si>
  <si>
    <t>Qube Total Solutions Ltd</t>
  </si>
  <si>
    <t>Unit 19, Basepoint Business Centre, 1, Winnall Valley Road, Winchester, Hants, SO23 0LD</t>
  </si>
  <si>
    <t>Enterprise House , Brookhill Industrial Estate, Pinxton, Nottingham,  NG16 6NS</t>
  </si>
  <si>
    <t>NN0887814200029</t>
  </si>
  <si>
    <t>Questgates Limited</t>
  </si>
  <si>
    <t>Office 29, Steel House, 4300 Parkway, Whiteley, Fareham, Hampshire, PO15 7FP</t>
  </si>
  <si>
    <t>11a The Wharf, Bridge Street, Birmingham,  B1 2JS</t>
  </si>
  <si>
    <t>NN08777363330003</t>
  </si>
  <si>
    <t>Quob Park Limited</t>
  </si>
  <si>
    <t>Old House Hotel, The Square, Wickham, Fareham, Hampshire, PO17 5JG</t>
  </si>
  <si>
    <t>Quob Park, Titchfield Lane, Wickham, Fareham, Hampshire,  PO17 5PG</t>
  </si>
  <si>
    <t>NN09286760134007</t>
  </si>
  <si>
    <t>Quorn Country Tiles Limited</t>
  </si>
  <si>
    <t>13, Jewry Street, Winchester, Hampshire, SO23 8RZ</t>
  </si>
  <si>
    <t>Unit 21, The Office Village, North Road, Loughborough,  LE11 1QJ</t>
  </si>
  <si>
    <t>NN0929056016000</t>
  </si>
  <si>
    <t>Qvest A8 Limited</t>
  </si>
  <si>
    <t>14-16, St Georges Street, Winchester, Hampshire, SO23 8BG</t>
  </si>
  <si>
    <t>C/O Eddisons Inc Daniells Harrison, The Old Manor House, Wickham Road, Fareham,  PO16 7AR</t>
  </si>
  <si>
    <t>NN0928612165000</t>
  </si>
  <si>
    <t>R2 Sub Limited</t>
  </si>
  <si>
    <t>Grd Flr , 165, High Street, Winchester, Hampshire, SO23 9BA</t>
  </si>
  <si>
    <t>165 High Street, Winchester, Hampshire,  SO23 9BA</t>
  </si>
  <si>
    <t>NN0847336903010</t>
  </si>
  <si>
    <t>Race The Dragon Limited</t>
  </si>
  <si>
    <t>Beef Barn Workshop, Lomer Farm, Lomer Lane, Warnford , Southampton , Hampshire , SO32 3LJ</t>
  </si>
  <si>
    <t>The Farm Office, Lomer Farm, Lomer Lane, Warnford, Hampshire,  SO32 3LJ</t>
  </si>
  <si>
    <t>NN0928612085003</t>
  </si>
  <si>
    <t>Radically Unwired Company Limited</t>
  </si>
  <si>
    <t>2nd Flr Office, 85, High Street, Winchester, Hampshire, SO23 9AP</t>
  </si>
  <si>
    <t>NN09290480080035</t>
  </si>
  <si>
    <t>Radley House Investments Limited</t>
  </si>
  <si>
    <t>1st Flr Radley House, St Cross Road, Winchester, Hampshire, SO23 9HX</t>
  </si>
  <si>
    <t>C/O Ency Associates, Printware Court, Cumberland Business Centre, Portsmouth, Hampshire,  PO5 1DS</t>
  </si>
  <si>
    <t>NN0929048008004A</t>
  </si>
  <si>
    <t>2nd Flr Radley House, St Cross Road, Winchester, Hampshire, SO23 9HX</t>
  </si>
  <si>
    <t>NN0929048008022</t>
  </si>
  <si>
    <t>Reception Office At, Grnd Flr Radley House, St Cross Road, Winchester, Hampshire, SO23 9HX</t>
  </si>
  <si>
    <t>NN0939332302020</t>
  </si>
  <si>
    <t>Radley House Partnership Limited</t>
  </si>
  <si>
    <t>20, Staple Gardens, Winchester, Hampshire, SO23 8SR</t>
  </si>
  <si>
    <t>20 Staple Gardens, Winchester, Hampshire,  SO23 8SR</t>
  </si>
  <si>
    <t>NN0685824000002</t>
  </si>
  <si>
    <t>Raglington Farm Solar Park Ltd</t>
  </si>
  <si>
    <t>Solar Park At, Raglington Farm, Botley Road, Shedfield, Southampton, Hampshire, SO32 2HL</t>
  </si>
  <si>
    <t>C/O Wise Energy Limited , 5th Floor, North Side  , 7/10 Chandos Street , Cavendish Square , London ,  W1G 9DQ</t>
  </si>
  <si>
    <t>NN09393040030008</t>
  </si>
  <si>
    <t>Railway Inn (Winchester) Ltd</t>
  </si>
  <si>
    <t>Railway Inn, 3, St Pauls Hill, Winchester, Hants, SO22 5AE</t>
  </si>
  <si>
    <t>Railway Inn, 3 St Pauls Hill, Winchester,  SO22 5AE</t>
  </si>
  <si>
    <t>NN07668243400002</t>
  </si>
  <si>
    <t>Butchers Shop, New Road, Swanmore, Southampton, SO32 2PE</t>
  </si>
  <si>
    <t>NN0979840312003</t>
  </si>
  <si>
    <t>Norton Livery Stables, Lower Norton Farm, Norton, Sutton Scotney, Winchester, Hampshire, SO21 3NE</t>
  </si>
  <si>
    <t>NN0282296500004</t>
  </si>
  <si>
    <t>R And A Roofing Ltd</t>
  </si>
  <si>
    <t>Unit 5, Falcon Court, Parklands Business Park, Forest Road, Waterlooville, Hants, PO7 6BZ</t>
  </si>
  <si>
    <t>Unit 5, Falcon Court, Parklands Business Park, Forest Road, Waterlooville, Hants,  PO7 6BZ</t>
  </si>
  <si>
    <t>NN0887814603005</t>
  </si>
  <si>
    <t>Randstad Cpe Ltd</t>
  </si>
  <si>
    <t>Part 1st Floor Right, Fusion 3 At, 1200, Parkway, Whiteley , Fareham, Hampshire , PO15 7AD</t>
  </si>
  <si>
    <t>450 Capability Green, Luton, Bedfordshire,  LU1 3LU</t>
  </si>
  <si>
    <t>NN08574043310A7</t>
  </si>
  <si>
    <t>Ransom Publishing Ltd</t>
  </si>
  <si>
    <t>Units 7 &amp; 7a, Brocklands Farm, Alton Road, West Meon, Petersfield, Hampshire, GU32 1JN</t>
  </si>
  <si>
    <t>7 Brocklands Farm, Alton Road, West Meon, Petersfield, Hampshire,  GU32 1JN</t>
  </si>
  <si>
    <t>NN07060603410005</t>
  </si>
  <si>
    <t>R A Parker Brickwork &amp; Groundwork Limited</t>
  </si>
  <si>
    <t>Holmcote Yard, Heath Road, Wickham, Fareham, Hampshire, PO17 6JA</t>
  </si>
  <si>
    <t>NN09393440210001</t>
  </si>
  <si>
    <t>Rapport In Winchester Limited T/A Rapport Hairdressing</t>
  </si>
  <si>
    <t>21, Stockbridge Road, Winchester, Hampshire, SO22 6RN</t>
  </si>
  <si>
    <t>NN0939460305003</t>
  </si>
  <si>
    <t>Rathbone Investment Management Ltd</t>
  </si>
  <si>
    <t>3rd Flr, Wykeham Court, Victoria Road, Winchester, Hampshire, SO23 7DU</t>
  </si>
  <si>
    <t>C/O Avison Young , 3 Wellington Place, Leeds,  LS1 4AP</t>
  </si>
  <si>
    <t>NN0939460305100</t>
  </si>
  <si>
    <t>2 Car Parking Spaces For, 3rd Flr Simplyhealth House, Victoria Road, Winchester, Hampshire, SO23 7RG</t>
  </si>
  <si>
    <t>NN0939460305232</t>
  </si>
  <si>
    <t>4 Car Parking Spaces For, 3rd Flr Simplyhealth House, Victoria Road, Winchester, Hampshire, SO23 7RG</t>
  </si>
  <si>
    <t>NN0939460305331</t>
  </si>
  <si>
    <t>7 Car Parking Spaces For, 3rd Flr Simplyhealth House, Victoria Road, Winchester, Hampshire, SO23 7RG</t>
  </si>
  <si>
    <t>NN025200835008B</t>
  </si>
  <si>
    <t>Rattue Co. Ltd</t>
  </si>
  <si>
    <t>Unit 8 - 8a, Bridge Farm Industries, Botley Road, Curbridge, Southampton, SO30 2HB</t>
  </si>
  <si>
    <t>NN092861206001A</t>
  </si>
  <si>
    <t>Rawling (Holding) Ltd</t>
  </si>
  <si>
    <t>Suite A 1st Flr Rhs, 60-61, High Street, Winchester, Hampshire, SO23 9EB</t>
  </si>
  <si>
    <t xml:space="preserve">Suite 70 , 22 Carlton Road, South Croydon,  CR2 0BS </t>
  </si>
  <si>
    <t>NN092861206001B</t>
  </si>
  <si>
    <t>Suite B 1st Flr Lhs, 60-61, High Street, Winchester, Hampshire, SO23 9EB</t>
  </si>
  <si>
    <t>NN092861206002C</t>
  </si>
  <si>
    <t>Suite C 2nd Flr Lhs, 60-61, High Street, Winchester, Hampshire, SO23 9EB</t>
  </si>
  <si>
    <t>NN092861206002E</t>
  </si>
  <si>
    <t>Suite E 3rd Flr, 60-61, High Street, Winchester, Hants, SO23 9EB</t>
  </si>
  <si>
    <t>NN05749080260008</t>
  </si>
  <si>
    <t>Rawlings Opticians</t>
  </si>
  <si>
    <t>Bay Tree House,, 26, West Street, Alresford, Hampshire, SO24 9AT</t>
  </si>
  <si>
    <t>Accounts Payable, 8 High Street, Croydon,  CR0 1YA</t>
  </si>
  <si>
    <t>NN076676830B000</t>
  </si>
  <si>
    <t>R&amp;B Cabling Systems Integration Limited</t>
  </si>
  <si>
    <t>Waterside House, Waltham Business Park, Brickyard Road, Swanmore, Southampton, Hampshire, SO32 2SA</t>
  </si>
  <si>
    <t>NN0928676046002</t>
  </si>
  <si>
    <t>Rbc Europe Ltd T/A Royal Bank Of Canada</t>
  </si>
  <si>
    <t>2nd Flr , Sunley House , 46, Jewry Street, Winchester, Hampshire, SO23 8RY</t>
  </si>
  <si>
    <t>Fao Tony Lavelle, 12 Smithfield Street, London,  EC1A 9BD</t>
  </si>
  <si>
    <t>NN0468864343006</t>
  </si>
  <si>
    <t>Rbs Scaffolding Limited</t>
  </si>
  <si>
    <t>Wessex Gate,, Moorside Road, Winchester, Hants, SO23 7SS</t>
  </si>
  <si>
    <t>NN09286680820136</t>
  </si>
  <si>
    <t>Rdl Scientific Ltd</t>
  </si>
  <si>
    <t>Units 13 &amp; 29, City Business Centre, 82, Hyde Street, Winchester, Hampshire, SO23 7TA</t>
  </si>
  <si>
    <t>NN06858323170004</t>
  </si>
  <si>
    <t>Reading And Recreation Rooms</t>
  </si>
  <si>
    <t>Reading Room, Church Road, Shedfield, Southampton, SO32 2JY</t>
  </si>
  <si>
    <t>C/O C Ford, Windmill House, Shedfield, Hampshire,  SO32 2TA</t>
  </si>
  <si>
    <t>NN0887816601632</t>
  </si>
  <si>
    <t>Real Estate Strategies Limited T/A Real Est</t>
  </si>
  <si>
    <t>Grnd Flr , 1632, Parkway, Whiteley, Fareham, Hampshire, PO15 7AH</t>
  </si>
  <si>
    <t>Grnd Flr , 1632 Parkway, Whiteley, Fareham, Hampshire,  PO15 7AH</t>
  </si>
  <si>
    <t>NN0141148304004</t>
  </si>
  <si>
    <t>Campsite At, Holden Farm, Holden Lane, Cheriton, Alresford, Hampshire, SO24 0NX</t>
  </si>
  <si>
    <t>NN08574683490001</t>
  </si>
  <si>
    <t>Café At West Meon Village Shop , High Street, West Meon, Petersfield, Hampshire, GU32 1LJ</t>
  </si>
  <si>
    <t>NN0939332304002</t>
  </si>
  <si>
    <t>Re-Cognition Health Limited</t>
  </si>
  <si>
    <t>Gnd Flr, Staple House, Staple Gardens, Winchester, SO23 8SR</t>
  </si>
  <si>
    <t>NN01713884010003</t>
  </si>
  <si>
    <t>Recreation Ground</t>
  </si>
  <si>
    <t>Pavillion Recreation Ground, Main Road, Colden Common, Winchester, Hampshire, SO21 1RR</t>
  </si>
  <si>
    <t>C/O Debbie Harding , Clerk To The Parish Council, Parish Office, Community Centre , St Vigor Way, Colden Common , Hampshire ,  SO21 1UU</t>
  </si>
  <si>
    <t>PAVILION AND PREMISES</t>
  </si>
  <si>
    <t>NN0080792001000</t>
  </si>
  <si>
    <t>Recycling Solutions (North West) Limited</t>
  </si>
  <si>
    <t>Unit 1 &amp; 4, Limmers Storage, Stakes Lane, Upham, Southampton, Hampshire, SO32 1TJ</t>
  </si>
  <si>
    <t>Unit 104 Phoenix Park Industrial Estate, Heywood, Manchester,  OL10 2JG</t>
  </si>
  <si>
    <t>NN0918316000003</t>
  </si>
  <si>
    <t>Redeemer Winchester Cio</t>
  </si>
  <si>
    <t>Ground Floor And 1st Floor, St Johns House, The Broadway, High Street, Winchester, SO23 9BE</t>
  </si>
  <si>
    <t>1st Floor, St Johns House, The Broadway, High Street, Winchester,  SO23 9BE</t>
  </si>
  <si>
    <t>CENTRE AND PREMISES</t>
  </si>
  <si>
    <t>NN09289480640004</t>
  </si>
  <si>
    <t>Red Ensign Properties Ltd</t>
  </si>
  <si>
    <t>64, Parchment Street, Winchester, Hampshire, SO23 8BA</t>
  </si>
  <si>
    <t>T/A Martin And Co, 64 Parchment Street, Winchester, Hampshire,  SO23 8BA</t>
  </si>
  <si>
    <t>NN028229641000A</t>
  </si>
  <si>
    <t>Red Gorilla Uk Ltd</t>
  </si>
  <si>
    <t>1st Flr, Larch House, Parklands Business Park, Forest Road, Denmead, Waterlooville, Hampshire, PO7 6XP</t>
  </si>
  <si>
    <t>NN0665640362004</t>
  </si>
  <si>
    <t>Redlynch Leisure Installations Limited</t>
  </si>
  <si>
    <t>Building 4, The Grain Store, Thompsons Lane, Owslebury, Winchester, Hampshire, SO21 1JH</t>
  </si>
  <si>
    <t>P.O. Box 1181, Chippenham, Wilts,  SN15 3ZD</t>
  </si>
  <si>
    <t>NN09290160100004</t>
  </si>
  <si>
    <t>Re:Dress Winchester Limited</t>
  </si>
  <si>
    <t>10a, Romsey Road, Winchester, Hampshire, SO23 8TP</t>
  </si>
  <si>
    <t>NN0583271001000</t>
  </si>
  <si>
    <t>Redrow Homes Limited</t>
  </si>
  <si>
    <t>Sales Centre And Show Homes, Noxton Place, Marrelsmoor Avenue, Waterlooville, Hampshire, PO7 3DJ</t>
  </si>
  <si>
    <t>Redrow House, Unit 1, Faraday Office Park, Rankine Road, Basingstoke, Hampshire,  RG24 8QB</t>
  </si>
  <si>
    <t>SALES CENTRE, SHOW HOMES AND PREMISES</t>
  </si>
  <si>
    <t>NN0586326051000</t>
  </si>
  <si>
    <t>Contractors Cabins And Compound, Marrelsmoor Avenue, Waterlooville, Hampshire , PO7 3ER</t>
  </si>
  <si>
    <t>SITE HUTS AND PREMISES</t>
  </si>
  <si>
    <t>NN0302850314006</t>
  </si>
  <si>
    <t>Redwood Financial Family Wealth &amp; Estate Planners Ltd</t>
  </si>
  <si>
    <t>Office 1, The Rumpus, St Clairs Farm, Wickham Road, Droxford, Southampton, Hants, SO32 3PW</t>
  </si>
  <si>
    <t>Office 3, The Rumpus, St Clairs Farm, Wickham Road, Droxford, Southampton, Hants,  SO32 3PW</t>
  </si>
  <si>
    <t>NN0302850314007</t>
  </si>
  <si>
    <t>Office 2, The Rumpus, St Clairs Farm, Wickham Road, Droxford, Southampton, Hants, SO32 3PW</t>
  </si>
  <si>
    <t>NN0302850314008</t>
  </si>
  <si>
    <t>Office 3, The Rumpus, St Clairs Farm, Wickham Road, Droxford, Southampton, Hants, SO32 3PW</t>
  </si>
  <si>
    <t>NN02520323100002</t>
  </si>
  <si>
    <t>Redwood (Light Industrial) Propco Limited</t>
  </si>
  <si>
    <t>Unit 6, Bottings Industrial Estate, Hillsons Road, Curdridge, Southampton, Hampshire, SO30 2DY</t>
  </si>
  <si>
    <t>NN09286120410012</t>
  </si>
  <si>
    <t>Reeve Baker Ltd</t>
  </si>
  <si>
    <t>41a, High Street, Winchester, Hampshire, SO23 9BL</t>
  </si>
  <si>
    <t>Kingsway Industrial Estate, Wilton, Salisbury, Wiltshire,  SP2 0AW</t>
  </si>
  <si>
    <t>NN008065634700</t>
  </si>
  <si>
    <t>Refine Southern Limited</t>
  </si>
  <si>
    <t>Refine Bishops Waltham, The Square, Bishops Waltham, Southampton, Hampshire, SO32 1GS</t>
  </si>
  <si>
    <t>NN08272603210009</t>
  </si>
  <si>
    <t>Regal Environmental Systems Ltd</t>
  </si>
  <si>
    <t>Regal House, Upham Street, Upham, Southampton, Hampshire, SO32 1JA</t>
  </si>
  <si>
    <t xml:space="preserve">Upham Street, Upham, Southampton, Hants,  </t>
  </si>
  <si>
    <t>NN09290560120003</t>
  </si>
  <si>
    <t>Regime Barbers Limited</t>
  </si>
  <si>
    <t>12, St Georges Street, Winchester, Hampshire, SO23 8BG</t>
  </si>
  <si>
    <t>NN0887814320713</t>
  </si>
  <si>
    <t>Regional Property Services Ltd</t>
  </si>
  <si>
    <t>Gnd Flr, Unit 14, Fulcrum 2, Solent Way, Whiteley, Fareham, Hampshire, PO15 7FN</t>
  </si>
  <si>
    <t>Rocky Hill, London Road, Maidstone, Kent,  ME16 8PY</t>
  </si>
  <si>
    <t>NN017136430702A</t>
  </si>
  <si>
    <t>Rekan Ltd</t>
  </si>
  <si>
    <t>Unit  2a , Morelands Court , Hensting Lane, Fishers Pond, Eastleigh, Hampshire, SO50 7HH</t>
  </si>
  <si>
    <t>Unit A, Morelands Court, Hensting Lane, Fishers Pond, Eastleigh, Hampshire,  SO50 7HH</t>
  </si>
  <si>
    <t>NN0887814200043</t>
  </si>
  <si>
    <t>Remind Mht Limited</t>
  </si>
  <si>
    <t>Office 43, Steel House, 4300 Parkway, Whiteley, Fareham, Hampshire, PO15 7FP</t>
  </si>
  <si>
    <t>NN0887814147149</t>
  </si>
  <si>
    <t>Remote Medical International Uk Limited</t>
  </si>
  <si>
    <t>Office 1.49, First Floor, 4500, Parkway, Whiteley, Fareham, Hampshire, PO15 7AZ</t>
  </si>
  <si>
    <t>NN0070416304007</t>
  </si>
  <si>
    <t>Remote Sensing Applications Consultants Ltd</t>
  </si>
  <si>
    <t>The Little Barn, Sutton Manor Farm, Bishops Sutton Road, Bishops Sutton, Alresford, Hampshire, SO24 0AA</t>
  </si>
  <si>
    <t>NN0586306116000</t>
  </si>
  <si>
    <t>Rentokil Initial 1927 Plc</t>
  </si>
  <si>
    <t>Unit 116, Proxima Park , Houghton Avenue, Waterlooville, Hampshire , PO7 3DU</t>
  </si>
  <si>
    <t>NN0171428309016</t>
  </si>
  <si>
    <t>Renwood Scaffolding Limited</t>
  </si>
  <si>
    <t>S2, Simba Farm, Portsmouth Road, Fishers Pond, Eastleigh, Hampshire, SO50 7HF</t>
  </si>
  <si>
    <t>NN0857468317000</t>
  </si>
  <si>
    <t>Residence Interior Design Ltd</t>
  </si>
  <si>
    <t>The Old Stables, Petersfield Road, West Meon, Petersfield, Hampshire, GU32 1LU</t>
  </si>
  <si>
    <t>NN0939288047004</t>
  </si>
  <si>
    <t>Resourceful Marketing Ltd</t>
  </si>
  <si>
    <t>Bst, 47, Southgate Street, Winchester, Hampshire, SO23 9EH</t>
  </si>
  <si>
    <t>Bst, 47 Southgate Street, Winchester, Hampshire,  SO23 9EH</t>
  </si>
  <si>
    <t>NN0827208301003</t>
  </si>
  <si>
    <t>R Estates Ltd</t>
  </si>
  <si>
    <t>Prt The Tithe Barn, At Belmore Park, Belmore Lane, Upham, Southampton, Hampshire, SO32 1HQ</t>
  </si>
  <si>
    <t>NN0080568104001</t>
  </si>
  <si>
    <t>Retro Printing Limited</t>
  </si>
  <si>
    <t>Office 1 At, Malt House Studios, 4, Brook Street, Bishops Waltham, Southampton, Hampshire, SO32 1AX</t>
  </si>
  <si>
    <t>NN0171364301015</t>
  </si>
  <si>
    <t>Retroroadsports Ltd</t>
  </si>
  <si>
    <t>Unit 15, Swifts Farm, Hensting Lane, Fishers Pond, Eastleigh, Hants, SO50 7HH</t>
  </si>
  <si>
    <t>NN0221789301F01</t>
  </si>
  <si>
    <t>Revolt Autoworks Limited</t>
  </si>
  <si>
    <t>Unit F1 At, Watton Farm, Watton Lane, Droxford, Southampton, Hampshire, SO32 3HA</t>
  </si>
  <si>
    <t>Fao Thomas Rutter , Orchard House , Furzehall Farm , Wickham Road , Fareham ,  PO16 7JH</t>
  </si>
  <si>
    <t>NN08776163140005</t>
  </si>
  <si>
    <t>R G Warwick Trading Limited</t>
  </si>
  <si>
    <t>Buddens Yard, Mill Lane, Wickham, Fareham, Hants, PO17 5JA</t>
  </si>
  <si>
    <t>Warwick Family Properties Ltd, Wentworth House, The Square, Wickham, Hampshire,  PO17 5JW</t>
  </si>
  <si>
    <t>NN02824164000206</t>
  </si>
  <si>
    <t>Unit 11, Furzehill Farm, Sheepwash Lane, Denmead, Waterlooville, Hampshire, PO7 6TU</t>
  </si>
  <si>
    <t>NN0847312307006</t>
  </si>
  <si>
    <t>Rhealto Ltd</t>
  </si>
  <si>
    <t>Unit 4, The Long Barn, Warnford Farm, Lippen Lane, Warnford, Southampton, Hants, SO32 3LE</t>
  </si>
  <si>
    <t>Unit 3, The Long Barn, Lippen Lane, Warnford, Southampton, Hampshire,  SO32 3LE</t>
  </si>
  <si>
    <t>NN084731230702A</t>
  </si>
  <si>
    <t>Unit 3, The Long Barn, Lippen Lane, Warnford, Southampton, Hampshire, SO32 3LE</t>
  </si>
  <si>
    <t>NN088781460310A</t>
  </si>
  <si>
    <t>Rhine Property Investments Limited</t>
  </si>
  <si>
    <t>2nd Flr, 3000c, Parkway, Whiteley , Fareham, Hampshire , PO15 7JY</t>
  </si>
  <si>
    <t>C/O Savills Uk Limited, P O Box 512, Telford,  TF2 2JA</t>
  </si>
  <si>
    <t>NN088781460501D</t>
  </si>
  <si>
    <t>Gnd Flr 3000c, Parkway, Whiteley, Fareham, Hants, PO15 7JY</t>
  </si>
  <si>
    <t>NN088781460501E</t>
  </si>
  <si>
    <t>1st Flr 3000c, Parkway, Whiteley, Fareham, Hants, PO15 7JY</t>
  </si>
  <si>
    <t>NN02823124750014</t>
  </si>
  <si>
    <t>Hampshire Engineering Ltd, Hambledon Road, Denmead, Waterlooville, Hampshire, PO7 6NU</t>
  </si>
  <si>
    <t>C/O 12 Lily Avenue, Widley, Waterlooville,  PO7 5BQ</t>
  </si>
  <si>
    <t>NN0080736305000</t>
  </si>
  <si>
    <t>Workshop And Premises, Freehills, 1, Paradise Lane, Waltham Chase, Southampton, Hampshire, SO32 2TH</t>
  </si>
  <si>
    <t>NN08473203010004</t>
  </si>
  <si>
    <t>Richard Lewis Communications Plc</t>
  </si>
  <si>
    <t>Riversdown House,, Riversdown Road, Warnford, Southampton, SO32 3LH</t>
  </si>
  <si>
    <t>Riversdown House, Riversdown Road, Warnford, Southampton,  SO32 3LH</t>
  </si>
  <si>
    <t>NN0171304309000</t>
  </si>
  <si>
    <t>Richard Morris Ltd</t>
  </si>
  <si>
    <t>Workshop, Stoke Common Farm, Bishopstoke Lane, Brambridge, Eastleigh, Hampshire, SO50 6HX</t>
  </si>
  <si>
    <t>Stoke Common Farm, Bishopstoke Lane, Brambridge, Eastleigh, Hampshire,  SO50 6HX</t>
  </si>
  <si>
    <t>NN039302430500G</t>
  </si>
  <si>
    <t>Unit G Steel Services (Winchester) Ltd, The Foundry, London Road, Kings Worthy, Winchester, Hampshire, SO23 7QA</t>
  </si>
  <si>
    <t>NN0342732320001</t>
  </si>
  <si>
    <t>Manor Farm Buildings, Church Lane, Exton, Southampton, Hampshire, SO32 3NU</t>
  </si>
  <si>
    <t>NN0918148014001</t>
  </si>
  <si>
    <t>Richard Steel And Partners Limited</t>
  </si>
  <si>
    <t>Alderman House, 12-14, City Road, Winchester, Hampshire, SO23 8SD</t>
  </si>
  <si>
    <t>Alderman House, 12-14 City Road, Winchester, Hampshire,  SO23 8SD</t>
  </si>
  <si>
    <t>FUNERAL DIRECTORS AND PREMISES</t>
  </si>
  <si>
    <t>NN0939372300001</t>
  </si>
  <si>
    <t>Workshop, Swan Lane, Winchester, Hampshire, SO23 7AA</t>
  </si>
  <si>
    <t>NN05749080580004</t>
  </si>
  <si>
    <t>Richard Steel &amp; Partners Ltd</t>
  </si>
  <si>
    <t>58,, West Street, Alresford, Hampshire, SO24 9AU</t>
  </si>
  <si>
    <t>NN09181240020006</t>
  </si>
  <si>
    <t>Chesil House, 4, Chesil Street, Winchester, Hampshire, SO23 0HU</t>
  </si>
  <si>
    <t>FUNERAL DIRECTORS &amp; PREMISES</t>
  </si>
  <si>
    <t>NN0645452328018</t>
  </si>
  <si>
    <t>Richmond House Beauty Limited</t>
  </si>
  <si>
    <t>Richmond House, Main Road, Otterbourne, Winchester, SO21 2EQ</t>
  </si>
  <si>
    <t>Jasmine, Main Road, Otterbourne, Winchester, Hampshire,  SO21 2EE</t>
  </si>
  <si>
    <t>NN0393024311112</t>
  </si>
  <si>
    <t>Ridge And Partners Llp</t>
  </si>
  <si>
    <t>Pt 1st Flr And 2nd Flr, 1, Royal Court , Church Green Close , Kings Worthy , Winchester , Hampshire , SO23 7TW</t>
  </si>
  <si>
    <t>The Cow Yards, Blenheim Park, Woodstock, Oxon,  OX20 1QR</t>
  </si>
  <si>
    <t>NN05749080130001</t>
  </si>
  <si>
    <t>Ridgeway Bakery Limited T/A Loaf</t>
  </si>
  <si>
    <t>13, West Street, Alresford, Hampshire, SO24 9AB</t>
  </si>
  <si>
    <t>Unit G Grove Bell Estate, Wrecclesham Road, Farnham, Surrey,  GU10 4PL</t>
  </si>
  <si>
    <t>NN0887814320719</t>
  </si>
  <si>
    <t>Ridown Group Limited</t>
  </si>
  <si>
    <t>Gnd &amp; 1st Flr, Unit 6, Fulcrum 2, Solent Way, Whiteley, Fareham, Hampshire, PO15 7FN</t>
  </si>
  <si>
    <t>Gnd &amp; 1st Flr, Unit 6, Fulcrum 2, Solent Way, Whiteley, Fareham, Hampshire,  PO15 7FN</t>
  </si>
  <si>
    <t>NN0889000004000A</t>
  </si>
  <si>
    <t>Riello Ups Limited</t>
  </si>
  <si>
    <t>Unit 4, Concorde Close, Segensworth North, Fareham, Hampshire, PO15 5RT</t>
  </si>
  <si>
    <t>NN03930243040009</t>
  </si>
  <si>
    <t>Rigana Uk Limited</t>
  </si>
  <si>
    <t>Unit E, The Foundry, London Road, Kings Worthy, Winchester, Hampshire, SO23 7QN</t>
  </si>
  <si>
    <t xml:space="preserve">OFFICESAND PREMISES </t>
  </si>
  <si>
    <t>NN0887814147139</t>
  </si>
  <si>
    <t>Right Legal Group Limited T/A Simpsons Solicitors</t>
  </si>
  <si>
    <t>Office 1.39, First Floor, 4500, Parkway, Whiteley, Fareham, Hampshire, PO15 7AZ</t>
  </si>
  <si>
    <t>NN0887814147156</t>
  </si>
  <si>
    <t>Office 1.56, First Floor, 4500, Parkway, Whiteley, Fareham, Hampshire, PO15 7AZ</t>
  </si>
  <si>
    <t>NN09286121070056</t>
  </si>
  <si>
    <t>Rituals Cosmetics Uk Limited</t>
  </si>
  <si>
    <t>107a, High Street, Winchester, Hampshire, SO23 9AH</t>
  </si>
  <si>
    <t>Strand Bridge House 2nd Floor, 138-142 Strand, London ,  WC2R 1HH</t>
  </si>
  <si>
    <t>NN0050304302000</t>
  </si>
  <si>
    <t>River Coffee Roasters Ltd</t>
  </si>
  <si>
    <t>The Old Dairy, Ranscombe Farm, Barnetts Wood Lane, Bighton, Alresford, Hampshire, SO24 9SF</t>
  </si>
  <si>
    <t>NN0979808006000</t>
  </si>
  <si>
    <t>Riverford Organic Farmers Ltd</t>
  </si>
  <si>
    <t>Riverford Organic Vegetables Ltd, Upper Norton Farm, Norton Lane, Sutton Scotney, Winchester, Hants, SO21 3QF</t>
  </si>
  <si>
    <t>Fao Accounts, Washbarn, Wash, Buckfastleigh, Devon,  TQ11 0LD</t>
  </si>
  <si>
    <t>NN08895950000A4</t>
  </si>
  <si>
    <t>River Island Clothing Co Limited</t>
  </si>
  <si>
    <t>Unit A4, Whiteley Shopping Centre, Whiteley Way, Whiteley, Fareham, Hants, PO15 7PD</t>
  </si>
  <si>
    <t>NN0928864309000B</t>
  </si>
  <si>
    <t>Rivers Engineering Co Ltd</t>
  </si>
  <si>
    <t>Rivers Engineering, Moorside Road, Winchester, Hampshire, SO23 7RX</t>
  </si>
  <si>
    <t>Moorside Road, Winchester,  SO23 7RX</t>
  </si>
  <si>
    <t>NN09184363200006</t>
  </si>
  <si>
    <t>Riverside Indoor Bowls Club</t>
  </si>
  <si>
    <t>Riverside Indoor Bowling Club, Gordon Road, Winchester, Hampshire, SO22 7DD</t>
  </si>
  <si>
    <t>C/O Mr W A Lucas-Brown, 97c Springvale Road, Kings Worthy, Winchester,  SO23 7RB</t>
  </si>
  <si>
    <t>INDOOR BOWLING CENTRE AND PREMISES</t>
  </si>
  <si>
    <t>NN0887814147131</t>
  </si>
  <si>
    <t>Riviera Insurance Services Limited</t>
  </si>
  <si>
    <t>Office 1.31, First Floor, 4500, Parkway, Whiteley, Fareham, Hampshire, PO15 7AZ</t>
  </si>
  <si>
    <t>NN0857408303002</t>
  </si>
  <si>
    <t>Church View, Court Farm, Church Lane, West Meon, Petersfield, Hampshire, GU32 1JW</t>
  </si>
  <si>
    <t>Highfield House, Marlands Lane, West Meon, Petersfield, Hants,  GU32 1JY</t>
  </si>
  <si>
    <t>NN0938948011016</t>
  </si>
  <si>
    <t>Rjm Corporation (Ec) Limited</t>
  </si>
  <si>
    <t>Kingdons Yard, Parchment Street, Winchester, Hants, SO23 8AT</t>
  </si>
  <si>
    <t>NN0939372001039</t>
  </si>
  <si>
    <t>Rjm Corporation Ltd</t>
  </si>
  <si>
    <t>Oakwing House, Swan Lane, Winchester, Hampshire, SO23 7AA</t>
  </si>
  <si>
    <t>Kingdons Yard, Parchment Street, Winchester, Hants,  SO23 8AT</t>
  </si>
  <si>
    <t>NN0312659506101</t>
  </si>
  <si>
    <t>6, Mill Court, The Sawmills, Durley, Southampton, SO32 2EJ</t>
  </si>
  <si>
    <t>NN0766832310008</t>
  </si>
  <si>
    <t>Rnj Customs Limited</t>
  </si>
  <si>
    <t>Unit 8, Lycroft Farm Business Park, Park Lane, Swanmore, Southampton, Hampshire, SO32 2QQ</t>
  </si>
  <si>
    <t>Workshop &amp; Premises</t>
  </si>
  <si>
    <t>NN0979818314009</t>
  </si>
  <si>
    <t>Roadchef Limited</t>
  </si>
  <si>
    <t>Ad Right Adj Days Inn (Northbound), Sutton Scotney Services, By-Pass Road, Sutton Scotney, Winchester, Hampshire, SO21 3JY</t>
  </si>
  <si>
    <t>NN0979818314010</t>
  </si>
  <si>
    <t>Ad Right Adj Days Inn (Southbound), Sutton Scotney Services, By-Pass Road, Sutton Scotney, Winchester, Hampshire, SO21 3JY</t>
  </si>
  <si>
    <t>NN0554512344040</t>
  </si>
  <si>
    <t>Roadrock (Uk) Limited</t>
  </si>
  <si>
    <t>Land Used For Storage, Basingstoke Road, Micheldever, Winchester, Hampshire, SO21 3BW</t>
  </si>
  <si>
    <t>St James House, 27-43 Eastern Road, Romford , Greater London ,  RM1 3NH</t>
  </si>
  <si>
    <t>NN09394440020007</t>
  </si>
  <si>
    <t>Robert Dyas Holding Ltd</t>
  </si>
  <si>
    <t>3, Upper Brook Street, Winchester, Hampshire, SO23 8AR</t>
  </si>
  <si>
    <t>4th Floor, Kindred House, 17 Hartfield Road, London,  SW19 3SE</t>
  </si>
  <si>
    <t>NN0252008005001</t>
  </si>
  <si>
    <t>Unit 5, Maple Farm, Botley Road, Curdridge, Southampton, Hampshire, SO32 2DU</t>
  </si>
  <si>
    <t>NN0827204309000</t>
  </si>
  <si>
    <t>C.M.R.P. Ltd, Woodley Farm, Alma Lane, Upham, Southampton, SO32 1HE</t>
  </si>
  <si>
    <t>Fao Bob Cross , Woodley Farm, Upham, Southampton,  SO32 1HE</t>
  </si>
  <si>
    <t>NN0685840307002</t>
  </si>
  <si>
    <t>Robin Appel Ltd</t>
  </si>
  <si>
    <t>Church Court, Clewers Hill, Waltham Chase, Southampton, SO32 2LN</t>
  </si>
  <si>
    <t>Church Court, Clewers Hill, Waltham Chase, Hampshire,  SO32 2LN</t>
  </si>
  <si>
    <t>NN0847312307011</t>
  </si>
  <si>
    <t>Unit 1, Wheely Down Barn, Wheely Down Farm, Wheely Down Road, Warnford , Southampton , Hampshire , SO32 3LG</t>
  </si>
  <si>
    <t>20 Monument Chase , Whitehill , Bordon , Hampshire ,  GU35 9QS</t>
  </si>
  <si>
    <t>NN09286120450005</t>
  </si>
  <si>
    <t>Robinson Webster (Holdings) Limited T/A Jigsaw</t>
  </si>
  <si>
    <t>45, High Street, Winchester, Hampshire, SO23 9BT</t>
  </si>
  <si>
    <t>C/O 3 Water Lane , Richmond ,  TW9 1TJ</t>
  </si>
  <si>
    <t>NN0939548311051</t>
  </si>
  <si>
    <t>Rochem Fyrewash Ltd</t>
  </si>
  <si>
    <t>Units 5&amp; 6, Sun Valley Business Park, Winnall Close, Winchester, Hampshire, SO23 0LB</t>
  </si>
  <si>
    <t>Units 5 &amp; 6  , Sun Valley Business Park, Winnall Close, Winchester,  SO23 0LB</t>
  </si>
  <si>
    <t>NN0141116997000</t>
  </si>
  <si>
    <t>Rocket Fibre Ltd</t>
  </si>
  <si>
    <t>Transmitter Mast (Wireless Broadband) At, Lane End Down, Owslebury, Winchester, Hants, SO21 1JU</t>
  </si>
  <si>
    <t>Unit 5 Perth House, Corby Gate Business Park, Corby, Northamptonshire,  NN17 5JG</t>
  </si>
  <si>
    <t>NN0887814320708</t>
  </si>
  <si>
    <t>Rock Seven Mobile Services Ltd</t>
  </si>
  <si>
    <t>Unit 8, Fulcrum 2, Solent Way, Whiteley, Fareham, Hampshire, PO15 7FN</t>
  </si>
  <si>
    <t>NN08895950000B9</t>
  </si>
  <si>
    <t>Rock Up Limited</t>
  </si>
  <si>
    <t>Unit B9, Whiteley Shopping Centre, Whiteley Way, Whiteley, Fareham, Hants, PO15 7PD</t>
  </si>
  <si>
    <t xml:space="preserve">28 Mayfield Road, Weybridge, Surrey,  KT13 8XB </t>
  </si>
  <si>
    <t>Childrens Play Area and Premises</t>
  </si>
  <si>
    <t>NN0939324008001</t>
  </si>
  <si>
    <t>Rodd Design Limited</t>
  </si>
  <si>
    <t>8a,, St Thomas Street, Winchester, Hampshire, SO23 9HE</t>
  </si>
  <si>
    <t>15 Newland, Lincoln,  LN1 1XG</t>
  </si>
  <si>
    <t>NN09393960230001</t>
  </si>
  <si>
    <t>Rodd &amp; Gunn Uk Limited</t>
  </si>
  <si>
    <t>23, The Square, Winchester, Hampshire, SO23 9EX</t>
  </si>
  <si>
    <t>Highland House, Mayflower Close, Chandlers Ford Industrial Estate, Eastleigh,  SO53 4AR</t>
  </si>
  <si>
    <t>NN0574892304001</t>
  </si>
  <si>
    <t>Unit 1, Wilds Yard, The Dean, Alresford, Hampshire, SO24 9BQ</t>
  </si>
  <si>
    <t>NN08070563250005</t>
  </si>
  <si>
    <t>Roger Walker Travel Ltd</t>
  </si>
  <si>
    <t>The Old Forge, High Street, Twyford, Winchester, Hampshire, SO21 1RF</t>
  </si>
  <si>
    <t>NN0231936401020</t>
  </si>
  <si>
    <t>Roger Ward Building &amp; Design Ltd</t>
  </si>
  <si>
    <t>Unit 1,, Beeches Industrial Park, Littleton Road, Crawley, Winchester, Hampshire, SO21 2QD</t>
  </si>
  <si>
    <t>Unit 1, Beeches Industrial Park, Littleton Road, Crawley, Winchester, Hampshire,  SO21 2QD</t>
  </si>
  <si>
    <t>NN0503888018000</t>
  </si>
  <si>
    <t>Ronexis Ltd</t>
  </si>
  <si>
    <t>18, Fraser Road, Kings Worthy, Winchester, Hampshire, SO23 7PJ</t>
  </si>
  <si>
    <t>NN00806563350004</t>
  </si>
  <si>
    <t>Ron Upfield Ltd</t>
  </si>
  <si>
    <t>York House, 4, High Street, Bishops Waltham, Southampton, Hampshire, SO32 1AB</t>
  </si>
  <si>
    <t>York House, 4 High Street, Bishops Waltham, Southampton, Hampshire,  SO32 1AB</t>
  </si>
  <si>
    <t>NN0877704305000B</t>
  </si>
  <si>
    <t>Rookesbury Estate Ltd</t>
  </si>
  <si>
    <t>Rookesbury Park School, Southwick Road, Wickham, Fareham , Hampshire, PO17 6HT</t>
  </si>
  <si>
    <t>C/O Rosehill Advisors, 13 Glasshouse Studios, Fryern Court Road, Fordingbridge , Hants,  SP6 1QX</t>
  </si>
  <si>
    <t>NN07060283260005</t>
  </si>
  <si>
    <t>Rookesbury Hall</t>
  </si>
  <si>
    <t>Rookesbury Hall, Church Road, Newtown, Fareham, Hampshire, PO17 6LE</t>
  </si>
  <si>
    <t>C/O Mrs Carol Craig, Three Gables, Ingoldfield Lane, Newtown, Fareham,  PO17 6LF</t>
  </si>
  <si>
    <t>NN02016563410009</t>
  </si>
  <si>
    <t>Rooster Digital Ltd</t>
  </si>
  <si>
    <t>Shawford Mill, Shawford Road, Shawford, Winchester, Hampshire, SO21 2BP</t>
  </si>
  <si>
    <t>Shawford Mill, Shawford Road, Shawford, Winchester, Hampshire,  SO21 2BP</t>
  </si>
  <si>
    <t>NN0201652301082</t>
  </si>
  <si>
    <t>Roost Services Ltd</t>
  </si>
  <si>
    <t>Suite2 Unit 8, Four Dells Farm,  , Poles Lane, Otterbourne, Winchester, Hants, SO21 2DY</t>
  </si>
  <si>
    <t>NN0615152322000</t>
  </si>
  <si>
    <t>Ropley Motor Services Limited</t>
  </si>
  <si>
    <t>Unit 2 , Barton Farm Industrial Estate, Wield Road, Old Alresford, Alresford, Hampshire, SO24 9RN</t>
  </si>
  <si>
    <t>NN0252024333003</t>
  </si>
  <si>
    <t>Rosehill Bodyshop Ltd</t>
  </si>
  <si>
    <t>Workshops 3 And 6, Poplars Farm, Curdridge Lane, Curdridge, Southampton, SO32 2BH</t>
  </si>
  <si>
    <t>NN0574892304040</t>
  </si>
  <si>
    <t>Unit 4 , Wilds Yard , The Dean, Alresford, Hampshire, SO24 9BQ</t>
  </si>
  <si>
    <t>Wild Brothers Ltd , Wilds Yard , The Dean , Alresford,  SO24 9BQ</t>
  </si>
  <si>
    <t>STORE OFFICE AND PREMISES</t>
  </si>
  <si>
    <t>NN0252024005000</t>
  </si>
  <si>
    <t>Unit 5, Furzecote Farm, Curdridge Lane, Curdridge, Southampton, Hampshire, SO32 2BJ</t>
  </si>
  <si>
    <t>NN07162764010004</t>
  </si>
  <si>
    <t>Rowans Hospice Charity</t>
  </si>
  <si>
    <t>The Rowans, Purbrook Heath Road, Purbrook, Waterlooville, Hampshire, PO7 5RU</t>
  </si>
  <si>
    <t>Rowans Hospice, Purbrook Heath Road, Purbrook, Waterlooville,  ,  PO7 5RU</t>
  </si>
  <si>
    <t>NN0574908043002</t>
  </si>
  <si>
    <t>Roxton Sporting Ltd</t>
  </si>
  <si>
    <t>Unit 2, 43, West Street, Alresford, Hampshire, SO24 9AB</t>
  </si>
  <si>
    <t>NN07162750010004</t>
  </si>
  <si>
    <t>Royal Armouries</t>
  </si>
  <si>
    <t>Fort Nelson, Portsdown Hill, Fareham, Hampshire, PO17 6AN</t>
  </si>
  <si>
    <t>Royal Armouries Museum, Armouries Drive, Leeds,  LS10 1LT</t>
  </si>
  <si>
    <t>NN05749080170028</t>
  </si>
  <si>
    <t>Royal Mail Property Holdings</t>
  </si>
  <si>
    <t>R/O Post Office, West Street, Alresford, Hampshire, SO24 9AT</t>
  </si>
  <si>
    <t>POST OFFICE SORTING CENTRE AND PREMISES</t>
  </si>
  <si>
    <t>NN09395483030012</t>
  </si>
  <si>
    <t>Royal Mail South Central</t>
  </si>
  <si>
    <t>Royal Mail Sorting Office, Winnall Manor Road, Winchester, Hampshire, SO23 0AA</t>
  </si>
  <si>
    <t>POST OFFICE SORTING CENTRE &amp; PREMISES</t>
  </si>
  <si>
    <t>NN088781440003F</t>
  </si>
  <si>
    <t>Royal National Mission To Deep Sea Fishermen</t>
  </si>
  <si>
    <t>The Royal National Mission To Deep Sea Fisherman, Mather House, Parkway, Whiteley, Fareham, Hants, PO15 7FJ</t>
  </si>
  <si>
    <t>NN09392243080009</t>
  </si>
  <si>
    <t>Royal Winchester Golf Club</t>
  </si>
  <si>
    <t>Royal Winchester Golf Club, Sarum Road, Winchester, Hampshire, SO22 5QE</t>
  </si>
  <si>
    <t>Sarum Road, Winchester,  SO22 5QE</t>
  </si>
  <si>
    <t>NN0887808314003</t>
  </si>
  <si>
    <t>Unit 3,, Bridge Works, Fontley Road, Titchfield, Fareham, Hampshire, PO15 6QZ</t>
  </si>
  <si>
    <t>Unit 19, Bridge Works, Fontley Road, Titchfield, Fareham,  PO15 6QZ</t>
  </si>
  <si>
    <t>NN0887808314005</t>
  </si>
  <si>
    <t>Unit 5, Bridge Works, Fontley Road, Titchfield, Fareham, Hampshire, PO15 6QZ</t>
  </si>
  <si>
    <t>NN0887808314007</t>
  </si>
  <si>
    <t>Unit 7, Bridge Works, Fontley Road, Titchfield, Fareham, Hampshire, PO15 6QZ</t>
  </si>
  <si>
    <t>NN0887808314010</t>
  </si>
  <si>
    <t>Unit 10, Bridge Works, Fontley Road, Titchfield, Fareham, Hampshire, PO15 6QZ</t>
  </si>
  <si>
    <t>NN0887808314017</t>
  </si>
  <si>
    <t>Unit 17, Bridge Works, Fontley Road, Titchfield, Fareham, Hampshire, PO15 6QZ</t>
  </si>
  <si>
    <t>NN08878083140A8</t>
  </si>
  <si>
    <t>Unit 8a, Bridge Works, Fontley Road, Titchfield, Fareham, Hampshire, PO15 6QZ</t>
  </si>
  <si>
    <t>NN0877808314019</t>
  </si>
  <si>
    <t>Unit 19, Bridge Works, Fontley Road, Titchfield, Fareham, Hampshire, PO15 6QZ</t>
  </si>
  <si>
    <t>NN0877808314022</t>
  </si>
  <si>
    <t>Unit 22, Bridge Works, Fontley Road, Titchfield, Fareham, Hampshire, PO15 6QZ</t>
  </si>
  <si>
    <t>NN0665676318000</t>
  </si>
  <si>
    <t>Rswsound Limited</t>
  </si>
  <si>
    <t>Warehouse And Premises, Marwell Manor Farm, Portsmouth Road, Fishers Pond, Eastleigh, Hampshire, SO50 7HF</t>
  </si>
  <si>
    <t>Marwell Manor Farm, Portsmouth Road, Fishers Pond, Eastleigh, Hampshire,  SO50 7HF</t>
  </si>
  <si>
    <t>NN0171364321306B</t>
  </si>
  <si>
    <t>R-Tech Developments Ltd</t>
  </si>
  <si>
    <t>Unit 6, Crafts Centre, Swifts Farm, Hensting Lane, Fishers Pond, Eastleigh, Hants, SO50 7HH</t>
  </si>
  <si>
    <t>Unit 6, Crafts Centre, Swifts Farm, Hensting Lane, Fishers Pond, Eastleigh, Hants,  SO50 7HH</t>
  </si>
  <si>
    <t>NN05746523010003</t>
  </si>
  <si>
    <t>Rua Pubs Ltd</t>
  </si>
  <si>
    <t>The Horse &amp; Groom, Broad Street, Alresford, Hampshire, SO24 9AR</t>
  </si>
  <si>
    <t>The Horse &amp; Groom, Broad Street, Alresford, Hampshire,  SO24 9AR</t>
  </si>
  <si>
    <t>NN0554524301005</t>
  </si>
  <si>
    <t>Ruby Ocean Trading (Uk) Ltd</t>
  </si>
  <si>
    <t>Rofgo Park , Duke Street, Micheldever , Winchester , Hampshire , SO21 3DN</t>
  </si>
  <si>
    <t>Rofgo Park, Duke Street, Micheldever, Winchester,  Hampshire,  SO21 3DN</t>
  </si>
  <si>
    <t>NN09393440250028</t>
  </si>
  <si>
    <t>Rudy Winchester Limited</t>
  </si>
  <si>
    <t>25, Stockbridge Road, Winchester, Hampshire, SO22 6RW</t>
  </si>
  <si>
    <t>NN0453436300030</t>
  </si>
  <si>
    <t>Rural Coworking Limited</t>
  </si>
  <si>
    <t>Unit 3 , Gander Down Barns, Rodfield Lane, Ovington, Alresford, Hants, SO24 0HS</t>
  </si>
  <si>
    <t>Gander Down Barns, Rodfield Lane, Ovington, Alresford, Hampshire,  SO24 0HS</t>
  </si>
  <si>
    <t>NN0453436301200</t>
  </si>
  <si>
    <t>Unit 1-2, Gander Down Barns , Rodfield Lane, Ovington, Alresford, Hants, SO24 0HS</t>
  </si>
  <si>
    <t>NN0252008354008</t>
  </si>
  <si>
    <t>Rusdene Services Ltd</t>
  </si>
  <si>
    <t>Botley Service Station, Botley Road, Curbridge, Southampton, SO30 2GE</t>
  </si>
  <si>
    <t>Units Hamble Iv And V, Old Hambledon Racecourse Centre, Wallops Wood, Sheardley Lane , Droxford , Hampshire ,  SO32 3QY</t>
  </si>
  <si>
    <t>NN0706116300245</t>
  </si>
  <si>
    <t>Offices 4 And 5 Hamble Building, Wallops Wood Farm, Sheardley Lane, Droxford, Southampton, Hants, SO32 3QY</t>
  </si>
  <si>
    <t>NN0857404318002</t>
  </si>
  <si>
    <t>Meon Hut Service Station, Alton Road, West Meon, Petersfield, Hants, GU32 1JN</t>
  </si>
  <si>
    <t>NN0080832305000B</t>
  </si>
  <si>
    <t>Rushby Brewster Associates Ltd</t>
  </si>
  <si>
    <t>Town House, The Square, Bishops Waltham, Southampton, SO32 1AF</t>
  </si>
  <si>
    <t>NN037282831900E</t>
  </si>
  <si>
    <t>Rushmere Country Estates Llp</t>
  </si>
  <si>
    <t>Office 2, The Granary, Whitedale Farm, East Street, Hambledon, Waterlooville, PO7 4RZ</t>
  </si>
  <si>
    <t>T/A The Country House Company, Office 2 The Granary, At Whitedale Farm, East Street, Hambledon,  PO7 4RZ</t>
  </si>
  <si>
    <t>NN07060443000006</t>
  </si>
  <si>
    <t>Rustic Enterprises Ltd</t>
  </si>
  <si>
    <t>The Bold Forester, Forester Road, Soberton, Southampton, Hampshire, SO32 3QG</t>
  </si>
  <si>
    <t>NN0201652301107</t>
  </si>
  <si>
    <t>Unit 7, Four Dells Farm, Poles Lane, Otterbourne, Winchester, Hants, SO21 2DY</t>
  </si>
  <si>
    <t>Unit 7, Four Dells Farm, Poles Lane, Otterbourne, Winchester, Hants,  SO21 2DY</t>
  </si>
  <si>
    <t>NN09289480060017</t>
  </si>
  <si>
    <t>6a, Parchment Street, Winchester, Hampshire, SO23 8AT</t>
  </si>
  <si>
    <t>NN0079500001000</t>
  </si>
  <si>
    <t>R W Crawford Agricultural Machinery Limited</t>
  </si>
  <si>
    <t>One, Ropley Business Park, The Dene, Ropley, Alresford, Hants, SO24 0BG</t>
  </si>
  <si>
    <t>NN0171428310003</t>
  </si>
  <si>
    <t>Unit 3 , Merryweather Farm, Portsmouth Road, Fishers Pond, Eastleigh, Hampshire, SO50 7HF</t>
  </si>
  <si>
    <t>NN0171428310004</t>
  </si>
  <si>
    <t>Unit 4 , Merryweather Farm , Portsmouth Road, Fishers Pond, Eastleigh, Hampshire, SO50 7HF</t>
  </si>
  <si>
    <t>NN0887812304002</t>
  </si>
  <si>
    <t>Saab Uk Limited</t>
  </si>
  <si>
    <t>Unit 2 Trilogy, Concorde Way, Segensworth, Fareham, Hants, PO15 5RL</t>
  </si>
  <si>
    <t>NN0887812304004</t>
  </si>
  <si>
    <t>Global House, Unit 3 Trilogy, Concorde Way, Segensworth, Fareham, Hants, PO15 5RL</t>
  </si>
  <si>
    <t>NN09393560790001</t>
  </si>
  <si>
    <t>Sabey Group Uk Ltd T/A Cafe Bartella</t>
  </si>
  <si>
    <t>79, Stoney Lane, Winchester, Hampshire, SO22 6EW</t>
  </si>
  <si>
    <t>NN0685824349051</t>
  </si>
  <si>
    <t>Sabrecore Holdings Ltd</t>
  </si>
  <si>
    <t>Unit 5, Grange Farm Business Park, Sandy Lane, Shedfield, Winchester, Hampshire, SO32 2HD</t>
  </si>
  <si>
    <t>NN0928612106002B</t>
  </si>
  <si>
    <t>Sabre Retail Fashion Ltd T/A Mint Velvet</t>
  </si>
  <si>
    <t>106b,, High Street, Winchester, Hampshire, SO23 9AH</t>
  </si>
  <si>
    <t>St John¿S Place, Easton Street, High Wycombe ,  HP11 1NL</t>
  </si>
  <si>
    <t>NN0070416300017</t>
  </si>
  <si>
    <t>Saddle House Beauty Limited</t>
  </si>
  <si>
    <t>The Studio, Lake Cottage, Western Court, Bishops Sutton Road, Bishops Sutton, Alresford, Hampshire, SO24 0AA</t>
  </si>
  <si>
    <t>PHOTOGRAPHY STUDIO AND PREMISES</t>
  </si>
  <si>
    <t>NN0312659005001</t>
  </si>
  <si>
    <t>Sadler Energy &amp; Environmental Services Ltd</t>
  </si>
  <si>
    <t>5a, Mill Court, The Sawmills, Durley, Southampton, SO32 2EJ</t>
  </si>
  <si>
    <t>NN0312659005003</t>
  </si>
  <si>
    <t>Sadler Ssas</t>
  </si>
  <si>
    <t>5c, Mill Court, The Sawmills, Durley, Southampton, SO32 2EJ</t>
  </si>
  <si>
    <t>NN0928864330010</t>
  </si>
  <si>
    <t>Safestore Properties Ltd</t>
  </si>
  <si>
    <t>Unit 20, Moorside Road, Winchester, Hampshire, SO23 7RX</t>
  </si>
  <si>
    <t>C/O Safestore Properties Ltd, Brittanic House, Stirling Way, Borehamwood, Herts,  WD6 2BT</t>
  </si>
  <si>
    <t>NN0928864331900</t>
  </si>
  <si>
    <t>Office 1900 Unit 20, Moorside Road, Winchester, Hampshire, SO23 7RX</t>
  </si>
  <si>
    <t>NN0928864331901</t>
  </si>
  <si>
    <t>Office 1901 Unit 20, Moorside Road, Winchester, Hampshire, SO23 7RX</t>
  </si>
  <si>
    <t>NN0928864331902</t>
  </si>
  <si>
    <t>Office 1902 Unit 20, Moorside Road, Winchester, Hampshire, SO23 7RX</t>
  </si>
  <si>
    <t>NN0928864331903</t>
  </si>
  <si>
    <t>Office 1903 Unit 20, Moorside Road, Winchester, Hampshire, SO23 7RX</t>
  </si>
  <si>
    <t>OFFCIES AND PREMISES</t>
  </si>
  <si>
    <t>NN0928864331904</t>
  </si>
  <si>
    <t>Office 1904 Unit 20, Moorside Road, Winchester, Hampshire, SO23 7RX</t>
  </si>
  <si>
    <t>NN0928864331905</t>
  </si>
  <si>
    <t>Office 1905 Unit 20, Moorside Road, Winchester, Hampshire, SO23 7RX</t>
  </si>
  <si>
    <t>NN0928864331906</t>
  </si>
  <si>
    <t>Office 1906 Unit 20, Moorside Road, Winchester, Hampshire, SO23 7RX</t>
  </si>
  <si>
    <t>NN0928864331918</t>
  </si>
  <si>
    <t>Office 1918 Unit 20, Moorside Road, Winchester, Hampshire, SO23 7RX</t>
  </si>
  <si>
    <t>NN0685840307045</t>
  </si>
  <si>
    <t>Safety Monitors Ltd</t>
  </si>
  <si>
    <t>Unit 2, Church House Farm, Clewers Hill, Waltham Chase, Southampton, Hants, SO32 2LN</t>
  </si>
  <si>
    <t>Unit 2, Church House Farm, Waltham Chase, Hampshire,  SO32 2LN</t>
  </si>
  <si>
    <t>NN0889100001000A</t>
  </si>
  <si>
    <t>Safran Helicopter Engines Uk Ltd</t>
  </si>
  <si>
    <t>Turbomeca Uk, Concorde Way, Fareham, Hampshire, PO15 5RL</t>
  </si>
  <si>
    <t>Accounts Payable, Safran Uk Shared Services, Finance Dept, Chelthenham Road East , Gloucestershire ,  GL2 9QH</t>
  </si>
  <si>
    <t>NN0918320320001</t>
  </si>
  <si>
    <t>Saftdwin Ltd</t>
  </si>
  <si>
    <t>Martins Of Winchester, Easton Lane, Winchester, Hampshire, SO23 7SL</t>
  </si>
  <si>
    <t xml:space="preserve">Accounts, Martins Group , London Road, Hatch , Basingstoke ,  RG24 7NZ </t>
  </si>
  <si>
    <t>NN00808563010005</t>
  </si>
  <si>
    <t>Sainsbury'S Supermarkets Ltd</t>
  </si>
  <si>
    <t>Sainsburys Filling Station, Winchester Road, Bishops Waltham, Southampton, Hampshire, SO32 1BE</t>
  </si>
  <si>
    <t>Petrol Filling Station and Premises</t>
  </si>
  <si>
    <t>NN00808563470014</t>
  </si>
  <si>
    <t>Sainsburys, Winchester Road, Bishops Waltham, Southampton, SO32 1BA</t>
  </si>
  <si>
    <t>NN0766820319007</t>
  </si>
  <si>
    <t>Saje Upvc Limited</t>
  </si>
  <si>
    <t>Brookfield Farm, Holywell, Swanmore, Southampton, Hampshire, SO32 2QE</t>
  </si>
  <si>
    <t>NN0887816602633</t>
  </si>
  <si>
    <t>Sakura Care Ltd</t>
  </si>
  <si>
    <t>1st Flr, 1633, Parkway, Whiteley, Fareham, Hampshire, PO15 7AH</t>
  </si>
  <si>
    <t>NN0282416400012</t>
  </si>
  <si>
    <t>Sale &amp; Son Ltd</t>
  </si>
  <si>
    <t>Unit 19, Furzehill Farm, Sheepwash Lane, Denmead, Waterlooville, Hampshire, PO7 6TU</t>
  </si>
  <si>
    <t>Furzehill Farm, Sheepwash Lane, Denmead, Waterlooville, Hants,  PO7 6TU</t>
  </si>
  <si>
    <t>NN0918320319012</t>
  </si>
  <si>
    <t>Sally Salon Services Ltd</t>
  </si>
  <si>
    <t>Unit 12, Winchester Trade Park, Easton Lane, Winchester, Hants, SO23 7FA</t>
  </si>
  <si>
    <t>NN01713083100018</t>
  </si>
  <si>
    <t>Tanglewood Equestrian Centre,, Boyes Lane, Colden Common, Winchester, Hampshire, SO21 1TA</t>
  </si>
  <si>
    <t>NN0887814014715</t>
  </si>
  <si>
    <t>Saltus Partners Llp</t>
  </si>
  <si>
    <t>Suite 2, Gnd Flr, 4500, Parkway, Whiteley, Fareham, Hampshire, PO15 7AZ</t>
  </si>
  <si>
    <t>Centurion House, 129 Deansgate, Manchester,  M3 3WR</t>
  </si>
  <si>
    <t>NN0887814147124</t>
  </si>
  <si>
    <t>Office 1.24, First Floor, 4500, Parkway, Whiteley, Fareham, Hampshire, PO15 7AZ</t>
  </si>
  <si>
    <t>NN0928612141202</t>
  </si>
  <si>
    <t>Salum Properties Limited</t>
  </si>
  <si>
    <t>1st Flr , 141-142 , High Street, Winchester, Hampshire, SO23 9AY</t>
  </si>
  <si>
    <t>C/O Goadsby, 99 Holdenhurst Road, Bournemouth,  BH8 8DY</t>
  </si>
  <si>
    <t>NN09393440010014</t>
  </si>
  <si>
    <t>Salute Group Ltd</t>
  </si>
  <si>
    <t>Winchester Travel Health Llp, 1, Stockbridge Road, Winchester, Hampshire, SO22 6RN</t>
  </si>
  <si>
    <t>NN0939448013001</t>
  </si>
  <si>
    <t>Samaritans</t>
  </si>
  <si>
    <t>13,,, Upper High Street, Winchester, Hampshire, SO23 8UT</t>
  </si>
  <si>
    <t>Winchester And District Branch, 13 Upper High Street, Winchester, Hants,  SO23 8UT</t>
  </si>
  <si>
    <t>NN0080560312627</t>
  </si>
  <si>
    <t>Storage Units 26 And 27 C W Underwood, Botley Road, Bishops Waltham, Southampton, Hampshire, SO32 1DQ</t>
  </si>
  <si>
    <t>Flat 12 St Thomas Court, Stubbington Way, Fair Oak, Eastleigh,  SO50 7NE</t>
  </si>
  <si>
    <t>NN0716272303000</t>
  </si>
  <si>
    <t>Flint Barns, New Barns Farm, Drove Road, Southwick, Fareham, Hampshire, PO17 6EW</t>
  </si>
  <si>
    <t>1 North Fareham Farm, Pook Lane, Fareham, Hampshire,  PO17 6LU</t>
  </si>
  <si>
    <t>NN0716272303003</t>
  </si>
  <si>
    <t>Block Barns, New Barns Farm, Drove Road, Southwick, Fareham, Hampshire, PO17 6EW</t>
  </si>
  <si>
    <t>NN0716272303004</t>
  </si>
  <si>
    <t>Nissan Barn, New Barns Farm, Drove Road, Southwick, Fareham, Hampshire, PO17 6EW</t>
  </si>
  <si>
    <t>NN0574708003007</t>
  </si>
  <si>
    <t>Sam Elworthy Consulting Limited</t>
  </si>
  <si>
    <t>1st Flr Rear Lhs, 3, East Street, Alresford, Hampshire, SO24 9EE</t>
  </si>
  <si>
    <t>NN02823123410016</t>
  </si>
  <si>
    <t>Sammy'S Dog Grooming Ltd</t>
  </si>
  <si>
    <t>Oldfield House, Hambledon Road, Denmead, Portsmouth, Hampshire, PO7 6NN</t>
  </si>
  <si>
    <t>NN06656723330006</t>
  </si>
  <si>
    <t>Sams Entertainment Ltd</t>
  </si>
  <si>
    <t>Ship Inn, Whites Hill, Owslebury, Winchester, Hampshire, SO21 1LT</t>
  </si>
  <si>
    <t>NN0080664312001</t>
  </si>
  <si>
    <t>Studio Offices, Houchin Street, Bishops Waltham, Southampton, Hampshire, SO32 1AR</t>
  </si>
  <si>
    <t>42 Stoneham Park, Petersfield, Hampshire,  GU32 3BT</t>
  </si>
  <si>
    <t>NN0928676027158</t>
  </si>
  <si>
    <t>Sanderson Trust</t>
  </si>
  <si>
    <t>Car Parking For 2nd Flr Crondall House, 1, Exchange Square, Winchester, Hants, SO23 8FJ</t>
  </si>
  <si>
    <t xml:space="preserve">C/O 1 New Walk Place, Leicester,  LE1 6RU </t>
  </si>
  <si>
    <t>NN0928676027164</t>
  </si>
  <si>
    <t>Parking Space Adj Crondall House, 1, Exchange Square, Winchester, Hants, SO23 8FJ</t>
  </si>
  <si>
    <t>NN092867627160P</t>
  </si>
  <si>
    <t>Car Spaces 15-16, Rear Gnd Flr, 1, Exchange Square, Winchester, Hants, SO23 8FJ</t>
  </si>
  <si>
    <t>NN092867627161G</t>
  </si>
  <si>
    <t>Front Gnd Flr Crondall House, 1, Exchange Square, Winchester, Hants, SO23 8FJ</t>
  </si>
  <si>
    <t>NN092867627161P</t>
  </si>
  <si>
    <t>Car Space 17, Front Gnd Flr Crondall House, 1, Exchange Square, Winchester, Hants, SO23 8FJ</t>
  </si>
  <si>
    <t>NN092867627162G</t>
  </si>
  <si>
    <t>Rear Gnd Flr Crondall House, 1, Exchange Square, Winchester, Hants, SO23 8FJ</t>
  </si>
  <si>
    <t>NN092867627162P</t>
  </si>
  <si>
    <t>Car Space 14, 1st Flr East Crondall House, 1, Exchange Square, Winchester, Hants, SO23 8FJ</t>
  </si>
  <si>
    <t>NN09179800610008</t>
  </si>
  <si>
    <t>S And M Tyres Holdings Limited</t>
  </si>
  <si>
    <t>61-63, Bar End Road, Winchester, Hampshire, SO23 9NP</t>
  </si>
  <si>
    <t>NN0766816300014</t>
  </si>
  <si>
    <t>Unit 1b, Wassalls Hall, Bishops Wood Road, Mislingford, Fareham, Hampshire, PO17 5AT</t>
  </si>
  <si>
    <t>NN09286121190008</t>
  </si>
  <si>
    <t>Santander Uk Plc</t>
  </si>
  <si>
    <t>119, High Street, Winchester, Hampshire, SO23 9LD</t>
  </si>
  <si>
    <t>NN08895950000G3</t>
  </si>
  <si>
    <t>S. A. Paget Limited</t>
  </si>
  <si>
    <t>Unit G3, Whiteley Shopping Centre, Whiteley Way, Whiteley, Fareham, Hants, PO15 7PD</t>
  </si>
  <si>
    <t>T/A Barbers On The Square , Unit G3, Whiteley Shopping Centre, Whiteley Way, Whiteley, Fareham,  PO15 7PD</t>
  </si>
  <si>
    <t>NN0877736368450</t>
  </si>
  <si>
    <t>Units 4-5 Warwick Lane, 3-4, The Square, Wickham, Hants, PO17 5JN</t>
  </si>
  <si>
    <t>89 Highlands Road, Fareham, Hampshire,  PO15 6HY</t>
  </si>
  <si>
    <t>NN0161204300006</t>
  </si>
  <si>
    <t>Unit 6, Magdalen Hill Farm, Fair Lane, Winchester, Hampshire, SO21 1HF</t>
  </si>
  <si>
    <t>88 Lovedon Lane, Kings Worthy, Winchester, Hampshire,  SO23 7NS</t>
  </si>
  <si>
    <t>NN07162123080001</t>
  </si>
  <si>
    <t>Sarah Hartfree Ltd</t>
  </si>
  <si>
    <t>The Old Laundry, Bridge Street, Southwick, Fareham, Hampshire, PO17 6DZ</t>
  </si>
  <si>
    <t>NN0706056304003</t>
  </si>
  <si>
    <t>The Old Drier Shed, Bushey Down Farm, Hambledon Road, Droxford, Southampton, Hants, SO32 3QW</t>
  </si>
  <si>
    <t>NN0939332034001</t>
  </si>
  <si>
    <t>Suite 1, Talbot House, 34, Staple Gardens, Winchester, Hampshire, SO23 8SR</t>
  </si>
  <si>
    <t>NN09286680220018</t>
  </si>
  <si>
    <t>Sarsen Press Limited</t>
  </si>
  <si>
    <t>Sarsen Press, 22, Hyde Street, Winchester, Hampshire, SO23 7DR</t>
  </si>
  <si>
    <t>NN0887814602635</t>
  </si>
  <si>
    <t>Sarto Thomas Limited</t>
  </si>
  <si>
    <t>First Floor , 1635, Parkway, Whiteley, Fareham, Hampshire, PO15 7AH</t>
  </si>
  <si>
    <t>NN0928756020G38</t>
  </si>
  <si>
    <t>Sass &amp; Edge Ltd</t>
  </si>
  <si>
    <t>East Wing, Lower Ground Floor, Calpe House, 20, Little Minster Street, Winchester, Hampshire, SO23 9HB</t>
  </si>
  <si>
    <t>NN09288123020001</t>
  </si>
  <si>
    <t>Unit 1, (4-8), Market Street, Winchester, Hampshire, SO23 9EP</t>
  </si>
  <si>
    <t>NN0554532313017</t>
  </si>
  <si>
    <t>Sass &amp; Grace Bridal Experience Ltd</t>
  </si>
  <si>
    <t>1, Old Dairy Court, Burcot Farm, East Stratton, Winchester, Hampshire, SO21 3DZ</t>
  </si>
  <si>
    <t>C/O W R A Welling Associates, Unit 5 Old Dairy Court, Burcot Farm, East Stratton, Winchester,  SO21 3DZ</t>
  </si>
  <si>
    <t>NN0928676001000</t>
  </si>
  <si>
    <t>Savills (Uk) Ltd</t>
  </si>
  <si>
    <t>1,, Jewry Street, Winchester, Hants, SO23 8RZ</t>
  </si>
  <si>
    <t>Winchester Diocesan Board Of Finance , C/O Savills ( Uk ) Ltd, 1 Jewry Street, Winchester, Hampshire,  SO23 8RZ</t>
  </si>
  <si>
    <t>SHOP OFFICES AND PREMISES</t>
  </si>
  <si>
    <t>NN09392320110004</t>
  </si>
  <si>
    <t>Saxon Eleven Ltd</t>
  </si>
  <si>
    <t>King Alfred, 11, Saxon Road, Winchester, Hampshire, SO23 7DJ</t>
  </si>
  <si>
    <t>NN0928612303001</t>
  </si>
  <si>
    <t>Saxon Gate Fc Limited</t>
  </si>
  <si>
    <t>Shoal Restaurant And Takeaway , Winchester Guildhall , High Street, Winchester, Hampshire, SO23 9GH</t>
  </si>
  <si>
    <t>Littlebourne, Hazeley Road, Twyford, Winchester, Hampshire,  SO21 1PZ</t>
  </si>
  <si>
    <t>NN0302850314010</t>
  </si>
  <si>
    <t>Sba Solutions Limited</t>
  </si>
  <si>
    <t>The Roundel, St Clairs Farm, Wickham Road, Droxford, Southampton, Hampshire, SO32 3PW</t>
  </si>
  <si>
    <t>NN0949700358100</t>
  </si>
  <si>
    <t>The Lodge At Highcroft, Romsey Road, Winchester, Hants, SO22 5GU</t>
  </si>
  <si>
    <t>NN01713644010001</t>
  </si>
  <si>
    <t>Scandor Landscape Contractors Ltd</t>
  </si>
  <si>
    <t>Scandor Landscape Contractors Ltd, Hensting Lane, Fishers Pond, Eastleigh, Hampshire, SO50 7HH</t>
  </si>
  <si>
    <t>Hensting Lane, Fishers Pond, Eastleigh, Hants,  SO5 7HH</t>
  </si>
  <si>
    <t>NN0100936291003</t>
  </si>
  <si>
    <t>Schofield Groundworks Ltd</t>
  </si>
  <si>
    <t>Schofields  Yard, Southwick Road, North Boarhunt, Fareham, Hampshire, PO17 6JH</t>
  </si>
  <si>
    <t>NN08895950000A3</t>
  </si>
  <si>
    <t>Schuh Ltd</t>
  </si>
  <si>
    <t>Unit A3, Whiteley Shopping Centre, Whiteley Way, Whiteley, Fareham, Hants, PO15 7PD</t>
  </si>
  <si>
    <t>1 Neilson Square , Deans Industrial Estate, Livingston,  EH54 8RQ</t>
  </si>
  <si>
    <t>NN0503056800044</t>
  </si>
  <si>
    <t>Sci (Contracting) Limited</t>
  </si>
  <si>
    <t>Unit 4, Woodhams Farm New Barn, Springvale Road, Kings Worthy , Winchester , Hampshire , SO23 7LB</t>
  </si>
  <si>
    <t>6 Clarendon House, 33 Hyde Street, Winchester, Hampshire,  SO23 7XJ</t>
  </si>
  <si>
    <t>NN0877740601112</t>
  </si>
  <si>
    <t>Scinergy Recruitment Limited</t>
  </si>
  <si>
    <t>Suites 11&amp;12 , Little Tapnage Farm, Titchfield Lane, Wickham, Fareham, Hampshire, PO17 5PQ</t>
  </si>
  <si>
    <t>NN092888830201B</t>
  </si>
  <si>
    <t>Sc Landscaping Ltd</t>
  </si>
  <si>
    <t>Unit B , Nickel Close, Winchester, Hampshire, SO23 7RJ</t>
  </si>
  <si>
    <t>Jasmin Fields, Winchester Road, Fair Oak, Eastleigh, Hampshire,  SO50 7HA</t>
  </si>
  <si>
    <t>NN097984835507C</t>
  </si>
  <si>
    <t>Scotney Salon Ltd</t>
  </si>
  <si>
    <t>Scotney Salon, Oxford Road, Sutton Scotney, Winchester, Hampshire, SO21 3JG</t>
  </si>
  <si>
    <t>shop and premises</t>
  </si>
  <si>
    <t>NN0887814147216</t>
  </si>
  <si>
    <t>Office 2.16, Second Floor, 4500, Parkway, Whiteley, Fareham, Hampshire, PO15 7AZ</t>
  </si>
  <si>
    <t>NN025200834604AA</t>
  </si>
  <si>
    <t>Unit 4a, Bridge Farm Industries, Botley Road, Curbridge, Southampton, SO30 2HB</t>
  </si>
  <si>
    <t>NN0100940301001</t>
  </si>
  <si>
    <t>Scratch Pad Ltd</t>
  </si>
  <si>
    <t>Ashlands Farm Barn, Southwick, Fareham, Hampshire, PO17 6BJ</t>
  </si>
  <si>
    <t>Ashlands Farmhouse, Southwick, Fareham, Hants,  PO17 6BJ</t>
  </si>
  <si>
    <t>NN0080692322000</t>
  </si>
  <si>
    <t>Screwfix Direct Ltd</t>
  </si>
  <si>
    <t>2, Quarry Business Park, Lower Lane, Bishops Waltham, Southampton, Hampshire, SO32 1AS</t>
  </si>
  <si>
    <t>NN0928864305002</t>
  </si>
  <si>
    <t>Unit G, Wykeham Industrial Estate, Moorside Road, Winchester, Hampshire, SO23 7RX</t>
  </si>
  <si>
    <t>NN091832030499A</t>
  </si>
  <si>
    <t>Scylla Estates Llp</t>
  </si>
  <si>
    <t>Unit 11, Wintex House, Easton Lane Business Park, Easton Lane, Winchester, Hants, SO23 7RQ</t>
  </si>
  <si>
    <t>52 Quarry Road, Winchester, Hampshire,  SO23 0JS</t>
  </si>
  <si>
    <t>NN0918320324009</t>
  </si>
  <si>
    <t>Unit 9 , Wintex House , Easton Lane Business Park, Easton Lane, Winchester, Hants, SO23 7RQ</t>
  </si>
  <si>
    <t>NN0939464304000</t>
  </si>
  <si>
    <t>Unit 4, Winnall Farm Industrial Estate, Easton Lane, Winchester, Hampshire, SO23 0HA</t>
  </si>
  <si>
    <t>NN093955630806B</t>
  </si>
  <si>
    <t>Unit 6b, Scylla Business Park, Winnall Valley Road, Winchester, Hants, SO23 0LD</t>
  </si>
  <si>
    <t>NN0917948009000A</t>
  </si>
  <si>
    <t>Seabright Operations (Uk) Ltd</t>
  </si>
  <si>
    <t>9, Andover Road, Winchester, Hampshire, SO23 7BS</t>
  </si>
  <si>
    <t>NN09286120070005</t>
  </si>
  <si>
    <t>Seafood Trading Ltd</t>
  </si>
  <si>
    <t>8, High Street, Winchester, Hampshire, SO23 9JX</t>
  </si>
  <si>
    <t>768 Orion Drive, St Eval, Wadebridge, Cornwall,  PL27 7TU</t>
  </si>
  <si>
    <t>NN09393240060006</t>
  </si>
  <si>
    <t>Seagrass Bay Ltd</t>
  </si>
  <si>
    <t>6, St Thomas Street, Winchester, Hampshire, SO23 9HE</t>
  </si>
  <si>
    <t>NN0554512300000</t>
  </si>
  <si>
    <t>Sealton Limited</t>
  </si>
  <si>
    <t>Unit 3, Newdown Farm, London Road, Micheldever, Winchester, Hants, SO21 3BT</t>
  </si>
  <si>
    <t>NN0939288019010</t>
  </si>
  <si>
    <t>Searle &amp; Taylor Limited</t>
  </si>
  <si>
    <t>Bst &amp; Gnd Flr, 19, Southgate Street, Winchester, Hampshire, SO23 9EB</t>
  </si>
  <si>
    <t>NN08895950000D6</t>
  </si>
  <si>
    <t>Seasalt Limited</t>
  </si>
  <si>
    <t>Unit D6, Whiteley Shopping Centre, Whiteley Way, Whiteley, Fareham, Hants, PO15 7PD</t>
  </si>
  <si>
    <t xml:space="preserve">Unit 8 , Falmouth Business Park, Bickland Water Road, Falmouth, Cornwall,  TR11 4SZ </t>
  </si>
  <si>
    <t>NN09286120460007</t>
  </si>
  <si>
    <t>46, High Street, Winchester, Hampshire, SO23 9BT</t>
  </si>
  <si>
    <t>NN0252032314000A</t>
  </si>
  <si>
    <t>Seatech Holdings Limited</t>
  </si>
  <si>
    <t>Unit 14, Bottings Industrial Estate, Hillsons Road, Curdridge, Southampton, SO30 2DY</t>
  </si>
  <si>
    <t>Unit 17, Solent Industrial Estate , Shamblehurst Lane South, Hedge End, Southampton,  SO30 2FQ</t>
  </si>
  <si>
    <t>NN06656484010002</t>
  </si>
  <si>
    <t>Seawing (Europe) Ltd</t>
  </si>
  <si>
    <t>Old Tin Barn, Longwood Road, Owslebury, Winchester, Hampshire, SO21 1LL</t>
  </si>
  <si>
    <t>Old Tin Barn, Longwood Road, Owslebury, Winchester, Hampshire,  SO21 1LL</t>
  </si>
  <si>
    <t>NN0877740333000</t>
  </si>
  <si>
    <t>Secure Care Uk</t>
  </si>
  <si>
    <t>Office At Belvedere Farm, Titchfield Lane, Wickham, Fareham, Hampshire, PO17 5PQ</t>
  </si>
  <si>
    <t>2 Castleham Road , St Leonards  ,  TN38 9NR</t>
  </si>
  <si>
    <t>NN0706040304006</t>
  </si>
  <si>
    <t>Secure Scaffolding Services Limited</t>
  </si>
  <si>
    <t>Unit 4,,, Dradfield Industrial Estate, Dradfield Lane, Soberton, Southampton, Hampshire, SO32 3QD</t>
  </si>
  <si>
    <t>NN093954830112A</t>
  </si>
  <si>
    <t>Securitatem Installations Limited</t>
  </si>
  <si>
    <t>Unit 2a, Sun Valley Business Park, Winnall Close, Winchester, Hampshire, SO23 0LB</t>
  </si>
  <si>
    <t>NN093954830112B</t>
  </si>
  <si>
    <t>Unit 2b, Sun Valley Business Park, Winnall Close, Winchester, Hampshire, SO23 0LB</t>
  </si>
  <si>
    <t>NN0887814004005</t>
  </si>
  <si>
    <t>Security Supplies Ltd</t>
  </si>
  <si>
    <t>Unit 5, Fulcrum 4, Solent Way, Whiteley, Fareham, Hants, PO15 7FT</t>
  </si>
  <si>
    <t>NN0803992000020C</t>
  </si>
  <si>
    <t>Security &amp; Vetting Solutions Ltd</t>
  </si>
  <si>
    <t>1st Floor Left, Northfields House, Northfields, Twyford, Winchester, Hampshire, SO21 1NZ</t>
  </si>
  <si>
    <t>1st Floor Left, Northfields House, Northfields, Twyford, Winchester, Hampshire,  SO21 1NZ</t>
  </si>
  <si>
    <t>NN0887814890053</t>
  </si>
  <si>
    <t>Sedgwick International Uk</t>
  </si>
  <si>
    <t>1st Flr Lhs Front, Forum 5, The Forum, Parkway, Whiteley, Fareham, PO15 7PA</t>
  </si>
  <si>
    <t>C/O Bgl Partners, 120 Marylebone Lane, London,  W1U 2QG</t>
  </si>
  <si>
    <t>NN09798483240002</t>
  </si>
  <si>
    <t>Select Inns (Sw) Ltd T/A Coach And Horses</t>
  </si>
  <si>
    <t>Coach And Horses , Oxford Road, Sutton Scotney, Winchester, Hampshire, SO21 3JH</t>
  </si>
  <si>
    <t>1 Kensey Close, Torquay ,  TQ1 3TW</t>
  </si>
  <si>
    <t>NN0939288039007</t>
  </si>
  <si>
    <t>Selway Joyce Limited</t>
  </si>
  <si>
    <t>1st Flr, Anglo St James House, 39a, Southgate Street, Winchester, Hampshire, SO23 9EH</t>
  </si>
  <si>
    <t>NN0917980095001</t>
  </si>
  <si>
    <t>Sentry Self Storage Limited</t>
  </si>
  <si>
    <t>Unit E, Bar End Industrial Estate, Bar End Road, Winchester, Hampshire, SO23 9NP</t>
  </si>
  <si>
    <t>NN0201656380001</t>
  </si>
  <si>
    <t>Sentry Self Storage Ltd</t>
  </si>
  <si>
    <t>Workshop, Adj Shawford Station, Shawford, Winchester, Hampshire, SO21 2AA</t>
  </si>
  <si>
    <t>Fao Simon Hickman, School Lane, Chandlers Ford Industrial Estate, Eastleigh ,  SO53 4BW</t>
  </si>
  <si>
    <t>NN0201656380002</t>
  </si>
  <si>
    <t>Storage Compound, Adj Shawdford Station, Shawford, Winchester, Hampshire, SO21 2AA</t>
  </si>
  <si>
    <t>NN0282296412001</t>
  </si>
  <si>
    <t>Serenity Digital Ltd</t>
  </si>
  <si>
    <t>Gnd Flr, Ralls House, Parklands Business Park, Forest Road, Denmead, Waterlooville, Hampshire, PO7 6XP</t>
  </si>
  <si>
    <t>NN0887814601602</t>
  </si>
  <si>
    <t>Serenity Holidays Ltd</t>
  </si>
  <si>
    <t>2nd Flr, 3600, Parkway, Whiteley, Fareham, Hants, PO15 7AN</t>
  </si>
  <si>
    <t>Second Floor, Building, 3600 Solent Business Park, Whiteley, Fareham, Hampshire,  PO15 7AH</t>
  </si>
  <si>
    <t>NN0887814601150</t>
  </si>
  <si>
    <t>Serious Organised Crime Agency</t>
  </si>
  <si>
    <t>Wooton House, 1300, Parkway, Whiteley, Fareham, Hampshire, PO15 7AX</t>
  </si>
  <si>
    <t>C/O National Crime Agency, Accounts Payable Dept, Po Box 58358 , London,  NW1W 9LA</t>
  </si>
  <si>
    <t>NN034273232003B</t>
  </si>
  <si>
    <t>Setford And Company Limited</t>
  </si>
  <si>
    <t>Unit 3b, Manor Farm Barns , Church Lane, Exton, Southampton, Hampshire, SO32 3NU</t>
  </si>
  <si>
    <t>Unit 3b , Manor Farm Barns, Church Lane, Exton, Southampton,  SO32 3NU</t>
  </si>
  <si>
    <t>NN0595004301010</t>
  </si>
  <si>
    <t>Severals House Trust</t>
  </si>
  <si>
    <t>Stables At, Severals House, Swarraton, Alresford, Hampshire, SO24 9TQ</t>
  </si>
  <si>
    <t>NN070611630001A</t>
  </si>
  <si>
    <t>Sf6 Recovery Ltd</t>
  </si>
  <si>
    <t>Kempton A, Wallops Wood Farm, Sheardley Lane, Droxford, Southampton, Hants, SO32 3QY</t>
  </si>
  <si>
    <t>NN0939396030000</t>
  </si>
  <si>
    <t>S&amp;F Retail Ltd</t>
  </si>
  <si>
    <t>Lgnd &amp; Gnd Flrs 30, The Square, Winchester, Hampshire, SO23 9EX</t>
  </si>
  <si>
    <t>31 The Square, Winchester, Hampshire ,  SO23 9EX</t>
  </si>
  <si>
    <t>NN0706116300306</t>
  </si>
  <si>
    <t>S.G.W. Accountancy Services Ltd</t>
  </si>
  <si>
    <t>Office 6 Itchen Building, Wallops Wood Farm, Sheardley Lane, Droxford, Southampton, Hants, SO32 3QY</t>
  </si>
  <si>
    <t>NN0887814601605</t>
  </si>
  <si>
    <t>Shades Tanning Studio Ltd</t>
  </si>
  <si>
    <t>Pt Gnd Flr Rear 3600, Parkway, Solent Business Park, Whiteley, Fareham, Hants, PO15 7AN</t>
  </si>
  <si>
    <t>TANNING STUDIO AND PREMISES</t>
  </si>
  <si>
    <t>NN09392880050006</t>
  </si>
  <si>
    <t>5, Southgate Street, Winchester, Hampshire, SO23 9DY</t>
  </si>
  <si>
    <t>Brwa Accounting Ltd, 10 Westfields, Barlestone, Nuneaton,  CV13 0EN</t>
  </si>
  <si>
    <t>NN0574908060000B</t>
  </si>
  <si>
    <t>Shapla Indian Restaurant Limited</t>
  </si>
  <si>
    <t>60, West Street, Alresford, Hampshire, SO24 9AU</t>
  </si>
  <si>
    <t>NN00704163050001</t>
  </si>
  <si>
    <t>Shaw Collections Ltd</t>
  </si>
  <si>
    <t>The Ship Inn, Bishops Sutton, Alresford, Hampshire, SO24 0AQ</t>
  </si>
  <si>
    <t>The Ship Inn Main Road, Bishops Sutton, Alresford, Hampshire,  SO24 0AQ</t>
  </si>
  <si>
    <t>NN088780831000C</t>
  </si>
  <si>
    <t>Shaw Stone Limited</t>
  </si>
  <si>
    <t>Units 1 And 2, Kingfishers Ridge, Fontley Road, Titchfield, Fareham, Hampshire, PO15 6QS</t>
  </si>
  <si>
    <t>Unit 2 Kingfisher Ridge, Fontley Road, Titchfield, Fareham, Hants,  PO15 6QY</t>
  </si>
  <si>
    <t>NN0685824502000</t>
  </si>
  <si>
    <t>Shedfield Country Stores Limited</t>
  </si>
  <si>
    <t>Shedfield Country Stores, Shedfield Equestrian Centre, Botley Road, Shedfield, Southampton, Hampshire, SO32 2HN</t>
  </si>
  <si>
    <t>NN0685832300100</t>
  </si>
  <si>
    <t>Shedfield Parish Council</t>
  </si>
  <si>
    <t>Sports Pavilion, Recreation Ground, Upper Church Road, Shedfield, Southampton, Hampshire, SO32 2JB</t>
  </si>
  <si>
    <t>Fao The Parish Clerk, Parish Council Offices, Upper Church Road, Shedfield, Southampton,  SO32 2JB</t>
  </si>
  <si>
    <t>HALL OFFICES AND PREMISES</t>
  </si>
  <si>
    <t>NN0282296339056</t>
  </si>
  <si>
    <t>Sheerspire Limited</t>
  </si>
  <si>
    <t>Unit 3,, Lower Crabbick Farm, Forest Road, Denmead, Waterlooville, Hampshire, PO7 6UF</t>
  </si>
  <si>
    <t>40 Shore Road, Warsash, Southampton,  SO31 9FU</t>
  </si>
  <si>
    <t>NN0877644321818</t>
  </si>
  <si>
    <t>Shell Uk Limited</t>
  </si>
  <si>
    <t>Wickham Service Station, Fareham Road, Wickham, Fareham, Hampshire, PO17 5BY</t>
  </si>
  <si>
    <t xml:space="preserve">C/O Mua Property Services Ltd , Po Box 716 , Waltham Abbey ,  EN8 1JH </t>
  </si>
  <si>
    <t>NN0918320320015</t>
  </si>
  <si>
    <t>Shell Uk Ltd</t>
  </si>
  <si>
    <t>City Petroleum (Shell), Easton Lane, Winchester, Hampshire, SO23 7SL</t>
  </si>
  <si>
    <t xml:space="preserve">C/O Mua Property Services Ltd , Po Box 716 , Waltham Abbey,  EN8 1JH </t>
  </si>
  <si>
    <t>NN0979818314003</t>
  </si>
  <si>
    <t>Shell Uk Oil Products</t>
  </si>
  <si>
    <t>Shell (Northbound), At Service Area, By-Pass Road, Sutton Scotney, Winchester, Hampshire, SO21 3JY</t>
  </si>
  <si>
    <t>NN0979818314004</t>
  </si>
  <si>
    <t>Shell (Southbound), At Service Area, By-Pass Road, Sutton Scotney, Winchester, Hampshire, SO21 3JY</t>
  </si>
  <si>
    <t>NN0939332308003</t>
  </si>
  <si>
    <t>Gnd Flr, Star Lane House, Staple Gardens, Winchester, Hampshire, SO23 8SR</t>
  </si>
  <si>
    <t>Star Lane House, Staple Gardens, Winchester, Hants,  SO23 8SR</t>
  </si>
  <si>
    <t>NN0939332308004</t>
  </si>
  <si>
    <t>1st Flr, Star Lane House, Staple Gardens, Winchester, Hampshire, SO23 8SR</t>
  </si>
  <si>
    <t>NN0939566300028</t>
  </si>
  <si>
    <t>Shepherd Brombley Partnership Limited</t>
  </si>
  <si>
    <t>Unit 28, Basepoint Business Centre, 1, Winnall Valley Road, Winchester, Hants, SO23 0LD</t>
  </si>
  <si>
    <t>NN0877616311000A</t>
  </si>
  <si>
    <t>Sheraton Financial Planning Limited</t>
  </si>
  <si>
    <t>Sheraton Insurance Brokers, Bridge Street, Wickham, Fareham, Hampshire, PO17 5JE</t>
  </si>
  <si>
    <t>NN00805683140006</t>
  </si>
  <si>
    <t>Shield House Dentistry Ltd</t>
  </si>
  <si>
    <t>Shield House, Brook Street, Bishops Waltham, Southampton, Hampshire, SO32 1AX</t>
  </si>
  <si>
    <t>NN0586306113000</t>
  </si>
  <si>
    <t>Shift It Removals Limited</t>
  </si>
  <si>
    <t>Unit 113, Proxima Park , Houghton Avenue, Waterlooville, Hampshire , PO7 3DU</t>
  </si>
  <si>
    <t>20 School Road, Gosport, Hampshire,  PO12 4DN</t>
  </si>
  <si>
    <t>NN0887814147235</t>
  </si>
  <si>
    <t>Office 2.35, Second Floor, 4500, Parkway, Whiteley, Fareham, Hampshire, PO15 7AZ</t>
  </si>
  <si>
    <t>NN08878143010009</t>
  </si>
  <si>
    <t>Shire Inns Limited</t>
  </si>
  <si>
    <t>Solent Hotel, Rookery Avenue, Whiteley, Fareham, Hampshire, PO15 7AJ</t>
  </si>
  <si>
    <t>Myerscough Road, Mellor Brook, Blackburn, Lancashire,  BB2 7LB</t>
  </si>
  <si>
    <t>NN0080532334000</t>
  </si>
  <si>
    <t>Shobuz Ltd T/A Friends Refined Indian Cuisine</t>
  </si>
  <si>
    <t>White Swan, Bank Street, Bishops Waltham, Southampton, SO32 1AN</t>
  </si>
  <si>
    <t xml:space="preserve">Restaurant  And Premises </t>
  </si>
  <si>
    <t>NN0887814890051</t>
  </si>
  <si>
    <t>Shoosmiths Llp</t>
  </si>
  <si>
    <t>Pt 1st Flr, Forum 5, The Forum, Parkway, Whiteley, Fareham, PO15 7PA</t>
  </si>
  <si>
    <t xml:space="preserve">Part 1st Floor, Forum 5 , The Forum , Parkway , Whiteley , Fareham , Hampshire ,  PO15 7PA </t>
  </si>
  <si>
    <t>NN0887814894025</t>
  </si>
  <si>
    <t>5 Cps Shoosmiths Llp Car Park 2, Adj, The Forum, Parkway, Whiteley, Fareham, Hampshire, PO15 7AD</t>
  </si>
  <si>
    <t>NN0503920310000</t>
  </si>
  <si>
    <t>Shorewood Homes Limited</t>
  </si>
  <si>
    <t>8a Upper High Street, Winchester, Hampshire,  SO23 8UT</t>
  </si>
  <si>
    <t>NN0918115002000</t>
  </si>
  <si>
    <t>Show Home, 2 Brunswick Gardens, 31, Chilbolton Avenue, Winchester, Hampshire, SO22 5GW</t>
  </si>
  <si>
    <t>NN093944800800A</t>
  </si>
  <si>
    <t>8a, Upper High Street, Winchester, Hampshire, SO23 8UT</t>
  </si>
  <si>
    <t>NN088781432074A</t>
  </si>
  <si>
    <t>Shorterm Ltd</t>
  </si>
  <si>
    <t>Gnd Flr, Unit 4, Fulcrum 2, Solent Way, Whiteley, Fareham, Hampshire, PO15 7FN</t>
  </si>
  <si>
    <t xml:space="preserve">Fao Louise Salton , The Barn, Philpots Close, Yiewsley, Middlesex,  UB7 7RY </t>
  </si>
  <si>
    <t>NN06656163131031</t>
  </si>
  <si>
    <t>Shotover Systems Uk Limited</t>
  </si>
  <si>
    <t>Unit A3, Belmore Hill Court, Belmore Lane, Owslebury, Winchester, Hampshire, SO21 1JW</t>
  </si>
  <si>
    <t>NN057479632700C</t>
  </si>
  <si>
    <t>Shrekfeet Limited</t>
  </si>
  <si>
    <t>1st Flr, Unit 3 Wessenden Business Centre, Prospect Road, Alresford, Hampshire, SO24 9QF</t>
  </si>
  <si>
    <t>Ian Kenyon , Marvo, Ladycroft, Alresford,  SO24 0QP</t>
  </si>
  <si>
    <t>NN055451230001A</t>
  </si>
  <si>
    <t>Shuttercraft Ltd</t>
  </si>
  <si>
    <t>Unit 1, Newdown Farm, London Road, Micheldever, Winchester, Hants, SO21 3BT</t>
  </si>
  <si>
    <t>Warehouse Unit 2, New Down Farm, Micheldever, Winchester,  SO21 3BT</t>
  </si>
  <si>
    <t>NN09183160030007</t>
  </si>
  <si>
    <t>3,, Eastgate Street, Winchester, Hampshire, SO23 8EB</t>
  </si>
  <si>
    <t>NN0877736368021</t>
  </si>
  <si>
    <t>Sienna'S Baby Boutique Limited</t>
  </si>
  <si>
    <t>Unit 2, Warwick Lane, 3-4,, The Square, Wickham, Fareham, Hampshire, PO17 5JN</t>
  </si>
  <si>
    <t>NN092886432202B</t>
  </si>
  <si>
    <t>Sigma-Hse (Uk) Ltd</t>
  </si>
  <si>
    <t>Unit 2, Moorside Point, Moorside Road, Winchester, Hants, SO23 7RX</t>
  </si>
  <si>
    <t>NN0928612168000B</t>
  </si>
  <si>
    <t>Signature Taverns Ltd</t>
  </si>
  <si>
    <t>Crown &amp; Anchor, 168,, High Street, Winchester, Hampshire, SO23 9BA</t>
  </si>
  <si>
    <t>NN0889595000E9B</t>
  </si>
  <si>
    <t>Signet Trading Ltd</t>
  </si>
  <si>
    <t>Unit E9b, Whiteley Shopping Centre, Whiteley Way, Whiteley, Fareham, Hants, PO15 7PD</t>
  </si>
  <si>
    <t>Accounts Payable, Signet Group Plc , Hunters Road , Hockley , Birmingham ,  B19 1DS</t>
  </si>
  <si>
    <t>SHOP ANS PREMISES</t>
  </si>
  <si>
    <t>NN00805840040019</t>
  </si>
  <si>
    <t>Sig Plc</t>
  </si>
  <si>
    <t>Heritage House, Claylands Road, Bishops Waltham, Southampton, Hampshire, SO32 1BH</t>
  </si>
  <si>
    <t>Sig Trading Limited , Ap Team (Rates K8 11570), Adsetts House, 16 Europa View, Sheffield ,  S9 1XH</t>
  </si>
  <si>
    <t>NN02823123980028</t>
  </si>
  <si>
    <t>Unit 2, Byngs Business Park, Soake Road, Denmead, Waterlooville, Hampshire, PO7 6QX</t>
  </si>
  <si>
    <t>NN0877740600005</t>
  </si>
  <si>
    <t>Silcom Recruitment Limited</t>
  </si>
  <si>
    <t>Suite 5, Little Tapnage Farm, Titchfield Lane, Wickham, Fareham, Hampshire, PO17 5PQ</t>
  </si>
  <si>
    <t>Suite 5, Little Tapnage Farm, Titchfield Lane, Wickham, Fareham, Hampshire,  PO17 5PQ</t>
  </si>
  <si>
    <t>NN011100430402A</t>
  </si>
  <si>
    <t>Silk Services Limited</t>
  </si>
  <si>
    <t>Wood Farm, Woodlands,, Bramdean Common, Alresford, Hampshire, SO24 0JH</t>
  </si>
  <si>
    <t>Unit 200, Wood Farm, Bramdean, Alresford, Hampshire,  SO24 0JH</t>
  </si>
  <si>
    <t>NN0111004325000</t>
  </si>
  <si>
    <t>Unit 200, First Floor, The Old Brick Barn, Wood Farm, Bramdean, Alresford, Hampshire, SO24 0JH</t>
  </si>
  <si>
    <t>NN0111004321000</t>
  </si>
  <si>
    <t>Silk Storage Limited</t>
  </si>
  <si>
    <t>Self Storage Facility, Wood Farm, Bramdean, Alresford, Hampshire, SO24 0JH</t>
  </si>
  <si>
    <t>SELF STORAGE FACILITY AND PREMISES</t>
  </si>
  <si>
    <t>NN0252088291005</t>
  </si>
  <si>
    <t>Silverlake Garage Motor Salvage Ltd</t>
  </si>
  <si>
    <t>Land Used For Storage And Premises, Kitnocks Hill, Curdridge, Southampton, Hampshire, SO32 2HJ</t>
  </si>
  <si>
    <t>Silverlake Garage, Botley Road, Shedfield, Southampton, Hampshire,  SO32 2HL</t>
  </si>
  <si>
    <t>NN06858243320005</t>
  </si>
  <si>
    <t>Silverlake Garage, Botley Road, Shedfield, Southampton, Hampshire, SO32 2HL</t>
  </si>
  <si>
    <t>NN0887844300000</t>
  </si>
  <si>
    <t>Silver Lining Convergence Ltd</t>
  </si>
  <si>
    <t>The Granary, Whiteley Lane, Titchfield, Fareham, Hampshire, PO15 6RQ</t>
  </si>
  <si>
    <t>NN0282312485000B</t>
  </si>
  <si>
    <t>Lavinia House, Hambledon Road, Denmead, Waterlooville, Hampshire, PO7 6NU</t>
  </si>
  <si>
    <t>80 Northern Parade, Portsmouth, Hampshire,  PO2 9LN</t>
  </si>
  <si>
    <t>NN00806563190029</t>
  </si>
  <si>
    <t>Simon Lawson Jewellers, High Street, Bishops Waltham, Southampton, Hampshire, SO32 1AA</t>
  </si>
  <si>
    <t>NN09183203040025</t>
  </si>
  <si>
    <t>Simon Moss Photography Limited</t>
  </si>
  <si>
    <t>Unit 2, Easton Lane Business Park, Easton Lane, Winchester, Hants, SO23 7RQ</t>
  </si>
  <si>
    <t>NN0574708003027</t>
  </si>
  <si>
    <t>Simon Robinson (Shipbroking) Ltd</t>
  </si>
  <si>
    <t>Suite 7, 2nd Flr, 3, East Street, Alresford, Hampshire, SO24 9EE</t>
  </si>
  <si>
    <t>C/O Arcadia Trust Group, 3 East Street, Alresford, Hants,  SO24 9EE</t>
  </si>
  <si>
    <t>NN0887814200007</t>
  </si>
  <si>
    <t>Office 7, Steel House, 4300 Parkway, Whiteley, Fareham, Hampshire, PO15 7FP</t>
  </si>
  <si>
    <t>NN09289480110127</t>
  </si>
  <si>
    <t>Sina Health And Aesthetic Ltd  T/A Sina Grooming Atelier</t>
  </si>
  <si>
    <t>11b, Parchment Street, Winchester, Hampshire, SO23 8AT</t>
  </si>
  <si>
    <t>NN09393560830001</t>
  </si>
  <si>
    <t>83, Stoney Lane, Winchester, Hampshire, SO22 6EW</t>
  </si>
  <si>
    <t>NN088781460163C</t>
  </si>
  <si>
    <t>Sinclair Gardens Investments (Kensington) Ltd</t>
  </si>
  <si>
    <t>Brooklands House, 1637 - 1638, Parkway, Whiteley, Fareham, Hampshire, PO15 7AH</t>
  </si>
  <si>
    <t>Regis House, Regis Business Centre, Durban Road, Bognor Regis,  PO22 9QT</t>
  </si>
  <si>
    <t>NN09286120980005</t>
  </si>
  <si>
    <t>Sip Circle Limited  T/A Cupp Bubble Tea Shop</t>
  </si>
  <si>
    <t>98, High Street, Winchester, Hampshire, SO23 9AH</t>
  </si>
  <si>
    <t>63 Silver Street, Salisbury ,  SP1 2NG</t>
  </si>
  <si>
    <t>NN0887814147204</t>
  </si>
  <si>
    <t>Sipsynergy Limited</t>
  </si>
  <si>
    <t>Office 2.04, Second Floor, 4500, Parkway, Whiteley, Fareham, Hampshire, PO15 7AZ</t>
  </si>
  <si>
    <t>NN0231936401030</t>
  </si>
  <si>
    <t>S J King Plumbing &amp; Heating Ltd</t>
  </si>
  <si>
    <t>Office At Unit 1, Beeches Industrial Park, Littleton Road, Crawley, Winchester, Hampshire, SO21 2QD</t>
  </si>
  <si>
    <t>NN0282312492001</t>
  </si>
  <si>
    <t>1 The Old Bank, Hambledon Road, Waterlooville, Hants, PO7 6NU</t>
  </si>
  <si>
    <t>NN0887814200010</t>
  </si>
  <si>
    <t>Sj Mortgages Ltd</t>
  </si>
  <si>
    <t>Office 10, Steel House, 4300 Parkway, Whiteley, Fareham, Hampshire, PO15 7FP</t>
  </si>
  <si>
    <t>NN09290160030013</t>
  </si>
  <si>
    <t>Sjt Winchester Ltd</t>
  </si>
  <si>
    <t>3-5, Romsey Road, Winchester, Hampshire, SO22 5BE</t>
  </si>
  <si>
    <t>NN0070416300006</t>
  </si>
  <si>
    <t>Skin Should Be Ltd</t>
  </si>
  <si>
    <t>Saddle House East Western Court Farm, Bishops Sutton Road, Bishops Sutton, Alresford, Hampshire, SO24 0AA</t>
  </si>
  <si>
    <t>NN0939332014000</t>
  </si>
  <si>
    <t>Skin Solace Ltd</t>
  </si>
  <si>
    <t>14, Charlecote Mews, Staple Gardens, Winchester, Hampshire, SO23 8SR</t>
  </si>
  <si>
    <t>16 Charlecote Mews, Staple Gardens, Winchester, Hampshire,  SO23 8SR</t>
  </si>
  <si>
    <t>NN0939332016000</t>
  </si>
  <si>
    <t>16, Charlecote Mews, Staple Gardens, Winchester, Hampshire, SO23 8SR</t>
  </si>
  <si>
    <t>NN08895950000H1</t>
  </si>
  <si>
    <t>Skin Squared Beauty Limited</t>
  </si>
  <si>
    <t>Unit H1, Whiteley Shopping Centre, Whiteley Way, Whiteley, Fareham, Hants, PO15 7PD</t>
  </si>
  <si>
    <t>NN0887812307002</t>
  </si>
  <si>
    <t>Sky Rooftop Raindrop Limited</t>
  </si>
  <si>
    <t>Solar Panels At Concorde House, Concorde Way, Segensworth, Fareham, Hants, PO15 5RL</t>
  </si>
  <si>
    <t>C/O Zestec Asset Management Ltd, Wilson House, Office 203, 2 Lorne Park Road, Bournemouth,  BH1 1JN</t>
  </si>
  <si>
    <t>NN00806123060009</t>
  </si>
  <si>
    <t>Slc Group Holdings Ltd</t>
  </si>
  <si>
    <t>Jeffreys Yard, Winters Hill, Durley, Southampton, SO32 2AH</t>
  </si>
  <si>
    <t>NN0877808305303</t>
  </si>
  <si>
    <t>Slgx Services Ltd</t>
  </si>
  <si>
    <t>Office No 2 At Lodge Farm , Fontley Road, Wickham, Fareham, PO15 6QX</t>
  </si>
  <si>
    <t>Lodge Farm, Fontley Road, Titchfield, Fareham, Hampshire,  PO15 6QX</t>
  </si>
  <si>
    <t>NN09392880090003</t>
  </si>
  <si>
    <t>Slm Events Ltd</t>
  </si>
  <si>
    <t>The Exchange, 9, Southgate Street, Winchester, Hampshire, SO23 9DZ</t>
  </si>
  <si>
    <t>NN0706116300301</t>
  </si>
  <si>
    <t>Sls Marketing Ltd</t>
  </si>
  <si>
    <t>Office 1 Itchen Building, Wallops Wood Farm, Sheardley Lane, Droxford, Southampton, Hants, SO32 3QY</t>
  </si>
  <si>
    <t>Office 1 Itchen Building, Wallops Wood Farm, Sheardley Lane, Droxford, Southampton, Hants,  SO32 3QY</t>
  </si>
  <si>
    <t>NN0887814147118</t>
  </si>
  <si>
    <t>Sm5 Developments Limited</t>
  </si>
  <si>
    <t>Office 1.18, First Floor, 4500, Parkway, Whiteley, Fareham, Hampshire, PO15 7AZ</t>
  </si>
  <si>
    <t>NN0503920310012</t>
  </si>
  <si>
    <t>Sm5 Property Limited</t>
  </si>
  <si>
    <t>Kings Worthy House, London Road, Kingsworthy, Winchester, Hampshire, SO23 7QA</t>
  </si>
  <si>
    <t>NN09286121510011</t>
  </si>
  <si>
    <t>Smart Use 4 Limited</t>
  </si>
  <si>
    <t>151a, High Street, Winchester, Hampshire, SO23 9AY</t>
  </si>
  <si>
    <t>Holly Lodge, Catena Rise, Lightwater,  GU18 5RD</t>
  </si>
  <si>
    <t>NN02822963390228</t>
  </si>
  <si>
    <t>Unit 2a, Lower Crabbick Farm, Forest Road, Denmead, Waterlooville, Hampshire, PO7 6UF</t>
  </si>
  <si>
    <t>Lower Crabbick Farm Partnership, Lower Crabbick Farm, Forest Lane, Denmead, Hants,  PO7 6UF</t>
  </si>
  <si>
    <t>NN0282296339061</t>
  </si>
  <si>
    <t>Storage Container Rear Of, Lower Crabbick Farm, Forest Road, Denmead, Waterlooville, Hampshire, PO7 6UF</t>
  </si>
  <si>
    <t>NN0282296339072</t>
  </si>
  <si>
    <t>Storage Land And Containers At Lower Crabbick Farm, Forest Road, Denmead, Waterlooville, Hants, PO7 6UF</t>
  </si>
  <si>
    <t>STORAGE LAND AND PREMISES</t>
  </si>
  <si>
    <t>NN0889595000E8A</t>
  </si>
  <si>
    <t>Smiggle Uk Ltd</t>
  </si>
  <si>
    <t>Unit E8a, Whiteley Shopping Centre, Whiteley Way, Whiteley, Fareham, Hants, PO15 7PD</t>
  </si>
  <si>
    <t>10 John Street, London,  WC1N 2EB</t>
  </si>
  <si>
    <t>NN0887812409001</t>
  </si>
  <si>
    <t>Smi Int Group Limited</t>
  </si>
  <si>
    <t>Unit 9, Concorde Park, Concorde Way, Segensworth, Fareham, Hampshire, PO15 5FG</t>
  </si>
  <si>
    <t>NN0887814601590A</t>
  </si>
  <si>
    <t>Smith Ventures Limited</t>
  </si>
  <si>
    <t>1590, Parkway, Whiteley, Fareham, Hants, PO15 7AG</t>
  </si>
  <si>
    <t>8 Barnes Wallis Road, Fareham,  PO15 5TU</t>
  </si>
  <si>
    <t>NN087773614612A</t>
  </si>
  <si>
    <t>Smooth Accounting Limited</t>
  </si>
  <si>
    <t>Part 1st Flr, 12a, The Square, Wickham, Fareham, Hampshire, PO17 5JQ</t>
  </si>
  <si>
    <t>NN097982830001A</t>
  </si>
  <si>
    <t>S &amp; M Tyres Limited</t>
  </si>
  <si>
    <t>Scotney Service Station, Whitchurch Road, Sutton Scotney, Winchester, Hampshire, SO21 3LA</t>
  </si>
  <si>
    <t>NN06859563960045</t>
  </si>
  <si>
    <t>S N C Installations Limited</t>
  </si>
  <si>
    <t>Unit 3, Culverlands Industrial Estate, Winchester Road, Shedfield, Southampton, SO32 2JF</t>
  </si>
  <si>
    <t>C/O Charden Properties, Charden House, Culverlands Corner, Southampton, Hants,  SO32 2JF</t>
  </si>
  <si>
    <t>NN05039203010006</t>
  </si>
  <si>
    <t>Snows Motor Group Limited</t>
  </si>
  <si>
    <t>Rear Workshop At Old Station Yard, London Road, Kings Worthy, Winchester, Hampshire, SO23 7QA</t>
  </si>
  <si>
    <t>Attn Yvette Winkworth, Snows Motor Group Ltd, Snows House, Second Avenue, Southampton,  SO15 0BT</t>
  </si>
  <si>
    <t>workshop and premises</t>
  </si>
  <si>
    <t>NN05039203050003</t>
  </si>
  <si>
    <t>Snows Volvo, London Road, Kings Worthy, Winchester, Hampshire, SO23 7QD</t>
  </si>
  <si>
    <t>NN0857404331004B</t>
  </si>
  <si>
    <t>Soaring Birds Coaching Ltd</t>
  </si>
  <si>
    <t>Unit 4, Brocklands Farm, Alton Road, West Meon, Petersfield, Hampshire, GU32 1JN</t>
  </si>
  <si>
    <t>C/O Kirsty Reynolds , South Longwood , Staggs Lane, Owslebury, Winchester Hampshire,  SO21 1LY</t>
  </si>
  <si>
    <t>NN07060603010001</t>
  </si>
  <si>
    <t>Soberton &amp; Newtown Company Of The Girl Guides Association</t>
  </si>
  <si>
    <t>Girl Guides Hq, Recreation Ground, Heath Road, Soberton, Southampton, SO32 3QH</t>
  </si>
  <si>
    <t>C/O Mrs Sarah Walton, Blue Marlin, Liberty Road, Newtown, Fareham, Hampshire,  PO17 6LD</t>
  </si>
  <si>
    <t>NN07061083070008</t>
  </si>
  <si>
    <t>Soberton Village Hall</t>
  </si>
  <si>
    <t>Soberton Village Hall, School Hill, Soberton, Southampton, Hampshire, SO32 3PF</t>
  </si>
  <si>
    <t>Fao  Mr Rj Stranks, Ashley House, High Street, Soberton,  SO32 3PN</t>
  </si>
  <si>
    <t>NN0312659008004</t>
  </si>
  <si>
    <t>Society Of Consulting Marine Engineers And Ship Surveyors(Th</t>
  </si>
  <si>
    <t>11, Mill Court, The Sawmills, Durley, Southampton, Hants, SO32 2EJ</t>
  </si>
  <si>
    <t>NN08878146013533</t>
  </si>
  <si>
    <t>Softcat Plc</t>
  </si>
  <si>
    <t>1st Flr, 3500, Parkway, Whiteley, Fareham, Hants, PO15 7AL</t>
  </si>
  <si>
    <t xml:space="preserve">1st Floor, 3500 Parkway, Whiteley , Fareham , Hampshire ,  PO15 7AL </t>
  </si>
  <si>
    <t>NN0887814602355</t>
  </si>
  <si>
    <t>Anson  Administration Pt 1st Flr, 3500, Parkway, Whiteley, Fareham, Hampshire, PO15 7AL</t>
  </si>
  <si>
    <t>NN09395483010112</t>
  </si>
  <si>
    <t>Soils Limited</t>
  </si>
  <si>
    <t>Unit 11, Sun Valley Business Park, Winnall Close, Winchester, Hampshire, SO23 0LB</t>
  </si>
  <si>
    <t>Newton House, Cross Road, Tadworth, Surrey,  KT20 5SR</t>
  </si>
  <si>
    <t>NN0574652005001B</t>
  </si>
  <si>
    <t>Sole Butchers Ltd</t>
  </si>
  <si>
    <t>5, Broad Street, Alresford, Hampshire, SO24 9AR</t>
  </si>
  <si>
    <t>5 Broad Street, Alresford, Hampshire,  SO24 9AR</t>
  </si>
  <si>
    <t>NN0716212300007</t>
  </si>
  <si>
    <t>Solent Carpentry Services Limited</t>
  </si>
  <si>
    <t>Bridge House Unit, Bridge Street, Southwick, Fareham, Hampshire, PO17 6DZ</t>
  </si>
  <si>
    <t>NN00805840050025</t>
  </si>
  <si>
    <t>Solent Design Studio Ltd</t>
  </si>
  <si>
    <t>Solent Design Studio, Claylands Road, Bishops Waltham, Southampton, Hampshire, SO32 1BH</t>
  </si>
  <si>
    <t>1st Flr 3 Mill Court, The Sawmills, Durley, Southampton, Hampshire,  SO32 2EJ</t>
  </si>
  <si>
    <t>NN0312659503012</t>
  </si>
  <si>
    <t>1st Flr 3, Mill Court, The Sawmills, Durley, Southampton, Hampshire, SO32 2EJ</t>
  </si>
  <si>
    <t>NN06859563890073</t>
  </si>
  <si>
    <t>Solent Excavations Ltd</t>
  </si>
  <si>
    <t>Unit 6, Culverlands, Winchester Road, Shedfield, Southampton, SO32 2JF</t>
  </si>
  <si>
    <t>Unit 1 Culverlands, Winchester Road, Shedfield, Southampton,  SO32 2JF</t>
  </si>
  <si>
    <t>NN06859563890088</t>
  </si>
  <si>
    <t>Unit 1, Culverlands, Winchester Road, Shedfield, Southampton, SO32 2JF</t>
  </si>
  <si>
    <t>NN0252008346700</t>
  </si>
  <si>
    <t>Solent Garage Doors Limited</t>
  </si>
  <si>
    <t>Unit 6-7, Bridge Farm Industries, Botley Road, Curbridge, Southampton, SO30 2HB</t>
  </si>
  <si>
    <t>NN0928948300001B</t>
  </si>
  <si>
    <t>Solent Minds</t>
  </si>
  <si>
    <t>1, Priory Gardens, Parchment Street, Winchester, Hampshire, SO23 8AY</t>
  </si>
  <si>
    <t>Finance Office, Solent Mind, 28 The Avenue, Southampton,  SO17 1XN</t>
  </si>
  <si>
    <t>DAY CENTRE</t>
  </si>
  <si>
    <t>NN0887814014703</t>
  </si>
  <si>
    <t>Solent Parkway Business Centre Holdings S.A.R.L</t>
  </si>
  <si>
    <t>Pt 2nd Flr 4500, Parkway, Whiteley, Fareham, Hants, PO15 7AZ</t>
  </si>
  <si>
    <t>NN0939356073004</t>
  </si>
  <si>
    <t>Solent Pizza Delivery Ltd</t>
  </si>
  <si>
    <t>73, Stoney Lane, Winchester, Hampshire, SO22 6EW</t>
  </si>
  <si>
    <t>2nd Floor, Tollbar House, Tollbar Way, Hedge End , Southampton,  SO30 2ZP</t>
  </si>
  <si>
    <t>NN0939444048000A</t>
  </si>
  <si>
    <t>49, Upper Brook Street, Winchester, Hampshire, SO23 8DG</t>
  </si>
  <si>
    <t>NN0766832310010</t>
  </si>
  <si>
    <t>Solent Waveline Upholstery Limited</t>
  </si>
  <si>
    <t>Unit 10, Lycroft Farm Business Park, Park Lane, Swanmore, Southampton, Hampshire, SO32 2QQ</t>
  </si>
  <si>
    <t>NN01009043000006</t>
  </si>
  <si>
    <t>Solotech Uk Group Limited</t>
  </si>
  <si>
    <t>Larges Yard, Blackhouse Lane, North Boarhunt, Fareham, Hampshire, PO17 6DL</t>
  </si>
  <si>
    <t>NN09392880010013</t>
  </si>
  <si>
    <t>Sommerville Turpin Limited T/A Graham &amp; Co</t>
  </si>
  <si>
    <t>1a, Southgate Street, Winchester, Hampshire, SO23 9DY</t>
  </si>
  <si>
    <t>NN0807088303099</t>
  </si>
  <si>
    <t>So Performance Ltd</t>
  </si>
  <si>
    <t>Area 9, Morestead Farm, Morestead Road, Morestead, Winchester, Hampshire, SO21 1JD</t>
  </si>
  <si>
    <t>NN0928864320005</t>
  </si>
  <si>
    <t>Sophia Victoria Joy Limited</t>
  </si>
  <si>
    <t>Building C, Gentian House, Moorside Road, Winchester, Hants, SO23 7RX</t>
  </si>
  <si>
    <t>NN09289480680001</t>
  </si>
  <si>
    <t>Sound Advice Hearing Winchester Ltd T/A Winchester Hearing</t>
  </si>
  <si>
    <t>The Hearing Aid Centre, 68, Parchment Street, Winchester, Hampshire, SO23 8AT</t>
  </si>
  <si>
    <t>Orchard House, Bramley Grove, Heighington, Lincoln,  LN4 1FZ</t>
  </si>
  <si>
    <t>NN091846400900C</t>
  </si>
  <si>
    <t>Sourdough South Ltd</t>
  </si>
  <si>
    <t>9a, Great Minster Street, Winchester, Hampshire, SO23 9HA</t>
  </si>
  <si>
    <t>C/O Solutions 4 Caterers, Westmead House, Westmead, Farnborough,  GU14 7LP</t>
  </si>
  <si>
    <t>NN0645492501013</t>
  </si>
  <si>
    <t>South Central Ambulance Service Nhs Trust</t>
  </si>
  <si>
    <t>North Wing, Southern House, Sparrowgrove, Otterbourne, Winchester, Hampshire, SO21 2RU</t>
  </si>
  <si>
    <t>The Finance Department, 7-8 Talisman Road, Bicester,  OX26 6HR</t>
  </si>
  <si>
    <t>NN0645492501014</t>
  </si>
  <si>
    <t>2nd Flr, East Wing, Southern House, Sparrowgrove, Otterbourne, Winchester, Hampshire, SO21 2RU</t>
  </si>
  <si>
    <t>NN088781460265D</t>
  </si>
  <si>
    <t>2nd Flr,, 1650, Parkway, Whiteley, Fareham, Hampshire, PO15 7AH</t>
  </si>
  <si>
    <t>NN0887828307013</t>
  </si>
  <si>
    <t>South Coast Body Repairs Ltd</t>
  </si>
  <si>
    <t>Unit 2, Pegham Industrial Park, Laveys Lane, Titchfield, Fareham, PO15 6SD</t>
  </si>
  <si>
    <t>Unit 2, Pegham Industrial Park, Laveys Lane, Titchfield, Fareham,  PO15 6SD</t>
  </si>
  <si>
    <t>NN0282312404005</t>
  </si>
  <si>
    <t>South Coast Equine Vets Limited</t>
  </si>
  <si>
    <t>Lexington Ridge, Well Hill Paddock, Hambledon Road, Denmead, Waterlooville, Hampshire, PO7 6HB</t>
  </si>
  <si>
    <t>C/O Natalie Mcgoldrick, 128b Downhouse Road , Catherington,  PO8 0TZ</t>
  </si>
  <si>
    <t>Looseboxes and Premises</t>
  </si>
  <si>
    <t>NN0161204307006</t>
  </si>
  <si>
    <t>South Coast Fencing Limited</t>
  </si>
  <si>
    <t>The Corn Dryer, Alresford Road, Winchester, Hants, SO21 1HL</t>
  </si>
  <si>
    <t>NN0282312341004</t>
  </si>
  <si>
    <t>South Downs Funeral Service Ltd</t>
  </si>
  <si>
    <t>Old Post Office House,, Hambledon Road, Denmead, Waterlooville, Hampshire, PO7 6NN</t>
  </si>
  <si>
    <t>Old Post Office House, Hambledon Road, Denmead, Waterlooville, Hampshire,  PO7 6NN</t>
  </si>
  <si>
    <t>FUNERAL PARLOUR  AND PREMISES</t>
  </si>
  <si>
    <t>NN08777363230002</t>
  </si>
  <si>
    <t>Thorn Cottage, The Square, Wickham, Fareham, Hampshire, PO17 5JT</t>
  </si>
  <si>
    <t>NN0706116300001</t>
  </si>
  <si>
    <t>South Downs National Park Authority</t>
  </si>
  <si>
    <t>Unit B Kempton, Wallops Wood Farm, Sheardley Lane, Droxford, Southampton, Hants, SO32 3QY</t>
  </si>
  <si>
    <t>NN0706116300202</t>
  </si>
  <si>
    <t>Office 2, Hamble Building, Wallops Wood Farm, Sheardley Lane, Droxford, Southampton, SO32 3QY</t>
  </si>
  <si>
    <t>NN0685824503000</t>
  </si>
  <si>
    <t>South Downs Removals Limited</t>
  </si>
  <si>
    <t>Office 4, First Floor, Shedfield Equestrian Centre, Botley Road, Shedfield, Southampton, Hampshire, SO32 2HN</t>
  </si>
  <si>
    <t>NN093946430103B</t>
  </si>
  <si>
    <t>Southern Bookcrafts Club</t>
  </si>
  <si>
    <t>Unit 3b, Winnall Farm Industrial Estate, Easton Lane, Winchester, Hampshire, SO23 0HA</t>
  </si>
  <si>
    <t>C/O Mr Simon Wainman, Upper Ashe House , Ashe , Basingstoke, Hampshire ,  RG25 3AG</t>
  </si>
  <si>
    <t>NN0716204302000</t>
  </si>
  <si>
    <t>Southern Canine Imaging Ltd</t>
  </si>
  <si>
    <t>Old Stables, Upper Beckford Farm, Beckford Lane, Southwick, Fareham, Hampshire, PO17 6BH</t>
  </si>
  <si>
    <t>VETERINARY X-RAY FACILITY AND PREMISES</t>
  </si>
  <si>
    <t>NN00806563180008</t>
  </si>
  <si>
    <t>Southern Co-Operatives Ltd</t>
  </si>
  <si>
    <t>Co-Operative Store, High Street, Bishops Waltham, Southampton, SO32 1AB</t>
  </si>
  <si>
    <t>1000 Lakeside, Western Road, Portsmouth,  PO6 3FE</t>
  </si>
  <si>
    <t>NN00806563450005</t>
  </si>
  <si>
    <t>Co-Op, 24, High Street, Bishops Waltham, Southampton, Hampshire, SO32 1AA</t>
  </si>
  <si>
    <t>NN01714463320005</t>
  </si>
  <si>
    <t>St Vigor Way Post Office,, St Vigor Way, Colden Common, Winchester, Hampshire, SO21 1UU</t>
  </si>
  <si>
    <t>NN0282312490003</t>
  </si>
  <si>
    <t>The Co-Op,, Hambledon Road, Denmead, Waterlooville, Hants, PO7 6NW</t>
  </si>
  <si>
    <t>NN0574908047000</t>
  </si>
  <si>
    <t>47, West Street, Alresford, Hampshire, SO24 9BT</t>
  </si>
  <si>
    <t>NN0877736306001</t>
  </si>
  <si>
    <t>The Co-Op, 4, The Square, Wickham, Fareham, Hampshire, PO17 5JN</t>
  </si>
  <si>
    <t>NN0918148016101</t>
  </si>
  <si>
    <t>16a,, City Road, Winchester, Hampshire, SO23 8SD</t>
  </si>
  <si>
    <t>NN0645492501011</t>
  </si>
  <si>
    <t>Southern Health Nhs Foundation Trust</t>
  </si>
  <si>
    <t>Gnd Flr, East Wing, Southern House, Sparrowgrove, Otterbourne, Winchester, Hampshire, SO21 2RU</t>
  </si>
  <si>
    <t>Tatchbury Mount, Totton, Southampton,  SO40 2RZ</t>
  </si>
  <si>
    <t>NN0807040305000</t>
  </si>
  <si>
    <t>Southern Planning Practice Ltd</t>
  </si>
  <si>
    <t>Youngs Yard, Churchfields, Twyford, Winchester, Hampshire, SO21 1NN</t>
  </si>
  <si>
    <t>NN0282296339013</t>
  </si>
  <si>
    <t>Southern Scaffolding Supplies Limited</t>
  </si>
  <si>
    <t>Offices 1-4, Lower Crabbick Farm, Forest Road, Denmead, Waterlooville, Hampshire, PO7 6UF</t>
  </si>
  <si>
    <t>NN0282416400060B</t>
  </si>
  <si>
    <t>Southern Site Erections Limited</t>
  </si>
  <si>
    <t>Unit 6, Furzehill Farm, Sheepwash Lane, Denmead, Waterlooville, Hampshire, PO7 6TU</t>
  </si>
  <si>
    <t>NN088781440001F</t>
  </si>
  <si>
    <t>Southern Solutions Uk Limited</t>
  </si>
  <si>
    <t>1 Troon House, 4400, Parkway, Whiteley, Fareham, Hants, PO15 7FJ</t>
  </si>
  <si>
    <t>1 Troon House, 4400 Parkway, Whiteley, Fareham, Hants,  PO15 7FJ</t>
  </si>
  <si>
    <t>NN00805603240009</t>
  </si>
  <si>
    <t>Southern Water Services Ltd</t>
  </si>
  <si>
    <t>Sewage Disposal Works, Botley Road, Bishops Waltham, Southampton, SO32 1PT</t>
  </si>
  <si>
    <t>C/O Fisher German Llp, Becket House, 36 Old Jewry, London,  EC2R 8DD</t>
  </si>
  <si>
    <t xml:space="preserve">SewageTreatment  Works and Premises </t>
  </si>
  <si>
    <t>NN03930663000001</t>
  </si>
  <si>
    <t>Sewage Disposal Plant, Andover Road, Winchester, Hampshire, SO22 6NR</t>
  </si>
  <si>
    <t>NN0716224301000A</t>
  </si>
  <si>
    <t>Sewage Disposal Works, Boarhunt Common Road, Southwick, Fareham, Hampshire, PO17 6BA</t>
  </si>
  <si>
    <t>Sewage Treatment Works And Premises</t>
  </si>
  <si>
    <t>NN0796940310000A</t>
  </si>
  <si>
    <t>Sewage Disposal Works, Appledown Lane, Tichborne, Alresford, Hants, SO24 9PB</t>
  </si>
  <si>
    <t>NN08777163180008</t>
  </si>
  <si>
    <t>Sewage Disposal Works, Tanfield Lane, Wickham, Fareham, Hampshire, PO17 5NR</t>
  </si>
  <si>
    <t>NN09180683000006</t>
  </si>
  <si>
    <t>Sewage Disposal Works, Bull Drove, Winchester, Hampshire, SO23 9QB</t>
  </si>
  <si>
    <t>Sewage Treatment Works and Premises</t>
  </si>
  <si>
    <t>NN0635268094000</t>
  </si>
  <si>
    <t>South West Dental Ltd</t>
  </si>
  <si>
    <t>Dental Surgery, 94, Olivers Battery Road South, Winchester, Hampshire, SO22 4EZ</t>
  </si>
  <si>
    <t>Surgery, Car Space and Premises</t>
  </si>
  <si>
    <t>NN0939336303001</t>
  </si>
  <si>
    <t>South Western Railway Limited</t>
  </si>
  <si>
    <t>Office 1, Cityline House,Railway Station, Station Hill, Winchester, Hampshire, SO23 8TJ</t>
  </si>
  <si>
    <t>South Western Railway Limited, Po Box 7543, Rmso, Crucible Road, Corby,  NN17 5ZZ</t>
  </si>
  <si>
    <t>NN0939336303002</t>
  </si>
  <si>
    <t>Office 2, Cityline House, Railway Station , Station Hill, Winchester, Hampshire, SO23 8TJ</t>
  </si>
  <si>
    <t>NN0716208301000</t>
  </si>
  <si>
    <t>Southwick Estate</t>
  </si>
  <si>
    <t>The Barn, Back Lane, Southwick, Fareham, Hampshire, PO17 6EG</t>
  </si>
  <si>
    <t>The Estate Office, West Street, Southwick, Fareham, Hants,  PO17 6EA</t>
  </si>
  <si>
    <t>NN07162203020002</t>
  </si>
  <si>
    <t>Unit 2, Snowhill Farm, Bridge Street, Southwick, Fareham, Hampshire, PO17 6BB</t>
  </si>
  <si>
    <t>The Estate Office, West Street, Southwick, Fareham  Hants,  PO17 6EA</t>
  </si>
  <si>
    <t>NN0716236009000</t>
  </si>
  <si>
    <t>The Old Brewhouse, High Street, Southwick, Fareham, Hampshire, PO17 6EB</t>
  </si>
  <si>
    <t>The Southwick Estate, The Estate Office, West Street, Fareham, Hampshire,  PO17 6EA</t>
  </si>
  <si>
    <t>NN0716236307001</t>
  </si>
  <si>
    <t>Unit 1 The Old Sawmill Barn, The Old Timber Yard, Priory Road, Southwick, Fareham, Hampshire, PO17 6ED</t>
  </si>
  <si>
    <t>NN07162363070054</t>
  </si>
  <si>
    <t>The Office, The Old Timber Yard, Priory Road, Southwick, Fareham, Hampshire, PO17 6ED</t>
  </si>
  <si>
    <t>NN0716236307020</t>
  </si>
  <si>
    <t>Display Area , The Old Timber Yard , Priory Road, Southwick, Fareham, Hampshire, PO17 6ED</t>
  </si>
  <si>
    <t>LAND USED FOR CARAVAN DISPLAY</t>
  </si>
  <si>
    <t>NN0716272303002A</t>
  </si>
  <si>
    <t>Caravan Storage, At New Barns Farm, Southwick, Fareham, PO17 6EW</t>
  </si>
  <si>
    <t>NN07162883010007</t>
  </si>
  <si>
    <t>The Elms,, West Street, Southwick, Fareham, Hampshire, PO17 6EA</t>
  </si>
  <si>
    <t>NN0716204305000</t>
  </si>
  <si>
    <t>Southwick Estate Enterprises Llp</t>
  </si>
  <si>
    <t>Lovelocks Barn Shooting Lodge, Beckford Lane, Southwick, Fareham, Hampshire, PO17 6BH</t>
  </si>
  <si>
    <t>The Estate Office, West Street, Southwick, Fareham, Hampshire,  PO17 6EA</t>
  </si>
  <si>
    <t>NN0716236310000A</t>
  </si>
  <si>
    <t>Southwick Park Golf Club Ltd</t>
  </si>
  <si>
    <t>Southwick Park Golf Course, Southwick Pk Naval Recreation Centre, Southwick, Fareham, Hampshire, PO17 6EL</t>
  </si>
  <si>
    <t>NN08776083000062</t>
  </si>
  <si>
    <t>Southwick Road Motor Repairs Ltd</t>
  </si>
  <si>
    <t>Workshop At Black Cottage, Black Cottage Lane, Wickham, Hampshire, PO17 6HU</t>
  </si>
  <si>
    <t>Black Cottage, Black Cottage Lane, Southwick Road, Wickham, Hants,  PO17 6HQ</t>
  </si>
  <si>
    <t>NN07162363000009</t>
  </si>
  <si>
    <t>Southwick Village Stores Ltd</t>
  </si>
  <si>
    <t>Southwick Villages Stores, 19a, High Street, Southwick, Fareham, Hampshire, PO17 6EB</t>
  </si>
  <si>
    <t>NN0423248000304</t>
  </si>
  <si>
    <t>South Winchester Operations Ltd</t>
  </si>
  <si>
    <t>Staddlestone Granary, Romsey Road, Pitt, Winchester, Hampshire, SO22 5QX</t>
  </si>
  <si>
    <t>C/O Dan Fulcher, Crown Golf Ap Manager , Pine Ridge Golf Club, Old Bisley Road, Frimley ,  GU16 9NX</t>
  </si>
  <si>
    <t>Offices and premises</t>
  </si>
  <si>
    <t>NN0423248502001</t>
  </si>
  <si>
    <t>South Winchester Golf Club, Romsey Road, Pitt, Winchester, SO22 5QX</t>
  </si>
  <si>
    <t>NN07364483020001</t>
  </si>
  <si>
    <t>South Wonston Nursery School Ltd</t>
  </si>
  <si>
    <t>South Wonston Nursery School, Groves Close, South Wonston, Winchester, Hampshire, SO21 3EP</t>
  </si>
  <si>
    <t>NN0736472313000</t>
  </si>
  <si>
    <t>South Wonston Parish Council</t>
  </si>
  <si>
    <t>Sports Pavilion, Recreation Ground, Lower Road, South Wonston, Winchester, Hampshire, SO21 3HR</t>
  </si>
  <si>
    <t>12 Waverley Drive, South Wonston, Winchester, Hants,  SO21 3EF</t>
  </si>
  <si>
    <t>NN0736440349000A</t>
  </si>
  <si>
    <t>South Wonston Social Club Limited</t>
  </si>
  <si>
    <t>South Wonston Social Club, Downs Road, South Wonston, Winchester, Hampshire, SO21 3EU</t>
  </si>
  <si>
    <t>The Hon Secretary, 62 Downs Road, South Wonston, Winchester, Hampshire,  SO21 3EW</t>
  </si>
  <si>
    <t>NN07364403380007</t>
  </si>
  <si>
    <t>South Wonston Village Hall</t>
  </si>
  <si>
    <t>South Wonston Village Hall, Downs Road, South Wonston, Winchester, Hampshire, SO21 3EW</t>
  </si>
  <si>
    <t>Mr Jeffery Staines, 52 Wrights Close, South Wonston, Winchester, Hampshire,  SO21 3HD</t>
  </si>
  <si>
    <t>NN0928612033000B</t>
  </si>
  <si>
    <t>Space Nk Limited</t>
  </si>
  <si>
    <t>33, High Street, Winchester, Hampshire, SO23 9BL</t>
  </si>
  <si>
    <t>C/O Manzanita Capital , 4th Floor, Empire House , 175 Piccadilly , London ,  W1J 9EN</t>
  </si>
  <si>
    <t>NN0807052305001</t>
  </si>
  <si>
    <t>Sparkford Chemicals Limited</t>
  </si>
  <si>
    <t>Sparkford, Hazeley Road, Twyford, Winchester, Hampshire , SO21 1PX</t>
  </si>
  <si>
    <t xml:space="preserve">Sparkford, Hazeley Road, Twyford , Winchester , Hampshire ,  SO21 1PX </t>
  </si>
  <si>
    <t>NN07466603240006</t>
  </si>
  <si>
    <t>Sparsholt College Hampshire</t>
  </si>
  <si>
    <t>Sparsholt College, Westley Lane, Sparsholt, Winchester , Hampshire , SO21 2NF</t>
  </si>
  <si>
    <t xml:space="preserve">Westley Lane, Sparsholt, Winchester, Hants,  </t>
  </si>
  <si>
    <t>NN07466243020004</t>
  </si>
  <si>
    <t>Sparsholt Cricket Club</t>
  </si>
  <si>
    <t>Sparsholt Cricket Club, Locks Lane, Sparsholt, Winchester, Hampshire, SO21 2LU</t>
  </si>
  <si>
    <t>Bob Selley, 8 Lucerne Road, Lymington,  SO41 0PL</t>
  </si>
  <si>
    <t>NN07466523200007</t>
  </si>
  <si>
    <t>Sparsholt Memorial Hall</t>
  </si>
  <si>
    <t>Sparsholt Memorial Hall , Woodman Lane, Sparsholt, Winchester, Hampshire, SO21 2NR</t>
  </si>
  <si>
    <t>The Treasurer, Mr Nigel West , Downs Cottage, , Woodman Lane, Sparsholt, Winchester ,  SO21 2NR</t>
  </si>
  <si>
    <t>NN07466523180015</t>
  </si>
  <si>
    <t>Sparsholt Village Shop Association Ltd</t>
  </si>
  <si>
    <t>The Well House, Sparsholt Village, Sparsholt, Winchester, Hampshire, SO21 2NR</t>
  </si>
  <si>
    <t>NN0939332299017</t>
  </si>
  <si>
    <t>Spearfish Security Limited</t>
  </si>
  <si>
    <t>1st Flr 5, Charlecote Mews, Staple Gardens, Winchester, Hants, SO23 8SR</t>
  </si>
  <si>
    <t>NN0939332299053</t>
  </si>
  <si>
    <t>Car Parking Space For 1st Flr At 5, Charlecote Mews, Staple Gardens, Winchester, Hants, SO23 8SR</t>
  </si>
  <si>
    <t>NN057479632707A</t>
  </si>
  <si>
    <t>Specialised Gas Installations Limited</t>
  </si>
  <si>
    <t>Unit 4, Wessenden Business Centre, Prospect Road, Alresford, Hampshire, SO24 9QF</t>
  </si>
  <si>
    <t>NN0887814602801</t>
  </si>
  <si>
    <t>Specsavers Optical Superstore Ltd</t>
  </si>
  <si>
    <t>St Andrews House, 4400, Parkway, Whiteley, Fareham, Hants, PO15 7FJ</t>
  </si>
  <si>
    <t>NN0887814890050</t>
  </si>
  <si>
    <t>Gnd Flr Forum 5, The Forum, Parkway, Whiteley, Fareham, PO15 7PA</t>
  </si>
  <si>
    <t>NN0887814894003</t>
  </si>
  <si>
    <t>Specsavers Optical Car Park 3, Adj The Forum, Parkway, Whiteley , Fareham, Hampshire , PO15 7AD</t>
  </si>
  <si>
    <t>NN0887814894004</t>
  </si>
  <si>
    <t>Specsavers Optical Car Park 2, Adj The Forum, Parkway, Whiteley , Fareham, Hampshire , PO15 7AD</t>
  </si>
  <si>
    <t>NN0887814894007</t>
  </si>
  <si>
    <t>Specsavers Optical Car Park, Adj The Forum, Parkway, Whiteley , Fareham, Hampshire , PO15 7AD</t>
  </si>
  <si>
    <t>NN0887814900006</t>
  </si>
  <si>
    <t>Forum 6, The Forum, Parkway, Whiteley, Fareham, Hants, PO15 7PA</t>
  </si>
  <si>
    <t>NN08895950000G4</t>
  </si>
  <si>
    <t>Unit G4, Whiteley Shopping Centre, Whiteley Way, Whiteley, Fareham, Hants, PO15 7PD</t>
  </si>
  <si>
    <t>NN09286121060016</t>
  </si>
  <si>
    <t>106a, High Street, Winchester, Hampshire, SO23 9AH</t>
  </si>
  <si>
    <t>NN0554568316000B</t>
  </si>
  <si>
    <t>Speed 1971 Ltd</t>
  </si>
  <si>
    <t>Larkwhistle Works, Larkwhistle Farm Road, Micheldever, Winchester, Hants, SO21 3BG</t>
  </si>
  <si>
    <t>Larkwhistle Works, Larkwhistle Farm Road, Micheldever, Winchester, Hants,  SO21 3BG</t>
  </si>
  <si>
    <t>NN06859243020012</t>
  </si>
  <si>
    <t>Spf Jigsaw Ltd</t>
  </si>
  <si>
    <t>Catnaps Cattery At, Spencer Place Farm, Sandy Lane, Waltham Chase, Southampton, Hampshire, SO32 2LR</t>
  </si>
  <si>
    <t>KENNELS / CATTERY</t>
  </si>
  <si>
    <t>NN0685832316001</t>
  </si>
  <si>
    <t>Sphere9 Ltd</t>
  </si>
  <si>
    <t>Fairlands Court, Church Road, Shedfield, Southampton, SO32 2HY</t>
  </si>
  <si>
    <t>2nd, Floor , Waverley House, 7-12 Noel Street, London,  W1F 8GQ</t>
  </si>
  <si>
    <t>NN02016563550007</t>
  </si>
  <si>
    <t>Spirit Pub Company Ltd</t>
  </si>
  <si>
    <t>The Bridge Inn, Shawford, Winchester, Hampshire, SO21 2BP</t>
  </si>
  <si>
    <t>NN0889500200000</t>
  </si>
  <si>
    <t>Sports And Leisure Management Ltd T/A Everyone Active</t>
  </si>
  <si>
    <t>Meadowside Leisure Centre, Whiteley Village, Whiteley, Fareham, Hampshire, PO15 7LJ</t>
  </si>
  <si>
    <t>2 Watling Drive, Sketchley Meadows, Hinckley,  LE10 3EY</t>
  </si>
  <si>
    <t>NN0917980341001</t>
  </si>
  <si>
    <t>Winchester Sport And Leisure Park, Bar End Road, Winchester, Hampshire, SO23 9NR</t>
  </si>
  <si>
    <t>NN0939394326B00</t>
  </si>
  <si>
    <t>Sportsdirect.Com Retail Limited  T/A Sports Direct</t>
  </si>
  <si>
    <t>Units 3,4,5,6a,6b &amp; Stores 2-5, The Brooks, Winchester, Hampshire, SO23 8QY</t>
  </si>
  <si>
    <t>NN08895950000B6</t>
  </si>
  <si>
    <t>Sportsdirect.Com Retail  Ltd</t>
  </si>
  <si>
    <t>Unit B6, Whiteley Shopping Centre, Whiteley Way, Whiteley, Fareham, Hants, PO15 7PD</t>
  </si>
  <si>
    <t>NN09182323000004</t>
  </si>
  <si>
    <t>Sportsman'S Club</t>
  </si>
  <si>
    <t>Sportsmans Club, 34, Cromwell Road, Winchester, Hampshire, SO22 4AG</t>
  </si>
  <si>
    <t>St Lukes Hall, Cromwell Road, Winchester, Hants,  SO22 4AG</t>
  </si>
  <si>
    <t>CLUB  AND PREMISES</t>
  </si>
  <si>
    <t>NN0889595000E17</t>
  </si>
  <si>
    <t>Sportswift Ltd</t>
  </si>
  <si>
    <t>Unit E17, Whiteley Shopping Centre, Whiteley Way, Whiteley, Fareham, Hants, PO15 7PD</t>
  </si>
  <si>
    <t>Card Factory, Century House, Brunel Road, Wakefield 41 Industrial Park, Wakefield,  WF2 0XG</t>
  </si>
  <si>
    <t>NN09286121460005</t>
  </si>
  <si>
    <t>146, High Street, Winchester, Hampshire, SO23 9AY</t>
  </si>
  <si>
    <t>NN02520083490006</t>
  </si>
  <si>
    <t>Spotcom Ltd</t>
  </si>
  <si>
    <t>Unit 10, Bridge Farm Industries, Botley Road, Curbridge, Southampton, SO30 2HB</t>
  </si>
  <si>
    <t>NN00805843080006</t>
  </si>
  <si>
    <t>Sprayfine Ltd</t>
  </si>
  <si>
    <t>Salt House, Claylands Road, Bishops Waltham, Southampton, Hampshire, SO32 1BH</t>
  </si>
  <si>
    <t xml:space="preserve">Salt House, Claylands Road, Bishops Waltham, Southampton, Hampshire,  SO32 1BH </t>
  </si>
  <si>
    <t>NN08776563010004</t>
  </si>
  <si>
    <t>Spraytek Ltd</t>
  </si>
  <si>
    <t>Enterprise House, Frith Lane, Wickham, Fareham, Hampshire, PO17 5AW</t>
  </si>
  <si>
    <t>Bottings Industrial Estate, Hillson Road, Southampton, Hants,  SO30 2DY</t>
  </si>
  <si>
    <t>NN0877690100010</t>
  </si>
  <si>
    <t>Sp Retail Investment Limited</t>
  </si>
  <si>
    <t>1, South Square, Knowle, Fareham, Hants, PO17 5FL</t>
  </si>
  <si>
    <t>NN0423214302000</t>
  </si>
  <si>
    <t>Spring Agriculture Limited</t>
  </si>
  <si>
    <t>The Old Parlour, Farley Farm, Farley Chamberlayne, Braishfield, Romsey, Hampshire, SO51 0QP</t>
  </si>
  <si>
    <t>13 Warenne Road, Fetcham, Leatherhead, Surrey,  KT22 9TX</t>
  </si>
  <si>
    <t>NN0706040305007</t>
  </si>
  <si>
    <t>S P Scaffolding Erectors Limited</t>
  </si>
  <si>
    <t>Unit  7, Dradfield Industrial Estate, Dradfield Lane, Soberton, Southampton, Hampshire, SO32 3QD</t>
  </si>
  <si>
    <t>Unit  7, Dradfield Industrial Estate, Dradfield Lane, Soberton, Southampton, Hampshire,  SO32 3QD</t>
  </si>
  <si>
    <t>NN0706040305012</t>
  </si>
  <si>
    <t>Spurway Scaffolding Ltd</t>
  </si>
  <si>
    <t>Unit 12, Dradfield Industrial Estate, Dradfield Lane, Soberton, Southampton, Hampshire, SO32 3QD</t>
  </si>
  <si>
    <t>Building 6000, Langstone Technology Park, Langstone Road, Havant,  PO9 1SA</t>
  </si>
  <si>
    <t>NN01713883110006</t>
  </si>
  <si>
    <t>Srk Colden Limited</t>
  </si>
  <si>
    <t>The Old Post House, Main Road, Colden Common, Winchester, Hampshire, SO21 1RP</t>
  </si>
  <si>
    <t>The Old Post House, 55 Main Road, Colden Common , Winchester , Hampshire ,  SO21 1RP</t>
  </si>
  <si>
    <t>NN091793850500A</t>
  </si>
  <si>
    <t>Srl Group Ltd</t>
  </si>
  <si>
    <t>Lloyds Pharmacy, Alison Way, Winchester, Hampshire, SO22 5DD</t>
  </si>
  <si>
    <t>Thompson Allen Llp, 6 Marlborough Place, Brighton, East Sussex,  BN1 1UB</t>
  </si>
  <si>
    <t>PHARMACY AND PREMISES</t>
  </si>
  <si>
    <t>NN0706040304007</t>
  </si>
  <si>
    <t>Sr Scaffolding (South) Ltd</t>
  </si>
  <si>
    <t>Unit 5, Dradfield Industrial Estate, Dradfield Lane, Soberton, Southampton, SO32 3QD</t>
  </si>
  <si>
    <t>3a Elphinstone Road, Southsea,  PO5 3HP</t>
  </si>
  <si>
    <t>NN09184120250009</t>
  </si>
  <si>
    <t>25, Garbett Road, Winchester, Hampshire, SO23 0NY</t>
  </si>
  <si>
    <t>3 Greenways, Bassett, Southampton,  SO16 2NY</t>
  </si>
  <si>
    <t>NN0685956307000B</t>
  </si>
  <si>
    <t>S &amp; S Diesel Services Ltd</t>
  </si>
  <si>
    <t>S&amp;S Diesel Services Ltd, Winchester Road, Waltham Chase, Southampton, Hampshire, SO32 2LL</t>
  </si>
  <si>
    <t>Waltham Chase Garage, Winchester Road, Waltham Chase, Southampton Hants,  SO3 2LL</t>
  </si>
  <si>
    <t>NN0463504302001</t>
  </si>
  <si>
    <t>Stable Close Equine Ltd T/A Stable Close Equine Practice</t>
  </si>
  <si>
    <t>Former Study Centre At, Bridgets Farm, Bridgets Lane, Martyr Worthy, Winchester, Hampshire, SO21 1AR</t>
  </si>
  <si>
    <t>C/O Jll Rates , Po Box 537, Hoddesdon,  EN11 1RZ</t>
  </si>
  <si>
    <t>NN09290123000009</t>
  </si>
  <si>
    <t>Stable Close Ltd</t>
  </si>
  <si>
    <t>Stable Close Veterinary Clinic, St Cross Road, Winchester, SO23 9PR</t>
  </si>
  <si>
    <t>NN0887814200065</t>
  </si>
  <si>
    <t>Stable Rise Property Holdings Limited</t>
  </si>
  <si>
    <t>Office 65, Steel House, 4300 Parkway, Whiteley, Fareham, Hampshire, PO15 7FP</t>
  </si>
  <si>
    <t>NN091798000A0002</t>
  </si>
  <si>
    <t>Stagecoach Hampshire Bus</t>
  </si>
  <si>
    <t>Unit A, Bar End Industrial Estate, Winchester, Hampshire, SO22 9NT</t>
  </si>
  <si>
    <t>Montagu Evans Llp, 70 St Mary Axe , London ,  EC3A 8BE</t>
  </si>
  <si>
    <t>NN09286121610008</t>
  </si>
  <si>
    <t>Stagecoach (South) Limited</t>
  </si>
  <si>
    <t>Stagecoach Hampshire Bus Station, 161-162, High Street, Winchester, Hampshire, SO23 9BA</t>
  </si>
  <si>
    <t>BUS STATION AND PREMISES</t>
  </si>
  <si>
    <t>NN0928612162000A</t>
  </si>
  <si>
    <t>Bus Station Cafe, High Street, Winchester, Hampshire, SO23 9BA</t>
  </si>
  <si>
    <t>NN028241640117B</t>
  </si>
  <si>
    <t>Stanley Design &amp; Build Limited</t>
  </si>
  <si>
    <t>Unit 17b, Furzehill Farm, Sheepwash Lane, Denmead, Waterlooville, Hampshire, PO7 6TU</t>
  </si>
  <si>
    <t>NN09392803010005</t>
  </si>
  <si>
    <t>Stanmore &amp; District Community Association</t>
  </si>
  <si>
    <t>Community Centre, Somers Close, Winchester, Hampshire, SO22 4EJ</t>
  </si>
  <si>
    <t>C/O Gwen Dyke, 88 Stanmore Lane, Winchester,  SO22 4BT</t>
  </si>
  <si>
    <t>NN09394929110007</t>
  </si>
  <si>
    <t>Stanmore Shops Ltd</t>
  </si>
  <si>
    <t>9-11, Wavell Way, Winchester, Hampshire, SO22 4EQ</t>
  </si>
  <si>
    <t>9-11 Wavell Way, Winchester, Hampshire,  SO22 4EQ</t>
  </si>
  <si>
    <t>NN09182320860008</t>
  </si>
  <si>
    <t>Stanmore Stores Limited</t>
  </si>
  <si>
    <t>86 A, Cromwell Road, Winchester, Hampshire, SO22 4AE</t>
  </si>
  <si>
    <t>Malibu, Lingdale, Southampton,  SO16 7LR</t>
  </si>
  <si>
    <t>NN0939280301001A</t>
  </si>
  <si>
    <t>Stanmore Youth Centre Ltd</t>
  </si>
  <si>
    <t>Carroll Centre, Somers Close, Winchester, Hampshire, SO22 4EJ</t>
  </si>
  <si>
    <t>NN0534392008006</t>
  </si>
  <si>
    <t>St Ann'S Gate Architects Ltd</t>
  </si>
  <si>
    <t>8, Rozelle Close, Littleton, Winchester, Hampshire, SO22 6QP</t>
  </si>
  <si>
    <t>NN0020008340001</t>
  </si>
  <si>
    <t>Starbucks Coffee Company (Uk) Ltd</t>
  </si>
  <si>
    <t>Coffee Shop At Sainsbury'S Supermarket, Badger Farm Road, Winchester, Hants, SO22 4QB</t>
  </si>
  <si>
    <t>C/O Montagu Evans Llp, 11th Floor, 70 St Mary Axe, London,  EC3A 8BE</t>
  </si>
  <si>
    <t>NN0397948299001</t>
  </si>
  <si>
    <t>Starbucks Instavolt Ev Hub, Andover Road North, Winchester, Hampshire, SO21 3ET</t>
  </si>
  <si>
    <t>DRIVE-TO RESTAURANT AND PREMISES</t>
  </si>
  <si>
    <t>NN0887814147236</t>
  </si>
  <si>
    <t>Starfish Virtual Assistance Ltd</t>
  </si>
  <si>
    <t>Office 2.36, Second Floor, 4500, Parkway, Whiteley, Fareham, Hampshire, PO15 7AZ</t>
  </si>
  <si>
    <t>NN0939288037008</t>
  </si>
  <si>
    <t>Star Hat Solutions Ltd</t>
  </si>
  <si>
    <t>Room 9/G2, 37-39, Southgate Street, Winchester, Hampshire, SO23 9EH</t>
  </si>
  <si>
    <t>Room 9/G2, 37-39 Southgate Street, Winchester, Hampshire,  SO23 9EH</t>
  </si>
  <si>
    <t>NN0939288037020</t>
  </si>
  <si>
    <t>Room 7/3.4, 37-39, Southgate Street, Winchester, Hampshire, SO23 9EH</t>
  </si>
  <si>
    <t>NN0282420313000A</t>
  </si>
  <si>
    <t>Stark Building Materials Uk Limited</t>
  </si>
  <si>
    <t>Jewson Ltd, Soake Road, Denmead, Waterlooville, Hampshire, PO7 6JA</t>
  </si>
  <si>
    <t>NN09183200010006</t>
  </si>
  <si>
    <t>Jewson Ltd, Winnall Industrial Estate, Easton Lane, Winchester, Hampshire, SO23 7RT</t>
  </si>
  <si>
    <t>NN09288643111029</t>
  </si>
  <si>
    <t>Jewson Car Park, Moorside Road, Winchester, Hampshire, SO23 7SQ</t>
  </si>
  <si>
    <t>NN09288643210008</t>
  </si>
  <si>
    <t>Jewson Ltd, Moorside Road, Winchester, Hampshire, SO23 7SQ</t>
  </si>
  <si>
    <t>NN0887814147170</t>
  </si>
  <si>
    <t>Starmedi Healthcare Services Ltd</t>
  </si>
  <si>
    <t>Office 1.70, First Floor, 4500, Parkway, Whiteley, Fareham, Hampshire, PO15 7AZ</t>
  </si>
  <si>
    <t>NN0887814147225</t>
  </si>
  <si>
    <t>Stary Tradehub (Uk) Limited</t>
  </si>
  <si>
    <t>Office 2.25, Second Floor, 4500, Parkway, Whiteley, Fareham, Hampshire, PO15 7AZ</t>
  </si>
  <si>
    <t>NN0918320323000</t>
  </si>
  <si>
    <t>Stat Holdings Limited</t>
  </si>
  <si>
    <t>Unit 8, Wintex House, Easton Lane Business Park, Easton Lane, Winchester, Hants, SO23 7RQ</t>
  </si>
  <si>
    <t>NN057487231700G</t>
  </si>
  <si>
    <t>Station Mill Health And Fitness Limited</t>
  </si>
  <si>
    <t>Gnd Flr, Station Mill, Station Road, Alresford, Hants, SO24 9JQ</t>
  </si>
  <si>
    <t>NN09286120690019</t>
  </si>
  <si>
    <t>Statler And Waldorf Studio Limited</t>
  </si>
  <si>
    <t>69a, High Street, Winchester, Hampshire, SO23 9DA</t>
  </si>
  <si>
    <t>NN0080560331000</t>
  </si>
  <si>
    <t>S T C Interiors Limited</t>
  </si>
  <si>
    <t xml:space="preserve">Unit 1, Brooklands Farm, Botley Road, Bishops Waltham, Southampton , Hampshire , SO32 1DR </t>
  </si>
  <si>
    <t>5 Monxton Green, Havant, Hampshire,  PO9 5RG</t>
  </si>
  <si>
    <t>NN0221724318002</t>
  </si>
  <si>
    <t>St Clairs Ltd</t>
  </si>
  <si>
    <t>Unit 2 Building 7, St Clairs Farm, Sailors Lane, Corhampton, Southampton, Hants, SO32 3LP</t>
  </si>
  <si>
    <t>Fao Alex Moreton, Wyndham Lodge, Corhampton Lane, Corhampton,  SO32 3LQ</t>
  </si>
  <si>
    <t>NN02217243160004</t>
  </si>
  <si>
    <t>St. Clairs Partnership</t>
  </si>
  <si>
    <t>Shooting Lodge, St Clairs Farm, Sailors Lane, Corhampton, Southampton, Hants, SO32 3LP</t>
  </si>
  <si>
    <t>St Clairs Partnership, St Clairs Farm, Sailers Lane, Corhampton, Hampshire,  SO32 3LP</t>
  </si>
  <si>
    <t>SHOOTING LODGE</t>
  </si>
  <si>
    <t>NN0393056330020</t>
  </si>
  <si>
    <t>St Cross Kitchens Of Winchester Ltd</t>
  </si>
  <si>
    <t>Unit 2 Foresters Park, Wellhouse Lane, Headbourne Worthy, Winchester, Hampshire, SO23 7JY</t>
  </si>
  <si>
    <t>Unit One, Foresters Park, Wellhouse Lane, Headbourne Worthy , Hampshire ,  SO23 7JY</t>
  </si>
  <si>
    <t>NN09290480990001</t>
  </si>
  <si>
    <t>St Cross Symondians Cricket Club</t>
  </si>
  <si>
    <t>Cricket Ground, St Cross Road, Winchester, Hampshire, SO23 9RX</t>
  </si>
  <si>
    <t>Chris James , 5 Court Road, Kingsworthy, Winchester,  SO23 7QJ</t>
  </si>
  <si>
    <t>NN0928864322102</t>
  </si>
  <si>
    <t>Steele And Co Moving Services Limited</t>
  </si>
  <si>
    <t>Units 1 And 2, Innovation Technology Centre, Moorside Road, Winchester , Hampshire, SO23 7RX</t>
  </si>
  <si>
    <t>Units 1 And 2, Innovation Technology Centre, Moorside Road, Winchester , Hampshire,  SO23 7RX</t>
  </si>
  <si>
    <t>NN0746660324000</t>
  </si>
  <si>
    <t>Stellar Fifth (Green Nation) Partnership</t>
  </si>
  <si>
    <t>Solar Panels At, Sparsholt College, Westley Lane, Sparsholt, Winchester , Hampshire , SO21 2NF</t>
  </si>
  <si>
    <t>Long Barn, Manor Courtyard, Stratton-On-The-Fosse, Radstock,  BA3 4QF</t>
  </si>
  <si>
    <t>NN05545243040001</t>
  </si>
  <si>
    <t>Stelling Modular Limited</t>
  </si>
  <si>
    <t>Coxford Country Store, Overton Road, Micheldever, Winchester, SO21 3BD</t>
  </si>
  <si>
    <t>Coxford Country Store, Overton Road, Micheldever, Winchester,  SO21 3BD</t>
  </si>
  <si>
    <t>NN0706064318100</t>
  </si>
  <si>
    <t>Webbs Green Stables, Webbs Green, Soberton, Southampton, Hampshire, SO32 3PY</t>
  </si>
  <si>
    <t>NN0827272320003</t>
  </si>
  <si>
    <t>Stephen Brennan Developments Limited</t>
  </si>
  <si>
    <t>Store At Right Hand Side, The Barn, Woolstreet Farm, Winchester Road, Upham, Southampton, SO32 1HA</t>
  </si>
  <si>
    <t>20 Southern Road, West End , Southampton, Hampshire,  SO30 3ER</t>
  </si>
  <si>
    <t>NN0685928344004</t>
  </si>
  <si>
    <t>Westlands Farm, Pricketts Hill, Shedfield, Southampton, Hampshire, SO32 2JW</t>
  </si>
  <si>
    <t>NN0939332299342</t>
  </si>
  <si>
    <t>2nd Flr,, 4, Charlecote Mews, Staple Gardens, Winchester, Hants, SO23 8SR</t>
  </si>
  <si>
    <t>Le Vernoy, 8 Chemin Du Vernoy, Sens Beaujeu, France,  18300</t>
  </si>
  <si>
    <t>NN0887814147135</t>
  </si>
  <si>
    <t>Steppin' Up Dance Hampshire Ltd</t>
  </si>
  <si>
    <t>Office 1.35, First Floor, 4500, Parkway, Whiteley, Fareham, Hampshire, PO15 7AZ</t>
  </si>
  <si>
    <t>NN0423216313008</t>
  </si>
  <si>
    <t>Unit 8, Longmoor Farm Buildings, Cranbury Park, Otterbourne, Winchester, Hampshire, SO21 2HN</t>
  </si>
  <si>
    <t>64 Woodmill Lane , Southampton ,  SO18 2PD</t>
  </si>
  <si>
    <t>NN0231928330007</t>
  </si>
  <si>
    <t>Steven Baker Furniture, Folly Farm, Crawley, Winchester, Hampshire, SO21 2PH</t>
  </si>
  <si>
    <t>NN09182404137508</t>
  </si>
  <si>
    <t>Stevens Properties Ltd</t>
  </si>
  <si>
    <t>Car Space 13 St Pauls Gate, Cross Street, Winchester, Hampshire, SO23 8SZ</t>
  </si>
  <si>
    <t>45 Holland Park Mews, London,  W11 3SP</t>
  </si>
  <si>
    <t>NN0918240414750A</t>
  </si>
  <si>
    <t>Car Space 14 St Pauls Gate, Cross Street, Winchester, Hampshire, SO23 8SZ</t>
  </si>
  <si>
    <t>NN09182404157501</t>
  </si>
  <si>
    <t>Car Space No 15 St Pauls Gate, Cross Street, Winchester, Hampshire, SO23 8SZ</t>
  </si>
  <si>
    <t>NN07668043220069</t>
  </si>
  <si>
    <t>Unit 6, Swanmore Business Park, Lower Chase Road, Swanmore, Southampton, Hampshire, SO32 2PB</t>
  </si>
  <si>
    <t>NN039302430500I</t>
  </si>
  <si>
    <t>Stickered Up 4 Lemans Ltd</t>
  </si>
  <si>
    <t>Unit I Steel Services (Winchester) Ltd, The Foundry, London Road, Kings Worthy, Winchester, Hampshire, SO23 7QA</t>
  </si>
  <si>
    <t>NN0393024308001</t>
  </si>
  <si>
    <t>Unit 4a, The Foundry, London Road, Kings Worthy, Winchester, Hants, SO23 7QN</t>
  </si>
  <si>
    <t>NN08878146014803</t>
  </si>
  <si>
    <t>St James'S Place Management Services Ltd</t>
  </si>
  <si>
    <t>St James Place House, 1480, Parkway, Whiteley, Fareham, Hants, PO15 7AF</t>
  </si>
  <si>
    <t>C/O Knight Frank Llp, Fao Business Rates Dept , 55 Baker Street , London ,  W1U 8AN</t>
  </si>
  <si>
    <t>NN09395843040006</t>
  </si>
  <si>
    <t>St John Ambulance</t>
  </si>
  <si>
    <t>St John House, Worthy Lane, Winchester, Hampshire, SO23 7AB</t>
  </si>
  <si>
    <t>C/O Savills (Uk) Ltd, Wessex House, Priors Walk, East Borough, Wimborne,  BH21 1PB</t>
  </si>
  <si>
    <t>NN092861260029A</t>
  </si>
  <si>
    <t>St Johns Winchester Charity</t>
  </si>
  <si>
    <t xml:space="preserve"> 29, St Johns Hospital South, The Broadway, Winchester, Hampshire, SO23 9LN</t>
  </si>
  <si>
    <t>32 St Johns South, The Broadway, Winchester, Hants,  SO23 9LN</t>
  </si>
  <si>
    <t>NN09392880230004</t>
  </si>
  <si>
    <t>23, Southgate Street, Winchester, Hampshire, SO23 9EB</t>
  </si>
  <si>
    <t xml:space="preserve">32 St Johns South, The Broadway, Winchester, Hants,  </t>
  </si>
  <si>
    <t>NN0939288043001</t>
  </si>
  <si>
    <t>43,, Southgate Street, Winchester, Hampshire, SO23 9EH</t>
  </si>
  <si>
    <t>32 St Johns South, High Street, Winchester, Hampshire,  SO23 9LN</t>
  </si>
  <si>
    <t>NN0939288043002</t>
  </si>
  <si>
    <t>Lgnd, 43, Southgate Street, Winchester, Hampshire, SO23 9EH</t>
  </si>
  <si>
    <t>NN0939288045000</t>
  </si>
  <si>
    <t>45, Southgate Street, Winchester, Hampshire, SO23 9EH</t>
  </si>
  <si>
    <t>NN09286120061006</t>
  </si>
  <si>
    <t>St John'S Winchester Charity</t>
  </si>
  <si>
    <t>R/O 6 St Johns North, High Street, Winchester, Hampshire, SO23 9BB</t>
  </si>
  <si>
    <t>32 St Johns, The South, Winchester,  SO23 9LN</t>
  </si>
  <si>
    <t>NN0928612130130</t>
  </si>
  <si>
    <t>130, High Street, Winchester, Hampshire, SO23 9AX</t>
  </si>
  <si>
    <t>NN09286126000321</t>
  </si>
  <si>
    <t>32, St Johns Hospital South, Winchester, Hampshire, SO23 9LQ</t>
  </si>
  <si>
    <t>NN09286126000603</t>
  </si>
  <si>
    <t>32, St Johns South, High Street, Winchester, Hampshire, SO23 9LN</t>
  </si>
  <si>
    <t>NN09392880450033</t>
  </si>
  <si>
    <t>Bst, 45, Southgate Street, Winchester, Hampshire, SO23 9DY</t>
  </si>
  <si>
    <t>NN09392880510037</t>
  </si>
  <si>
    <t>Part Gnd &amp; 1st Flr, 51, Southgate Street, Winchester, Hampshire, SO23 9EH</t>
  </si>
  <si>
    <t>NN0939324032012</t>
  </si>
  <si>
    <t>Suite 1 &amp; 2 1st Flr, 32, St Thomas Street, Winchester, Hampshire, SO23 9HJ</t>
  </si>
  <si>
    <t>NN0939324032013</t>
  </si>
  <si>
    <t>Suite 3 1st Flr, 32, St Thomas Street, Winchester, Hampshire, SO23 9HE</t>
  </si>
  <si>
    <t>NN05749080100006</t>
  </si>
  <si>
    <t>St. Michael'S Hospice</t>
  </si>
  <si>
    <t>10, West Street, Alresford, Hampshire, SO24 9AT</t>
  </si>
  <si>
    <t>Basil De Ferranti House , Aldermaston Road, Basingstoke,  RG24 9NB</t>
  </si>
  <si>
    <t>NN0615152314000</t>
  </si>
  <si>
    <t>Stone Sanctuary</t>
  </si>
  <si>
    <t>Unit 14 , Barton Farm Industrial Estate, Wield Road, Old Alresford, Alresford, Hampshire, SO24 9RN</t>
  </si>
  <si>
    <t>NN0877808305606</t>
  </si>
  <si>
    <t>Storage Unlimited Limited</t>
  </si>
  <si>
    <t>Storage Unlimited, Lodge Farm, Fontley Road, Wickham, Fareham, PO15 6QX</t>
  </si>
  <si>
    <t>Lodge Farm, Fontley Road, Wickham, Fareham,  PO15 6QX</t>
  </si>
  <si>
    <t>NN09286763080013</t>
  </si>
  <si>
    <t>Stored Local Limited (In Liquidation)</t>
  </si>
  <si>
    <t>Gnd Flr, 2 Crown Walk, Jewry Street, Winchester, Hampshire, SO23 8BB</t>
  </si>
  <si>
    <t>Apex Building, 1 Water Vole Way , Balby , Doncaster, South Yorkshire ,  DN4 5JP</t>
  </si>
  <si>
    <t>NN093930830206P</t>
  </si>
  <si>
    <t>Store Property Investments Ltd</t>
  </si>
  <si>
    <t>Car Parking Space 11, Winton House, St Peter St, Winchester, Hampshire, SO23 8BW</t>
  </si>
  <si>
    <t>Farr House, 4 New Park Road, Chichester, West Sussex,  PO19 7XA</t>
  </si>
  <si>
    <t>NN0586306122001</t>
  </si>
  <si>
    <t>Straightpoint (Uk) Limited</t>
  </si>
  <si>
    <t>Unit 122-123, Proxima Park , Houghton Avenue, Waterlooville, Hampshire , PO7 3DU</t>
  </si>
  <si>
    <t>NN0554532312000B</t>
  </si>
  <si>
    <t>Stratton Estates Rt Hon Lord Northbrook</t>
  </si>
  <si>
    <t>Orchard Cottage, East Stratton, Micheldever, Winchester, Hampshire, SO21 3DU</t>
  </si>
  <si>
    <t>F.A.O Mr N Symonds, Estate Office, Woodlands House, Bramdean, Alresford, Hampshire,  SO24 0HW</t>
  </si>
  <si>
    <t>NN08777363280001</t>
  </si>
  <si>
    <t>Stream Hair And Beauty</t>
  </si>
  <si>
    <t>Head Masters, The Square, Wickham, Fareham, Hampshire, PO17 5JT</t>
  </si>
  <si>
    <t>The Square, Wickham, Fareham, Hampshire,  PO17 5JT</t>
  </si>
  <si>
    <t>NN09286680821285</t>
  </si>
  <si>
    <t>Stretch Trading Limited</t>
  </si>
  <si>
    <t>Unit 28, City Business Centre, 82, Hyde Street, Winchester, Hampshire, SO23 7TA</t>
  </si>
  <si>
    <t>NN017148130101A</t>
  </si>
  <si>
    <t>Stride Treglown Limited</t>
  </si>
  <si>
    <t>First Flr, 1, Wessex Way, Colden Common, Winchester, Hants, SO21 1WP</t>
  </si>
  <si>
    <t>Offices</t>
  </si>
  <si>
    <t>NN0685924302002</t>
  </si>
  <si>
    <t>The Bothy Spencer Place, Sandy Lane, Waltham Chase, Southampton, SO32 2LR</t>
  </si>
  <si>
    <t>Spencer Place, Sandy Lane, Waltham Chase, Southampton,   Hampshire,  SO32 2LR</t>
  </si>
  <si>
    <t>NN082726036302A</t>
  </si>
  <si>
    <t>Sturt &amp; Company Ltd</t>
  </si>
  <si>
    <t>Unit 2 Upham Farm,, Upham Street, Upham, Southampton, Hampshire, SO32 1JD</t>
  </si>
  <si>
    <t>NN017136433017C</t>
  </si>
  <si>
    <t>Style Improvements Limited</t>
  </si>
  <si>
    <t>Unit 8, Swifts Farm, Hensting Lane, Fishers Pond, Eastleigh, Hampshire, SO50 7HH</t>
  </si>
  <si>
    <t>25 Damson Crescent, Fair Oak, Eastleigh, Hampshire,  SO50 8RD</t>
  </si>
  <si>
    <t>NN0282416310030</t>
  </si>
  <si>
    <t>Subsea Craft Limited</t>
  </si>
  <si>
    <t>Warehouse 2, Soake Farm, Soake Road, Denmead, Waterlooville, Hampshire, PO7 6JA</t>
  </si>
  <si>
    <t xml:space="preserve">C/O Michael Colvin, The Camber , East Street , Old Portsmouth ,  PO1 2 JJ </t>
  </si>
  <si>
    <t>NN0342716304003</t>
  </si>
  <si>
    <t>Barn 2, Highdell Farm, Kilmeston Road, Warnford, Southampton, Hampshire, SO32 3LJ</t>
  </si>
  <si>
    <t>50 Orchard Close, Alresford, Hants,  SO24 9PY</t>
  </si>
  <si>
    <t>NN0080536302300</t>
  </si>
  <si>
    <t>2-3, Basing Mews, Lower Basingwell Street, Bishops Waltham, Southampton, Hampshire, SO32 1PA</t>
  </si>
  <si>
    <t>Sue Ryder Care , Rebow House, 60 Head Street, Colchester, Essex,  CO1 1PB</t>
  </si>
  <si>
    <t>NN08777363130001</t>
  </si>
  <si>
    <t>Sue Wassall Ltd</t>
  </si>
  <si>
    <t>Sue Wassall Optometrist, , Knights Chambers, The Square, Wickham, Fareham, Hampshire, PO17 5JW</t>
  </si>
  <si>
    <t>NN09288240030071</t>
  </si>
  <si>
    <t>Sukee Market Limited</t>
  </si>
  <si>
    <t>7, Kings Walk, Winchester, Hampshire, SO23 8AF</t>
  </si>
  <si>
    <t>NN0928668082023</t>
  </si>
  <si>
    <t>Summit International Ltd</t>
  </si>
  <si>
    <t>Unit 23, City Business Centre, 82, Hyde Street, Winchester, Hampshire, SO23 7TA</t>
  </si>
  <si>
    <t>Unit 23, City Business Centre, 82 Hyde Street, Winchester, Hampshire,  SO23 7TA</t>
  </si>
  <si>
    <t>NN0939394038001</t>
  </si>
  <si>
    <t>Sunrise Records And Entertainment Ltd</t>
  </si>
  <si>
    <t>Unit 38-40, The Brooks, Winchester, Hampshire, SO23 8QY</t>
  </si>
  <si>
    <t>T/A Hmv And Fopp, Property Dept., 1st Floor, Unit 9 The Courtyard, 707 Warwick Road, Solihull,  B91 3DA</t>
  </si>
  <si>
    <t>NN0928612131131</t>
  </si>
  <si>
    <t>Super Drug Stores Ltd</t>
  </si>
  <si>
    <t>131-133, High Street, Winchester, Hampshire, SO23 9AX</t>
  </si>
  <si>
    <t>NN08895950000B3</t>
  </si>
  <si>
    <t>Superdrug Stores Plc</t>
  </si>
  <si>
    <t>Unit B3, Whiteley Shopping Centre, Whiteley Way, Whiteley, Fareham, Hants, PO15 7PD</t>
  </si>
  <si>
    <t>NN0889595000B22</t>
  </si>
  <si>
    <t>Store 2 At Rear Of Unit B2, Whiteley Shopping Centre, Whiteley Way, Whiteley, Fareham, Hants, PO15 7PD</t>
  </si>
  <si>
    <t>NN087775250100</t>
  </si>
  <si>
    <t>Storage At Lake View Place At, Park Place Pastoral Centre, Winchester Road, Wickham, Fareham, Hampshire, PO17 5HA</t>
  </si>
  <si>
    <t>NN0877736305005</t>
  </si>
  <si>
    <t>Units 1 And 3 At 3, The Square, Wickham, Fareham, Hampshire, PO17 5JN</t>
  </si>
  <si>
    <t>The Old Vicarage, Fareham Road, Southwick, Fareham,  PO17 6DY</t>
  </si>
  <si>
    <t>NN06656683050004</t>
  </si>
  <si>
    <t>The Forge, Owslebury Bottom, Winchester, Hampshire, SO21 1LY</t>
  </si>
  <si>
    <t>The Forge, Owslebury Bottom, Owslebury, Winchester, Hampshire,  SO21 1LY</t>
  </si>
  <si>
    <t>NN0744376303001</t>
  </si>
  <si>
    <t>Susi Eelpower Winchester Limited</t>
  </si>
  <si>
    <t>Harestock Battery Storage, Adj Harestock Substation, Stockbridge Road, Winchester, Hampshire, SO22 6PR</t>
  </si>
  <si>
    <t xml:space="preserve">C/O Eelpower Limited, First Floor, 330 High Holborn, London ,  WC1V 7PA </t>
  </si>
  <si>
    <t>BATTERY STORAGE SITE AND PREMISES</t>
  </si>
  <si>
    <t>NN0574828404001</t>
  </si>
  <si>
    <t>Susie Watson Designs Ltd</t>
  </si>
  <si>
    <t>Unit 1, Prospect Business Park, Prospect Road, Alresford, Hants, SO24 9UH</t>
  </si>
  <si>
    <t>109a High Street, Marlborough, Wiltshire,  SN8 1GT</t>
  </si>
  <si>
    <t>NN05749080160007</t>
  </si>
  <si>
    <t>16,, West Street, Alresford, Hampshire, SO24 9AT</t>
  </si>
  <si>
    <t>NN0827272301007</t>
  </si>
  <si>
    <t>Sustainable Acoustics Ltd</t>
  </si>
  <si>
    <t>Unit G, Meadow View Business Park, Winchester Road, Upham, Southampton, Hampshire, SO32 1HJ</t>
  </si>
  <si>
    <t>Sustainable Acoustics Ltd, Unit G, Meadow View Business Park, Southampton, Hampshire,  SO32 1HJ</t>
  </si>
  <si>
    <t>NN0979828300002</t>
  </si>
  <si>
    <t>Sutton Scotney Mot &amp; Repair Centre Ltd</t>
  </si>
  <si>
    <t>Rear Of Scotney Service Station, Bullington Lane, Sutton Scotney, Winchester, Hampshire, SO21 3LA</t>
  </si>
  <si>
    <t>NN05749080460033</t>
  </si>
  <si>
    <t>Ragamuffin, 2, Bakehouse Yard, West Street, Alresford, Hants, SO24 9AU</t>
  </si>
  <si>
    <t>1 Salisbury Road, Alresford, Hants,  SO24 9HG</t>
  </si>
  <si>
    <t>NN076682439610A</t>
  </si>
  <si>
    <t>Swanmore Parish Council</t>
  </si>
  <si>
    <t>Suite A Hollythorns House, The Hollythorns, Swanmore, Southampton, Hampshire, SO32 2NW</t>
  </si>
  <si>
    <t>Suite A Hollythorns House, The Hollythorns, Swanmore, Southampton, Hampshire,  SO32 2NW</t>
  </si>
  <si>
    <t>NN07668243961A2</t>
  </si>
  <si>
    <t>Suite A2 Hollythorns House, The Hollythorns, Swanmore, Southampton, Hampshire, SO32 2NW</t>
  </si>
  <si>
    <t>NN0766728310001</t>
  </si>
  <si>
    <t>Swanmore Pre School</t>
  </si>
  <si>
    <t>Swanmore Pre School , Church Road, Swanmore, Southampton, Hampshire, SO32 2PA</t>
  </si>
  <si>
    <t>NN0766720300000</t>
  </si>
  <si>
    <t>Swanmore Recreation Ground</t>
  </si>
  <si>
    <t>Broad Lane Sports Pavilion, Recreation Ground, Broad Lane, Swanmore, Southampton, Hampshire, SO32 2PD</t>
  </si>
  <si>
    <t>Hollythorns House, The Hollythorns, New Road, Swanmore, Southampton,  SO32 2NW</t>
  </si>
  <si>
    <t>NN0766804322051</t>
  </si>
  <si>
    <t>Swanmore Self Store Ltd</t>
  </si>
  <si>
    <t>Storage Compound Opp Units 8 And 11, Swanmore Business Park, Lower Chase Road, Swanmore, Southampton, Hampshire, SO32 2PB</t>
  </si>
  <si>
    <t>NN0766824354000B</t>
  </si>
  <si>
    <t>Swanmore Village Hall</t>
  </si>
  <si>
    <t>Swanmore Village Hall, New Road, Swanmore, Southampton, SO32 2PE</t>
  </si>
  <si>
    <t>C/O Mr John Woodman, Crofton Way , Swanmore,  SO22 2RF</t>
  </si>
  <si>
    <t>NN00805323300012</t>
  </si>
  <si>
    <t>Swanship Limited</t>
  </si>
  <si>
    <t>The Waltham Tandoori Restaurant, Bank Street, Bishops Waltham, Southampton, Hampshire, SO32 1AN</t>
  </si>
  <si>
    <t>NN05950203030002</t>
  </si>
  <si>
    <t>Swarraton And Northington Village Hall</t>
  </si>
  <si>
    <t>Village Hall, Northington, Alresford, Hampshire, SO24 9TH</t>
  </si>
  <si>
    <t>Beth Lamb, Ruffside, Northington, Hants,  SO24 9TH</t>
  </si>
  <si>
    <t>NN0887814601655B</t>
  </si>
  <si>
    <t>Sweco Building Control Limited</t>
  </si>
  <si>
    <t>Office C, 1650, Parkway, Whiteley, Fareham, Hampshire, PO15 7AH</t>
  </si>
  <si>
    <t>7th Floor, No.1 Whitehall Riverside, 1 Riverside Way, Leeds,  LS1 4BN</t>
  </si>
  <si>
    <t>NN09286121480009</t>
  </si>
  <si>
    <t>Sweet Italian Pizza Ltd</t>
  </si>
  <si>
    <t>148, High Street, Winchester, Hampshire, SO23 9AY</t>
  </si>
  <si>
    <t>NN0939332034002</t>
  </si>
  <si>
    <t>Swift International Property Investment Limited</t>
  </si>
  <si>
    <t>Suite 2, Talbot House, 34, Staple Gardens, Winchester, Hampshire, SO23 8SR</t>
  </si>
  <si>
    <t>Suite 2, Talbot House, 34 Staple Gardens, Winchester, Hampshire,  SO23 8SR</t>
  </si>
  <si>
    <t>NN017136430108A</t>
  </si>
  <si>
    <t>Swifts Property Ltd</t>
  </si>
  <si>
    <t>Unit 8a, Swifts Farm, Hensting Lane, Fishers Pond, Eastleigh, Hants, SO50 7HH</t>
  </si>
  <si>
    <t>NN0171364301408B</t>
  </si>
  <si>
    <t>Unit 9, Swifts Farm, Hensting Lane, Fishers Pond, Eastleigh, Hants, SO50 7HH</t>
  </si>
  <si>
    <t>Swifts Farm, Hensting Lane, Colden Common, Winchester, Hants,  SO50 7HH</t>
  </si>
  <si>
    <t>NN0171364323004</t>
  </si>
  <si>
    <t>Unit 4, Swifts Farm, Hensting Lane, Fishers Pond, Eastleigh, Hants, SO50 7HH</t>
  </si>
  <si>
    <t>NN017136433007C</t>
  </si>
  <si>
    <t>Unit 7, Swifts Farm, Hensting Lane, Fishers Pond, Eastleigh, Hampshire, SO50 7HH</t>
  </si>
  <si>
    <t>NN0302524314000A</t>
  </si>
  <si>
    <t>Forge Garage, High Street, Droxford, Southampton, SO32 3QL</t>
  </si>
  <si>
    <t>WORKSHOP, CAR SALES &amp; PREMISES</t>
  </si>
  <si>
    <t>NN008063233113C</t>
  </si>
  <si>
    <t>Swiss Health Limited</t>
  </si>
  <si>
    <t>Units 3c-3e, Trinder House , Free Street, Bishops Waltham, Southampton, Hampshire, SO32 1EE</t>
  </si>
  <si>
    <t>NN059501200001B</t>
  </si>
  <si>
    <t>Swiss Services Limited</t>
  </si>
  <si>
    <t>Unit 1 Rear Hassocks Farm, Main Road, Northington Down, Alresford, Hampshire, SO24 9UB</t>
  </si>
  <si>
    <t>6 Burntwood Cottages , Basingstoke Road, Martyr Worthy, Winchester, Hampshire,  SO21 1AE</t>
  </si>
  <si>
    <t>NN04635843040044</t>
  </si>
  <si>
    <t>Swiss Strength Consulting Ltd</t>
  </si>
  <si>
    <t>Unit F, Moorside Road, Winchester, Hampshire, SO23 7RX</t>
  </si>
  <si>
    <t>NN0882008401097</t>
  </si>
  <si>
    <t>S W Marchant Ltd</t>
  </si>
  <si>
    <t>Storage Yard 2, Cherry Tree Farm, Botley Road, Burridge, Southampton, Hants, SO31 1BQ</t>
  </si>
  <si>
    <t>48a Common Lane, Titchfield , Fareham, Hampshire ,  PO14 4BU</t>
  </si>
  <si>
    <t>NN07061363210003</t>
  </si>
  <si>
    <t>Sydenham Ltd</t>
  </si>
  <si>
    <t>J T Sydenham, Mislingford, Fareham, Hampshire, PO17 5BB</t>
  </si>
  <si>
    <t>45/47, Ashley Road, Bournemouth, Dorset,  BH1 4LG</t>
  </si>
  <si>
    <t>NN091832031900A</t>
  </si>
  <si>
    <t>Sydenhams Ltd</t>
  </si>
  <si>
    <t>Sydenhams Ltd, Winchester Trade Park, Easton Lane, Winchester, Hants, SO23 7FA</t>
  </si>
  <si>
    <t>45-47 Ashley Road, Boscombe, Bournemouth, Dorset,  BH1 4LG</t>
  </si>
  <si>
    <t>BUILDERS MERCHANTS AND PREMISES</t>
  </si>
  <si>
    <t>NN0887816602635</t>
  </si>
  <si>
    <t>Symbios Solutions Limited</t>
  </si>
  <si>
    <t>1st Flr, 1634, Parkway, Whiteley, Fareham, Hampshire, PO15 7AH</t>
  </si>
  <si>
    <t>NN0979808305003</t>
  </si>
  <si>
    <t>Symes Engineering Ltd</t>
  </si>
  <si>
    <t>Unit 2, Green Ways, Upper Norton Farm, Norton, Sutton Scotney, Winchester, Hampshire, SO21 3QF</t>
  </si>
  <si>
    <t>Unit 6 &amp; 7, Upper Norton Farm, Norton, Sutton Scotney, Winchester,  SO21 3QF</t>
  </si>
  <si>
    <t>NN0574892304002</t>
  </si>
  <si>
    <t>Unit 2, Wilds Yard, The Dean, Alresford, Hampshire, SO24 9BQ</t>
  </si>
  <si>
    <t>NN093928804101C</t>
  </si>
  <si>
    <t>Sympli Ltd</t>
  </si>
  <si>
    <t>Gnd Flr Rear, 41, Southgate Street, Winchester, Hampshire, SO23 9EH</t>
  </si>
  <si>
    <t>NN0252080329008</t>
  </si>
  <si>
    <t>Synergy Elite Limited</t>
  </si>
  <si>
    <t>Storage At , Lower Parklands, Wangfield Lane, Curdridge , Southampton , Hampshire , SO32 2DA</t>
  </si>
  <si>
    <t>50 Yarrow Way, Locks Heath, Southampton, Hampshire,  SO31 6XD</t>
  </si>
  <si>
    <t>NN076676830000B</t>
  </si>
  <si>
    <t>System Insight Ltd</t>
  </si>
  <si>
    <t>Unit B Lakeside House, Waltham Business Park, Brickyard Road, Swanmore, Southampton, Hampshire, SO32 2SA</t>
  </si>
  <si>
    <t>Accounts Dept, Karen Kilby, Insight House, Waltham Business Park, Brickyard Road, Swanmore,  SO32 2SA</t>
  </si>
  <si>
    <t>NN09286680820259</t>
  </si>
  <si>
    <t>T2 Architects Limited</t>
  </si>
  <si>
    <t>Unit 25, City Business Centre, 82, Hyde Street, Winchester, Hampshire, SO23 7TA</t>
  </si>
  <si>
    <t>Unit 25, City Business Centre, 82 Hyde Street, Winchester, Hampshire,  SO23 7TA</t>
  </si>
  <si>
    <t>NN03728283170006</t>
  </si>
  <si>
    <t>Tabla Psychology Limited</t>
  </si>
  <si>
    <t>Offices At Whitedale Farm, East Street, Hambledon, Waterlooville, Hampshire, PO7 4RZ</t>
  </si>
  <si>
    <t>NN09288840010004</t>
  </si>
  <si>
    <t>T.A. Centre (Tavra)Fao Mr Richard Spencer</t>
  </si>
  <si>
    <t>A C F    H Q, Newburgh Street, Winchester, Hampshire, SO21 3RR</t>
  </si>
  <si>
    <t>South East Rfca, Seely House, Shoe Lane, Aldershot,  , Hants,  GU11 2HJ</t>
  </si>
  <si>
    <t>NN0887814890022</t>
  </si>
  <si>
    <t>Tailor Made Technologies Limited</t>
  </si>
  <si>
    <t xml:space="preserve">2nd Flr, Rhs Forum 5, The Forums , Parkway , Whiteley , Fareham , Hampshire , PO15 7PA </t>
  </si>
  <si>
    <t>NN017136432310A</t>
  </si>
  <si>
    <t>Talking Telescopes Limited</t>
  </si>
  <si>
    <t>Unit 31a , Swifts Farm, Hensting Lane, Fishers Pond, Eastleigh, Hants, SO50 7HH</t>
  </si>
  <si>
    <t>NN0615152310000</t>
  </si>
  <si>
    <t>Unit 10 , Barton Farm Industrial Estate, Wield Road, Old Alresford, Alresford, Hampshire, SO24 9RN</t>
  </si>
  <si>
    <t>9 Stone Corner, Ropley, Alresford,  SO24 0FB</t>
  </si>
  <si>
    <t>NN0171364306001</t>
  </si>
  <si>
    <t>Tanglefoot Farm Livery Ltd</t>
  </si>
  <si>
    <t>Tanglefoot Farm Livery, Hensting Lane, Fishers Pond, Eastleigh, Hampshire, SO50 7HH</t>
  </si>
  <si>
    <t>La Corbiere, 6 Hazeley Road, Twyford, Winchester, Hampshire,  SO21 1PY</t>
  </si>
  <si>
    <t>RIDING STABLES AND PREMISES</t>
  </si>
  <si>
    <t>NN0939332000012</t>
  </si>
  <si>
    <t>Target Therapies Corporate Ltd</t>
  </si>
  <si>
    <t xml:space="preserve">12, Charlecote Mews, Staple Gardens, Winchester, Hampshire, SO23 8SR </t>
  </si>
  <si>
    <t>NN0928612009002</t>
  </si>
  <si>
    <t>Tas Foods Limited T/A German Doner Kebab</t>
  </si>
  <si>
    <t>Unit 2, 9-11, High Street, Winchester, Hampshire, SO23 9JX</t>
  </si>
  <si>
    <t>Unit 9, Churchill Court, 58 Station Road, North Harrow, Harrow,  HA2 7SA</t>
  </si>
  <si>
    <t>NN0889595100600</t>
  </si>
  <si>
    <t>Tasty Plc</t>
  </si>
  <si>
    <t>Unit F5, Whiteley Shopping Centre, Whiteley Way, Whiteley, Fareham, Hants, PO15 7PD</t>
  </si>
  <si>
    <t>32 Charlotte Street, London,  W1T 2NQ</t>
  </si>
  <si>
    <t>NN0889595100700</t>
  </si>
  <si>
    <t>Unit F6, Whiteley Shopping Centre, Whiteley Way, Whiteley, Fareham, Hants, PO15 7PD</t>
  </si>
  <si>
    <t>NN09286760270023</t>
  </si>
  <si>
    <t>Tavuk Grill Ltd</t>
  </si>
  <si>
    <t>4, De Lunn Buildings, Jewry Street, Winchester, Hampshire, SO23 8SA</t>
  </si>
  <si>
    <t>NN0939332302019</t>
  </si>
  <si>
    <t>Tax Innovations Limited</t>
  </si>
  <si>
    <t>19, Staple Gardens, Winchester, Hampshire, SO23 8SR</t>
  </si>
  <si>
    <t>Innovations House, 19 Staple Gardens, Winchester, Hants,  SO23 8SR</t>
  </si>
  <si>
    <t>NN0928668082101</t>
  </si>
  <si>
    <t>Taylor Fordyce Ltd</t>
  </si>
  <si>
    <t>Units 1-2 &amp; Pt Unit 3, City Business Centre, 82, Hyde Street, Winchester, Hampshire, SO23 7TA</t>
  </si>
  <si>
    <t>NN0685824346700</t>
  </si>
  <si>
    <t>Taylor Tipton Ltd T/A Cupcake Express</t>
  </si>
  <si>
    <t>Unit 6-7 , Shedfield House Dairy, Sandy Lane, Shedfield, Southampton, Hampshire, SO32 2HQ</t>
  </si>
  <si>
    <t>NN0918148005001</t>
  </si>
  <si>
    <t>Taylor Tripp Ltd</t>
  </si>
  <si>
    <t>5,, City Road, Winchester, Hampshire, SO23 8SD</t>
  </si>
  <si>
    <t>C/O 5 City Road, Winchester, Hampshire,  SO23 8SD</t>
  </si>
  <si>
    <t>NN0171481302000</t>
  </si>
  <si>
    <t>Taylor Wimpey Uk Limited</t>
  </si>
  <si>
    <t>Colvedene Court, Wessex Park, Wessex Way, Colden Common, Winchester, Hampshire, SO21 1WP</t>
  </si>
  <si>
    <t>NN0574633135000</t>
  </si>
  <si>
    <t>Show Homes And Sales Centre, 1, 3 &amp; 5, Endeavour Way, Alresford, Hampshire, SO24 9GA</t>
  </si>
  <si>
    <t>SHOW HOME SALES CENTRE AND PREMISES</t>
  </si>
  <si>
    <t>NN0882022522000</t>
  </si>
  <si>
    <t>Contractors Cabins And Compound, Phase 3, Curbridge Way, Curbridge, Southampton, Hampshire, SO30 2HN</t>
  </si>
  <si>
    <t>LAND AND CABINS</t>
  </si>
  <si>
    <t>NN0889596002001</t>
  </si>
  <si>
    <t>Show Homes And Sales Office, 2, 4 And 6, Whiteley Way, Whiteley, Fareham, Hampshire, PO15 7QG</t>
  </si>
  <si>
    <t>SHOW HOMES AND PREMISES</t>
  </si>
  <si>
    <t>NN087769010003C</t>
  </si>
  <si>
    <t>Tc Knowle Village Ltd</t>
  </si>
  <si>
    <t>Unit 3c Paston House, South Square, Knowle, Fareham, Hants, PO17 5FP</t>
  </si>
  <si>
    <t>NN097984835507D</t>
  </si>
  <si>
    <t>Team Clewlow Limited</t>
  </si>
  <si>
    <t>Dever Stores, Oxford Road, Sutton Scotney, Winchester, Hampshire, SO21 3JG</t>
  </si>
  <si>
    <t>Dever Stores, Oxford Road, Sutton Scotney,  Winchester,  Hampshire,  SO21 3JG</t>
  </si>
  <si>
    <t>Shop and premises</t>
  </si>
  <si>
    <t>NN0252012311005</t>
  </si>
  <si>
    <t>Tech Connect Group Limited</t>
  </si>
  <si>
    <t>The Gantry, Calcot Mount, Calcot Lane, Curdridge, Southampton, Hampshire, SO32 2BN</t>
  </si>
  <si>
    <t>NN0252032301617</t>
  </si>
  <si>
    <t>Technix Rubber And Plastics Ltd</t>
  </si>
  <si>
    <t>Units 16/17, Bottings Industrial Estate, Hillsons Road, Curdridge, Southampton, SO30 2DY</t>
  </si>
  <si>
    <t>NN0252032312001B</t>
  </si>
  <si>
    <t>Unit 9, Bottings Industrial Estate, Hillsons Road, Curdridge, Southampton, Hampshire, SO30 2DY</t>
  </si>
  <si>
    <t>NN0887816602634</t>
  </si>
  <si>
    <t>Technoplex Ltd</t>
  </si>
  <si>
    <t>Gnd Flr, 1634, Parkway, Whiteley, Fareham, Hampshire, PO15 7AH</t>
  </si>
  <si>
    <t>NN0918320304011</t>
  </si>
  <si>
    <t>Techüman Limited</t>
  </si>
  <si>
    <t>Unit 13 Wintex House, Easton Lane Business Park, Easton Lane, Winchester, Hants, SO23 7RQ</t>
  </si>
  <si>
    <t>NN0918320304110</t>
  </si>
  <si>
    <t>Unit 15, Wintex House, Easton Lane Business Park, Easton Lane, Winchester, Hants, SO23 7RQ</t>
  </si>
  <si>
    <t>NN05747963380009</t>
  </si>
  <si>
    <t>Tectonics  Uk Ltd</t>
  </si>
  <si>
    <t>Arem Works, Prospect Road , Alresford , Hants , SO24 9QF</t>
  </si>
  <si>
    <t>Plot 5 , Prospect Road, Alresford, Hampshire,  SO24 9QF</t>
  </si>
  <si>
    <t>NN0574820316005</t>
  </si>
  <si>
    <t>Plot 5, Prospect Road, Alresford, Hants, SO24 9QF</t>
  </si>
  <si>
    <t>NN0887814147202</t>
  </si>
  <si>
    <t>Office 2.02, Second Floor, 4500, Parkway, Whiteley, Fareham, Hampshire, PO15 7AZ</t>
  </si>
  <si>
    <t>NN0080560701004</t>
  </si>
  <si>
    <t>Telefonica Uk Limited</t>
  </si>
  <si>
    <t xml:space="preserve">Cellnet Mast, Botley Road, Bishops Waltham, Southampton , Hampshire , SO32 1DR </t>
  </si>
  <si>
    <t>C/O Colliers, C/O Ctil, Rate Acc Management, Po Box 4406, Interface Business Park, Swindon,  SN4 4RQ</t>
  </si>
  <si>
    <t>NN0161204300999</t>
  </si>
  <si>
    <t>Mm02 Site Adj Leigh House Hospital, Alresford Road, Winchester, Hampshire, SO21 1HD</t>
  </si>
  <si>
    <t>NN0282296400100</t>
  </si>
  <si>
    <t>O2( 39135), Parklands Business Park, Forest Road, Denmead, Waterlooville, Hampshire, PO7 6XP</t>
  </si>
  <si>
    <t>NN0463508998000</t>
  </si>
  <si>
    <t>Cellnet Site 002737, Alresford Road, Winchester, Hampshire, SO21 1HL</t>
  </si>
  <si>
    <t>NN0503984300002</t>
  </si>
  <si>
    <t>O2 (11916) At, Woodhams Farm, Springvale Road, Kings Worthy, Winchester, Hampshire, SO23 7LB</t>
  </si>
  <si>
    <t>NN0554504307000</t>
  </si>
  <si>
    <t>O2 (5794) Su551437, The Calvert Centre, Rownest Wood Lane, Woodmancott, Winchester, Hampshire, SO21 3BN</t>
  </si>
  <si>
    <t>NN0554512888000</t>
  </si>
  <si>
    <t>Cellnet Site 15113 Micheldever Wood, Basingstoke Road, Micheldever, Winchester, Hampshire, SO21 3BP</t>
  </si>
  <si>
    <t>NN05950203010009</t>
  </si>
  <si>
    <t>Telecom Site, Newhouse Farm, Northington, Alresford, Hampshire, SO24 9UB</t>
  </si>
  <si>
    <t>NN08070243020004</t>
  </si>
  <si>
    <t>Cellnet Site Cockscombe Reservoir, Watley Lane, Twyford, Winchester, Hampshire, SO21 1QX</t>
  </si>
  <si>
    <t>Communication Station &amp; Premises</t>
  </si>
  <si>
    <t>NN08574803010001</t>
  </si>
  <si>
    <t>Telecom Mast 3124, Vinnells Lane, West Meon, Petersfield, Hampshire, GU32 1LZ</t>
  </si>
  <si>
    <t>NN08776683000003</t>
  </si>
  <si>
    <t>Cellnet Site Wickham Water Tower, Hoads Hill, Wickham, Fareham, Hampshire, PO17 5BX</t>
  </si>
  <si>
    <t>NN091794030100A</t>
  </si>
  <si>
    <t>O2 (34760), Adj St Swithuns School, Alresford Road, Winchester, Hampshire, SO21 1HB</t>
  </si>
  <si>
    <t>NN0979808999000</t>
  </si>
  <si>
    <t>Cellnet Site 15753 Upper Cranbourne Farm, Sutton Scotney, Winchester, Hampshire, SO21 3NA</t>
  </si>
  <si>
    <t>NN04232163130004</t>
  </si>
  <si>
    <t>Telefonica Uk Ltd</t>
  </si>
  <si>
    <t>Roof Top (3168) At, Ibm, Hursley, Winchester, Hampshire, SO21 2JN</t>
  </si>
  <si>
    <t>C/O Cluttons Llp, Yarnwicke, 119 - 121 Canon Street, London,  EC4N 5AT</t>
  </si>
  <si>
    <t>NN0928612108001A</t>
  </si>
  <si>
    <t>108-109, High Street, Winchester, Hampshire, SO23 9BL</t>
  </si>
  <si>
    <t>NN0928612063004</t>
  </si>
  <si>
    <t>Tenebris Canis Limited</t>
  </si>
  <si>
    <t>63, High Street, Winchester, Hampshire, SO23 9BX</t>
  </si>
  <si>
    <t>NN0615152328000</t>
  </si>
  <si>
    <t>Unit 8, Barton Farm Industrial Estate, Wield Road, Old Alresford, Alresford, Hampshire, SO24 9RN</t>
  </si>
  <si>
    <t>4 Bridgets Lane, Martyr Worthy, Winchester, Hampshire,  SO21 1AR</t>
  </si>
  <si>
    <t>NN0171428310002</t>
  </si>
  <si>
    <t>Unit 2, Merryweather Farm , Portsmouth Road, Fishers Pond, Eastleigh, Hampshire, SO50 7HF</t>
  </si>
  <si>
    <t>NN0887814204952</t>
  </si>
  <si>
    <t>Tesco Personal Finance Plc</t>
  </si>
  <si>
    <t>Office 49-52,, Steel House, 4300 Parkway, Whiteley, Fareham, Hampshire, PO15 7FP</t>
  </si>
  <si>
    <t>C/O Tesco Underwriting Ltd, Fao: Lisa Rignall, The Omnibus Building, Lesbourne Road, Reigate,  RH2 7LD</t>
  </si>
  <si>
    <t>OFFICES</t>
  </si>
  <si>
    <t>NN05746520100008</t>
  </si>
  <si>
    <t>Tesco Stores Limited</t>
  </si>
  <si>
    <t>10-14, Broad Street, Alresford, Hampshire, SO24 9AQ</t>
  </si>
  <si>
    <t>NN0503984072001</t>
  </si>
  <si>
    <t>Tesco Stores Ltd</t>
  </si>
  <si>
    <t>74,, Springvale Road, Kings Worthy, Winchester, Hampshire, SO23 7NB</t>
  </si>
  <si>
    <t>NN0524180055000</t>
  </si>
  <si>
    <t>55/63, Priors Dean Road, Winchester, Hampshire, SO22 6JN</t>
  </si>
  <si>
    <t>NN0889500000001</t>
  </si>
  <si>
    <t>Tesco, Whiteley Village, Whiteley Way, Whiteley, Fareham, Hants, PO15 7LL</t>
  </si>
  <si>
    <t>NN0917948024003</t>
  </si>
  <si>
    <t>Tesco, Andover Road, Winchester, Hants, SO23 7BT</t>
  </si>
  <si>
    <t>NN0918320353000</t>
  </si>
  <si>
    <t xml:space="preserve">Tesco Stores Ltd, Easton Lane, Winchester, Hampshire, SO23 7RS </t>
  </si>
  <si>
    <t>NN09286121200002</t>
  </si>
  <si>
    <t>120, High Street, Winchester, Hampshire, SO23 9AS</t>
  </si>
  <si>
    <t>NN0918320222000</t>
  </si>
  <si>
    <t>Tesla Motors Limited</t>
  </si>
  <si>
    <t>Honda Uk Ltd, Easton Lane, Winchester, Hampshire, SO23 7RR</t>
  </si>
  <si>
    <t>NN09290560080003</t>
  </si>
  <si>
    <t>Texsong (Winchester) Ltd T/A  T/A Shanghai Papa</t>
  </si>
  <si>
    <t>8, St Georges Street, Winchester, Hampshire, SO23 8BG</t>
  </si>
  <si>
    <t>61 Imber Road, Winchester, Hampshire,  SO23 0NH</t>
  </si>
  <si>
    <t>NN08895950000E4</t>
  </si>
  <si>
    <t>T G Jones High Street Limited</t>
  </si>
  <si>
    <t>Unit E4, Whiteley Shopping Centre, Whiteley Way, Whiteley, Fareham, Hants, PO15 7PD</t>
  </si>
  <si>
    <t>Teneo Financial Advisory Ltd, The Colmore Building, 20 Colmore Circus , Queensway, Birmingham,  B4 6AT</t>
  </si>
  <si>
    <t>NN09286121100001</t>
  </si>
  <si>
    <t>110, High Street, Winchester, Hampshire, SO23 9AH</t>
  </si>
  <si>
    <t>NN09393560710007</t>
  </si>
  <si>
    <t>Thaihut Limited</t>
  </si>
  <si>
    <t>71, Stoney Lane, Winchester, Hampshire, SO22 6EW</t>
  </si>
  <si>
    <t>797 Harrow Road, Wembley,  HA0 2LP</t>
  </si>
  <si>
    <t>NN0889100002000</t>
  </si>
  <si>
    <t>Thales Properties Limited</t>
  </si>
  <si>
    <t>Gemalto, Concorde Way, Segensworth, Fareham, Hampshire, PO15 5RX</t>
  </si>
  <si>
    <t>NN057482840400C</t>
  </si>
  <si>
    <t>Thats A Wrap Ltd</t>
  </si>
  <si>
    <t>Unit 2, Prospect Business Park, Prospect Road, Alresford, Hampshire, SO24 9UH</t>
  </si>
  <si>
    <t>NN0928612029000B</t>
  </si>
  <si>
    <t>Th Baker &amp; Co (Established 1888) Ltd</t>
  </si>
  <si>
    <t>29, High Street, Winchester, Hampshire, SO23 9BL</t>
  </si>
  <si>
    <t>Brinton House, Exchange Street, Kidderminster,  DY10 1BT</t>
  </si>
  <si>
    <t>NN093939603103B</t>
  </si>
  <si>
    <t>1st Flr, Mint Yard, The Square, Winchester, Hampshire, SO23 9EX</t>
  </si>
  <si>
    <t>NN0928664304003</t>
  </si>
  <si>
    <t>The Ajbic Sipp Re Chris Goss</t>
  </si>
  <si>
    <t>The Old Drill Hall, Hyde Close, Winchester, Hampshire, SO23 7DT</t>
  </si>
  <si>
    <t xml:space="preserve">4 Exchange Quay, Salford Quays, Manchester,  M5 3EE </t>
  </si>
  <si>
    <t>NN0574652005790</t>
  </si>
  <si>
    <t>The Alresford Linen Company Ltd</t>
  </si>
  <si>
    <t>5a And 7-9, Broad Street, Alresford, Hampshire, SO24 9AR</t>
  </si>
  <si>
    <t>NN05748923080017</t>
  </si>
  <si>
    <t>The Alresford Mens Shed</t>
  </si>
  <si>
    <t>Unit 1 , Bennett House, The Dean, Alresford, Hampshire, SO24 9BH</t>
  </si>
  <si>
    <t>4 Langtons Court, Sun Lane, New Alresford, Winchester, Hampshire,  SO24 9UE</t>
  </si>
  <si>
    <t>NN0574892313000</t>
  </si>
  <si>
    <t>Forge Works, The Dean, Alresford, Hampshire, SO24 9BH</t>
  </si>
  <si>
    <t>NN0574912601001</t>
  </si>
  <si>
    <t>The Arlebury Limited</t>
  </si>
  <si>
    <t>Arlebury Park Sports And Social Club, The Avenue, Alresford, Hants, SO24 9ER</t>
  </si>
  <si>
    <t>CLUB AND PREMISES</t>
  </si>
  <si>
    <t>NN0929016555001</t>
  </si>
  <si>
    <t>The Army Museums Ogilby Trust</t>
  </si>
  <si>
    <t>Royal Greenjackets And Gurkhas Museums, Peninsula Barracks, Romsey Road, Winchester, Hants, SO23 8TS</t>
  </si>
  <si>
    <t>Mr A Gray , Audit Manager Business Rates, Gva, 3 Brindleyplace, Birmingham,  B1 2JB</t>
  </si>
  <si>
    <t>NN09286121690002</t>
  </si>
  <si>
    <t>The Artist Gallery Ltd</t>
  </si>
  <si>
    <t>169 - 170, High Street, Winchester, Hampshire, SO23 9BQ</t>
  </si>
  <si>
    <t>17 Haven Road, Poole,  BH13 7LE</t>
  </si>
  <si>
    <t>NN0554512337512</t>
  </si>
  <si>
    <t>The Aziz Corporation Ltd</t>
  </si>
  <si>
    <t>1-2 Aziz Court, Parkhill, Larkwhistle Farm Road, West Stratton, Winchester, Hampshire, SO21 3QX</t>
  </si>
  <si>
    <t xml:space="preserve">Derrydown Farm, St Mary Bourne, Andover ,  SP11 6BS </t>
  </si>
  <si>
    <t>NN0554512337513</t>
  </si>
  <si>
    <t>Car Parking For Aziz Court, Parkhill, Larkwhistle Farm Road, West Stratton, Winchester, Hampshire, SO21 3QX</t>
  </si>
  <si>
    <t>NN0554512337514</t>
  </si>
  <si>
    <t>Solar Panels For Aziz Court, Parkhill, Larkwhistle Farm Road, West Stratton, Winchester, Hampshire, SO21 3QX</t>
  </si>
  <si>
    <t>NN02823124840009</t>
  </si>
  <si>
    <t>The Bakehouse @ Denmead Limited</t>
  </si>
  <si>
    <t>The Bakehouse, Hambledon Road, Denmead, Waterlooville, Hampshire, PO7 6NU</t>
  </si>
  <si>
    <t>NN0929048083000A</t>
  </si>
  <si>
    <t>The Bell At St Cross Limited</t>
  </si>
  <si>
    <t>The Bell Inn , 83, St Cross Road, Winchester, Hampshire, SO23 9RE</t>
  </si>
  <si>
    <t>NN061515232100A</t>
  </si>
  <si>
    <t>The Big Scaffolding Company Limited</t>
  </si>
  <si>
    <t>Storage Land Adj To Unit 1 , Barton Farm Industrial Estate, Wield Road, Old Alresford, Alresford, Hampshire, SO24 9RN</t>
  </si>
  <si>
    <t>NN0939336006001</t>
  </si>
  <si>
    <t>The Black Wool Ltd</t>
  </si>
  <si>
    <t>The Register Office, Station Hill, Winchester, Hampshire, SO23 8TJ</t>
  </si>
  <si>
    <t>Northover House, 132a Bournemouth Road, Eastleigh, Hants,  SO53 3AL</t>
  </si>
  <si>
    <t>Archive and Premises</t>
  </si>
  <si>
    <t>NN0221724318001</t>
  </si>
  <si>
    <t>The Blue Group Ltd</t>
  </si>
  <si>
    <t>Unit 1 Building 7, St Clairs Farm, Sailors Lane, Corhampton, Southampton, Hants, SO32 3LP</t>
  </si>
  <si>
    <t>Wyndham Lodge, Morestead Road, Corhampton, Southampton, Hampshire,  SO32 3LQ</t>
  </si>
  <si>
    <t>NN0889595000D8A</t>
  </si>
  <si>
    <t>The Body Shop International Limited</t>
  </si>
  <si>
    <t>Unit D8a, Whiteley Shopping Centre, Whiteley Way, Whiteley, Fareham, Hants, PO15 7PD</t>
  </si>
  <si>
    <t>Plus X Innovation, Lewes Road , Brighton ,  BN2 4GL</t>
  </si>
  <si>
    <t>NN0928612118001B</t>
  </si>
  <si>
    <t>118, High Street, Winchester, Hampshire, SO23 9BL</t>
  </si>
  <si>
    <t>NN0939566300064</t>
  </si>
  <si>
    <t>The Brandon Trust</t>
  </si>
  <si>
    <t>Unit 64, Basepoint Business Centre, 1, Winnall Valley Road, Winchester, Hants, SO23 0LD</t>
  </si>
  <si>
    <t>Olympus House, Britania Road , Patchway , Bristol,  BS34 5TA</t>
  </si>
  <si>
    <t>NN0221724319003</t>
  </si>
  <si>
    <t>The Brock Group Ltd</t>
  </si>
  <si>
    <t>Unit 3 Building 7, St Clairs Farm, Sailors Lane, Corhampton, Southampton, Hants, SO32 3LP</t>
  </si>
  <si>
    <t>NN09179403010001</t>
  </si>
  <si>
    <t xml:space="preserve"> The Bursar</t>
  </si>
  <si>
    <t>St Swithuns School, Alresford Road, Winchester, Hampshire, SO21 1HB</t>
  </si>
  <si>
    <t>St Swithuns School, Alresford Road, Winchester,  SO21 1HB</t>
  </si>
  <si>
    <t>NN0918184305004T</t>
  </si>
  <si>
    <t>The Bursar Of Winchester College</t>
  </si>
  <si>
    <t>Winchester College,, College Street, Winchester, Hampshire, SO23 9NA</t>
  </si>
  <si>
    <t>Winchester College, 7 College Street, Winchester, Hants,  SO23 9NA</t>
  </si>
  <si>
    <t>NN09287080730007</t>
  </si>
  <si>
    <t>The Bursar Winchester College</t>
  </si>
  <si>
    <t>73 And 73a, Kingsgate Street, Winchester, Hampshire, SO23 9PE</t>
  </si>
  <si>
    <t>For Attn Of Stephen Douglas, 7 College Street, Winchester, Hants,  SO23 9NA</t>
  </si>
  <si>
    <t>NN09286760270042</t>
  </si>
  <si>
    <t>The Cabinet Rooms Collection Ltd T/A Cabinet Rooms</t>
  </si>
  <si>
    <t>2, De Lunn Buildings, Jewry Street, Winchester, Hampshire, SO23 8SA</t>
  </si>
  <si>
    <t>1-2 De Lunn Buildings  , Jewry Street , Winchester ,  SO23 8SA</t>
  </si>
  <si>
    <t>NN09286760270057</t>
  </si>
  <si>
    <t>1, De Lunn Buildings, Jewry Street, Winchester, Hampshire, SO23 8SA</t>
  </si>
  <si>
    <t>NN0706092313000A</t>
  </si>
  <si>
    <t>The Caravan Club</t>
  </si>
  <si>
    <t>Rookesbury Park Caravan Club Site, Hundred Acre Road, Wickham, Fareham, Hampshire, PO17 6JR</t>
  </si>
  <si>
    <t>East Grinstead House, East Grinstead, West Sussex,  RH19 1HA</t>
  </si>
  <si>
    <t>NN0463610300000B</t>
  </si>
  <si>
    <t>The Caravan Club Ltd T/A Caravan And Motorhome Club</t>
  </si>
  <si>
    <t>Winchester Caravan &amp; Motorhome Club Campsite, Alresford Road, Winchester, Hampshire, SO21 1HL</t>
  </si>
  <si>
    <t>East Grinstead House, East Grinstead, West Sussex,  RH19 1UA</t>
  </si>
  <si>
    <t>NN08776163060008</t>
  </si>
  <si>
    <t>The Chesapeake Mill Limited</t>
  </si>
  <si>
    <t>The Chesapeake Mill, Bridge Street, Wickham, Fareham, Hampshire, PO17 5JH</t>
  </si>
  <si>
    <t>NN0918436002003</t>
  </si>
  <si>
    <t>The Childcare Corporation Ltd</t>
  </si>
  <si>
    <t>Gordon House, Gordon Road, Winchester, Hampshire, SO23 7DD</t>
  </si>
  <si>
    <t xml:space="preserve">Fianance Dept , Grandir Uk, Tuscany House, White Hart Lane, Basingstoke, Hampshire ,  RG21 4AF </t>
  </si>
  <si>
    <t>NN06151083110004</t>
  </si>
  <si>
    <t>The Christy Memorial Hall Old Alresford Trust</t>
  </si>
  <si>
    <t>Christy Memorial Hall, Old Alresford, Alresford, Hampshire, SO24 9DH</t>
  </si>
  <si>
    <t>C/O Mr P Stokes, Spring Vale, Old Alresford, Hampshire,  SO24 9DH</t>
  </si>
  <si>
    <t>NN09394440520001</t>
  </si>
  <si>
    <t>The City Of Winchester Trust Ltd</t>
  </si>
  <si>
    <t>32, Upper Brook Street, Winchester, Hampshire, SO23 8DG</t>
  </si>
  <si>
    <t>30-32, Upper Brook Street, Winchester, Hants,  SO23 8DG</t>
  </si>
  <si>
    <t>NN09286121570008</t>
  </si>
  <si>
    <t>The City Pub Group Plc</t>
  </si>
  <si>
    <t>Alfies, 157, High St, Winchester, Hampshire, SO23 9BA</t>
  </si>
  <si>
    <t>Accounts Payable , Copper House, 5 Garratt Lane, Wandsworth , London ,  SW18 4AQ</t>
  </si>
  <si>
    <t>NN09290160020007</t>
  </si>
  <si>
    <t>Westgate Hotel, 2, Romsey Road, Winchester, Hampshire, SO23 8TP</t>
  </si>
  <si>
    <t>NN09286760410005</t>
  </si>
  <si>
    <t>The Copying Centre Limited</t>
  </si>
  <si>
    <t>41-43, Jewry Street, Winchester, Hampshire, SO23 8RY</t>
  </si>
  <si>
    <t>41-43 Jewry Street, Winchester, Hampshire,  SO23 8RY</t>
  </si>
  <si>
    <t>NN0887808314014</t>
  </si>
  <si>
    <t>The Coral Centre Limited</t>
  </si>
  <si>
    <t>Unit 14, Bridge Works, Fontley Road, Titchfield, Fareham, Hampshire, PO15 6QZ</t>
  </si>
  <si>
    <t>NN09286121120005</t>
  </si>
  <si>
    <t>The Cornish Bakery Shops Limited</t>
  </si>
  <si>
    <t>112, High Street, Winchester, Hampshire, SO23 9AS</t>
  </si>
  <si>
    <t>Accounts , The Cornish Bakery, Paulton House, Old Mills, Paulton,  BS39 7SX</t>
  </si>
  <si>
    <t>NN0827272301003</t>
  </si>
  <si>
    <t>The Crusaders' Union</t>
  </si>
  <si>
    <t>1st Flr Unit C, Meadow View Business Park, Winchester Road, Upham, Southampton, Hampshire, SO32 1HJ</t>
  </si>
  <si>
    <t>Westbrook , Oakhill Road , Ryde , Isle Of Wight ,  PO33 1PU</t>
  </si>
  <si>
    <t>NN02016563720020</t>
  </si>
  <si>
    <t>The Cycle Company Limited</t>
  </si>
  <si>
    <t>Front Pt 1, Station Terrace, Shawford, Winchester, Hampshire, SO21 2BN</t>
  </si>
  <si>
    <t>NN07162360140017</t>
  </si>
  <si>
    <t>The D Day Memorial Hall Southwick And Widley</t>
  </si>
  <si>
    <t>D Day Memorial Hall, Priory Road, Southwick, Fareham, Hampshire, PO17 6EB</t>
  </si>
  <si>
    <t>C/O Mr A S H Furnell, 75 The Keep, Portchester, Fareham, Hampshire,  PO16 9PW</t>
  </si>
  <si>
    <t>NN09181663150007</t>
  </si>
  <si>
    <t>The Dean &amp; Chapter Of Winchester</t>
  </si>
  <si>
    <t>The Cathedral Learning Centre, 10a, The Close, Winchester, Hampshire, SO23 9LS</t>
  </si>
  <si>
    <t>9, The Close, Winchester, Hants,  SO23 9LS</t>
  </si>
  <si>
    <t>NN02823125150002</t>
  </si>
  <si>
    <t>The Denmead War Memorial Hall</t>
  </si>
  <si>
    <t>Memorial Hall, Hambledon Road, Denmead, Portsmouth, Hampshire, PO7 6PW</t>
  </si>
  <si>
    <t>D J Nicholls, Peacehaven, Ashling Gardens, Denmead, Waterlooville,  PO7 6PR</t>
  </si>
  <si>
    <t>NN0312659107000</t>
  </si>
  <si>
    <t>The De Peyer Clinic Limited</t>
  </si>
  <si>
    <t>Unit 7, Mill Court, The Sawmills, Durley, Southampton, Hampshire, SO32 2EJ</t>
  </si>
  <si>
    <t>24 The Vikings, Romsey, Hampshire,  SO51 5RG</t>
  </si>
  <si>
    <t>NN0252008352006</t>
  </si>
  <si>
    <t>The Director Ymca</t>
  </si>
  <si>
    <t>Fairthorne Manor Golf Club, Botley Road, Curbridge, Southampton, Hants, SO30 2HB</t>
  </si>
  <si>
    <t>The Manager, Ymca Family Park, Fairthorne Manor, Curdridge, Southampton,  SO30 2GH</t>
  </si>
  <si>
    <t>NN09393440380005</t>
  </si>
  <si>
    <t>The Doughy Lab Limited</t>
  </si>
  <si>
    <t>38, Stockbridge Road, Winchester, Hampshire, SO23 7BZ</t>
  </si>
  <si>
    <t>1 Monks Way, Eastleigh,  SO50 5BE</t>
  </si>
  <si>
    <t>NN09181440100006</t>
  </si>
  <si>
    <t>The Driving Standards Agency</t>
  </si>
  <si>
    <t>Driving Test Centre, Christchurch Road, Winchester, Hampshire, SO23 9SY</t>
  </si>
  <si>
    <t>DRIVING TEST CENTRE AND PREMISES</t>
  </si>
  <si>
    <t>NN0080592302012</t>
  </si>
  <si>
    <t>The Electricity Network Co Ltd</t>
  </si>
  <si>
    <t>Independent Distribution Network Operator , Coppice Hill, Bishops Waltham, Southampton, SO32 1AG</t>
  </si>
  <si>
    <t>NN0080816305000</t>
  </si>
  <si>
    <t>Independent Distribution Network Operator, Tangier Lane, Bishops Waltham , Southampton , Hampshire , SO32 1BU</t>
  </si>
  <si>
    <t>NN0887844390000</t>
  </si>
  <si>
    <t>The Electricity Network Company Ltd, Whiteley Lane, Titchfield, Fareham, Hampshire, PO15 7RW</t>
  </si>
  <si>
    <t>NN0877752001000</t>
  </si>
  <si>
    <t>Independent Distribution Network Operator, Winchester Road, Wickham , Fareham , Hampshire , PO17 5LH</t>
  </si>
  <si>
    <t>NN0252008361000</t>
  </si>
  <si>
    <t>The Electricity Network Company Limited</t>
  </si>
  <si>
    <t>Independent Distribution Network Operator, Botley Road, Curbridge, Southampton, Hants, SO30 2HB</t>
  </si>
  <si>
    <t>NN0928684001000</t>
  </si>
  <si>
    <t>Independent Distribution Network Operator, Kilham Lane, Winchester, Hampshire, SO22 5QD</t>
  </si>
  <si>
    <t>Independent Distribution Network Operator</t>
  </si>
  <si>
    <t>NN0939224305000</t>
  </si>
  <si>
    <t>Independent Distribution Network Operator, Sarum Road, Winchester, Hampshire, SO22 5HA</t>
  </si>
  <si>
    <t>NN0574892309000</t>
  </si>
  <si>
    <t>The Electricity Network Company Ltd</t>
  </si>
  <si>
    <t>Independent Distribution Network Operator, The Dean, Alresford, Hampshire, SO24 9BN</t>
  </si>
  <si>
    <t>NN0917948998002</t>
  </si>
  <si>
    <t>Independent Distribution Network Operator At Barton Farm, Andover Road, Winchester, Hampshire, SO22 6AX</t>
  </si>
  <si>
    <t>NN0929016118002</t>
  </si>
  <si>
    <t>Independent Distribution Network Operator, Pitt Manor, Romsey Road, Winchester, Hampshire, SO22 5PR</t>
  </si>
  <si>
    <t>NN0929016132000</t>
  </si>
  <si>
    <t>Independent Distribution Network Operator,, Romsey Road, Winchester , Hampshire , SO22 5DB</t>
  </si>
  <si>
    <t>NN08895950000B8</t>
  </si>
  <si>
    <t>The Entertainer (Amersham) Ltd</t>
  </si>
  <si>
    <t>Unit B8, Whiteley Shopping Centre, Whiteley Way, Whiteley, Fareham, Hants, PO15 7PD</t>
  </si>
  <si>
    <t xml:space="preserve">Teal House, Anglo Office Park, 67 White Lion Road, Amersham, Bucks ,  HP7 9FB </t>
  </si>
  <si>
    <t>NN0939394047003A</t>
  </si>
  <si>
    <t>Units 46 &amp; 47, The Brooks, Winchester, Hampshire, SO23 8QY</t>
  </si>
  <si>
    <t>NN09393940470044</t>
  </si>
  <si>
    <t>Staff Area Pt 47, The Brooks, Winchester, Hampshire, SO23 8QY</t>
  </si>
  <si>
    <t>NN09393240340005</t>
  </si>
  <si>
    <t>The Evolutions Clinic Ltd</t>
  </si>
  <si>
    <t>34, St Thomas Street, Winchester, Hampshire, SO23 9HJ</t>
  </si>
  <si>
    <t>NN09395483010057</t>
  </si>
  <si>
    <t>The Flower Pots Brewery Limited</t>
  </si>
  <si>
    <t>Unit 10, Sun Valley Business Park, Winnall Close, Winchester, Hampshire, SO23 0LB</t>
  </si>
  <si>
    <t>The Flower Pots, Brandy Mount, Cheriton, Hampshire,  SO24 0QQ</t>
  </si>
  <si>
    <t>NN0939548301008</t>
  </si>
  <si>
    <t>Unit 8,, Sun Valley Business Park, Winnall Close, Winchester, Hampshire, SO23 0LB</t>
  </si>
  <si>
    <t>NN0141104305000B</t>
  </si>
  <si>
    <t>The Flower Pots Inn Limited</t>
  </si>
  <si>
    <t>The Flower Pots Inn, Cheriton, Alresford, Hampshire, SO24 0QQ</t>
  </si>
  <si>
    <t>NN00200083060001</t>
  </si>
  <si>
    <t>The Friarsgate Practice</t>
  </si>
  <si>
    <t>Badger Farm Surgery, Meadow Way, Winchester, Hampshire, SO22 4QB</t>
  </si>
  <si>
    <t>Friarsgate Practice, Stockbridge Road, Winchester, Hants,  SO22 6EL</t>
  </si>
  <si>
    <t>NN0939344319003</t>
  </si>
  <si>
    <t>Friarsgate Practice, Stockbridge Road, Winchester, Hants, SO22 6EL</t>
  </si>
  <si>
    <t>NN02319063000009</t>
  </si>
  <si>
    <t>The George Philippi Memorial Sports Ground</t>
  </si>
  <si>
    <t>Sports Ground &amp; Pavillion, Cricket Close, Crawley, Winchester, Hampshire, SO21 2PX</t>
  </si>
  <si>
    <t>C/O Mrs Nicola Breen (Parish Clerk), Bower Cottage, Peach Hill Lane, Crawley, Winchester, Hampshire,  SO21 2PR</t>
  </si>
  <si>
    <t>NN008053600200A</t>
  </si>
  <si>
    <t>The Goddard Partnership Limited</t>
  </si>
  <si>
    <t xml:space="preserve">Old Fire Station,,, Upper Basingwell Street, Bishops Waltham, Southampton, Hampshire, SO32 1PF </t>
  </si>
  <si>
    <t>NN07969083010003</t>
  </si>
  <si>
    <t>The Golf Club Secretary</t>
  </si>
  <si>
    <t>Alresford Golf Club, Cheriton Road, Tichborne, Alresford, Hampshire, SO24 0PN</t>
  </si>
  <si>
    <t xml:space="preserve">Alresford Golf Club, Cheriton Road, Tichbourne Down, Alresford Hants So24 0pn,  </t>
  </si>
  <si>
    <t xml:space="preserve">GOLF COURSE AND PREMISES </t>
  </si>
  <si>
    <t>NN042328420100A</t>
  </si>
  <si>
    <t>The Good Hairdressing Guide Limited</t>
  </si>
  <si>
    <t>Granary Loft 3, Upper Slackstead Farm, Upper Slackstead, Braishfield, Romsey, Hampshire, SO51 0QL</t>
  </si>
  <si>
    <t>NN0595004000001</t>
  </si>
  <si>
    <t>The Grange Festival</t>
  </si>
  <si>
    <t>The Grange, Grange Park, Northington, Alresford, Hampshire, SO24 9TG</t>
  </si>
  <si>
    <t>The Estate Office, Folly Hill, Itchen Stoke, Alresford, Hants,  SO24 9TE</t>
  </si>
  <si>
    <t>OPERA HOUSE AND PREMISES</t>
  </si>
  <si>
    <t>NN0453404301000B</t>
  </si>
  <si>
    <t>The Grange Hampshire Llp</t>
  </si>
  <si>
    <t xml:space="preserve"> Abbotstone Farm House, Abbotstone, Itchen Stoke, Alresford, Hampshire, SO24 9TE</t>
  </si>
  <si>
    <t>Folly Hill Farm, Folly Hill Lane, Itchen Stoke, Alresford, Hampshire,  SO24 9TF</t>
  </si>
  <si>
    <t>NN0453404302000</t>
  </si>
  <si>
    <t>Garden Cottage, Abbotstone, Itchen Stoke, Alresford, Hampshire, SO24 9TE</t>
  </si>
  <si>
    <t>NN0979824310001</t>
  </si>
  <si>
    <t>The Gratton Trust</t>
  </si>
  <si>
    <t>Pavilion At Gratton Recreation Ground, Stockbridge Road West, Sutton Scotney, Winchester, Hampshire, SO21 3GA</t>
  </si>
  <si>
    <t>1 Wheelers Yard, Oxford Road, Sutton Scotney, Winchester, Hampshire,  SO21 3QZ</t>
  </si>
  <si>
    <t>NN068582430503B</t>
  </si>
  <si>
    <t>The Great British Awning &amp; Blind Co Ltd</t>
  </si>
  <si>
    <t>Unit 29, Shedfield Equestrian, Botley Road, Shedfield, Southampton, Hampshire, SO32 2HN</t>
  </si>
  <si>
    <t>Units 29 And 30, Shedfield Equestrian Centre, Botley Road, Shedfield, Southampton, Hampshire,  SO32 2HN</t>
  </si>
  <si>
    <t>NN0685824509000</t>
  </si>
  <si>
    <t>Units 29 And 30, Shedfield Equestrian Centre, Botley Road, Shedfield, Southampton, Hampshire, SO32 2HN</t>
  </si>
  <si>
    <t>NN0463606339502</t>
  </si>
  <si>
    <t>The Great Shutter Company Limited</t>
  </si>
  <si>
    <t>Unit 2 , Dolphin House , Abbas Business Centre, Main Road, Itchen Abbas, Winchester, Hampshire, SO21 1BQ</t>
  </si>
  <si>
    <t>160 Stockbridge Road, Winchester, Hampshire,  SO22 6RN</t>
  </si>
  <si>
    <t>NN087769010002C</t>
  </si>
  <si>
    <t>The Green Chair (Uk) Limited</t>
  </si>
  <si>
    <t>Unit 2c, Brandt House, South Square, Knowle, Fareham, Hants, PO17 5FL</t>
  </si>
  <si>
    <t>NN02520803110001</t>
  </si>
  <si>
    <t>The Green Oak Building Company Limited</t>
  </si>
  <si>
    <t>Workshop At Longacres Farm, Wangfield Lane, Curdridge, Southampton, Hampshire, SO32 2DA</t>
  </si>
  <si>
    <t>Cherrywood Lodge, Webbs Green, Soberton, Southampton, Hampshire,  SO32 3PY</t>
  </si>
  <si>
    <t>NN0080528301005</t>
  </si>
  <si>
    <t>The Grove Mctimoney Ltd T/A Lasting Touch Chiropractic</t>
  </si>
  <si>
    <t>Office 1 At The Yard, Ashton Lane, Bishops Waltham, Southampton, Hampshire, SO32 1FN</t>
  </si>
  <si>
    <t>NN0080660331000A</t>
  </si>
  <si>
    <t>The Guide Association</t>
  </si>
  <si>
    <t>Guide Headquarters Recreation Ground, Hoe Road, Bishops Waltham, Southampton, Hampshire, SO32 1DS</t>
  </si>
  <si>
    <t>NN076683231001</t>
  </si>
  <si>
    <t>The Hampshire Shade Company Ltd</t>
  </si>
  <si>
    <t>Unit 11, Lycroft Farm Business Park, Park Lane, Swanmore, Southampton, Hampshire, SO32 2QQ</t>
  </si>
  <si>
    <t>NN09288240030033</t>
  </si>
  <si>
    <t>The Handmade Cyclist Limited</t>
  </si>
  <si>
    <t>3-4, Kings Walk, Winchester, Hampshire, SO23 8AF</t>
  </si>
  <si>
    <t>NN0877808333000</t>
  </si>
  <si>
    <t>The Health And Fitness Barn Limited</t>
  </si>
  <si>
    <t>Health And Fitness Barn, First Floor, River Meon Business Park, Fontley Road, Titchfield, Fareham, Hampshire, PO15 6QX</t>
  </si>
  <si>
    <t>HEALTH AND FITNESS BARN</t>
  </si>
  <si>
    <t>NN0877808334000</t>
  </si>
  <si>
    <t>The Health &amp; Fitness Barn Ltd</t>
  </si>
  <si>
    <t>Ladies Bootcamp, Ground Floor, River Meon Business Park, Fontley Road, Titchfield, Fareham, Hampshire, PO15 6QX</t>
  </si>
  <si>
    <t>NN0929040003004</t>
  </si>
  <si>
    <t>The Health Project Collective Ltd</t>
  </si>
  <si>
    <t>3 &amp; 4, St Clement Yard, St Clement Street, Winchester, Hampshire, SO23 9DR</t>
  </si>
  <si>
    <t>NN05749080420002</t>
  </si>
  <si>
    <t>The Hearing Studio Limited</t>
  </si>
  <si>
    <t>42, West Street, Alresford, Hampshire, SO24 9AU</t>
  </si>
  <si>
    <t>NN09395483010127</t>
  </si>
  <si>
    <t>The Helicopter Girls Limited</t>
  </si>
  <si>
    <t>Unit 12, Sun Valley Business Park, Winnall Close, Winchester, Hampshire, SO23 0LB</t>
  </si>
  <si>
    <t>NN04131240800003</t>
  </si>
  <si>
    <t>The Hideaway Hursley Limited</t>
  </si>
  <si>
    <t>80, Main Road, Hursley, Winchester, Hants, SO21 2JY</t>
  </si>
  <si>
    <t>18 Plough Way, Badger Farm, Winchester, Hampshire,  SO22 4PW</t>
  </si>
  <si>
    <t>NN09181240020025</t>
  </si>
  <si>
    <t>The Home Shop Ltd</t>
  </si>
  <si>
    <t>The Home Shop,Unit 2 Marlborough House, Chesil Street, Winchester, Hampshire, SO23 0HU</t>
  </si>
  <si>
    <t>Unit 2, Marlborough House, Chesil Street, Winchester, Hants,  SO23 8HU</t>
  </si>
  <si>
    <t>NN0645448300004</t>
  </si>
  <si>
    <t>The Hwm Pension Scheme</t>
  </si>
  <si>
    <t>Offices At, Otterbourne Farm, Kiln Lane, Otterbourne, Winchester, Hampshire, SO21 2EN</t>
  </si>
  <si>
    <t>NN0918436307077</t>
  </si>
  <si>
    <t>The Hyde Abbey Bowls Club</t>
  </si>
  <si>
    <t>Hyde Abbey Bowls Club Pavillion, River Park Leisure Centre, Gordon Road, Winchester, SO23 7DD</t>
  </si>
  <si>
    <t>C/O Colin Elliott, 20 Parkway Gardens, Chandlers Ford, Eastleigh,  SO53 2EN</t>
  </si>
  <si>
    <t>NN0887814601136</t>
  </si>
  <si>
    <t>The Innovation Group Plc</t>
  </si>
  <si>
    <t>Bembridge House, 1300, Parkway, Whiteley, Fareham, Hampshire, PO15 7AE</t>
  </si>
  <si>
    <t>Accounts Department, Bembridge House, 1300 Parkway, Whiteley, Fareham, Hampshire,  PO15 7AE</t>
  </si>
  <si>
    <t>NN0877736327215</t>
  </si>
  <si>
    <t>The Kaye Co Group Limited</t>
  </si>
  <si>
    <t>Oak, 1st Floor, Heming &amp; Co, The Square, Wickham, Fareham, Hampshire, PO17 5JT</t>
  </si>
  <si>
    <t>NN0918316000002</t>
  </si>
  <si>
    <t>The Libation Trading Company Limited T/A Incognito</t>
  </si>
  <si>
    <t>Part Ground Floor , St Johns House , The Broadway, High Street, Winchester, SO23 9BE</t>
  </si>
  <si>
    <t>BAR AND PREMISES</t>
  </si>
  <si>
    <t>NN06656563010006</t>
  </si>
  <si>
    <t>The Lime Centre Ltd</t>
  </si>
  <si>
    <t>The Lime Centre, Long Barn, Morestead, Winchester, Hampshire, SO21 1LZ</t>
  </si>
  <si>
    <t>Fao Nigel Wright, The Lime Centre, Long Barn, Morestead, Winchester,  SO21 1LZ</t>
  </si>
  <si>
    <t>NN057489202600AB</t>
  </si>
  <si>
    <t>The Little Curtain Room Ltd</t>
  </si>
  <si>
    <t>26a, The Dean, Alresford, Hampshire, SO24 9AZ</t>
  </si>
  <si>
    <t>NN0463584308060</t>
  </si>
  <si>
    <t>The Little Kitchen Company (Winchester) Limited</t>
  </si>
  <si>
    <t>Unit 6, Moorside Place, Moorside Road, Winchester, Hants, SO23 7FX</t>
  </si>
  <si>
    <t>Elmwood, 5 Elm Road, Winchester, Hampshire,  SO22 5AG</t>
  </si>
  <si>
    <t>NN09393440030018</t>
  </si>
  <si>
    <t>Leaf &amp; Bean, 3a, Stockbridge Road, Winchester, Hampshire, SO22 6RN</t>
  </si>
  <si>
    <t xml:space="preserve">RESTAURANT AND PREMISES </t>
  </si>
  <si>
    <t>NN0918320322001</t>
  </si>
  <si>
    <t>The Martial Arts Community Trust</t>
  </si>
  <si>
    <t>County Windows Ltd, Easton Lane, Winchester, Hampshire, SO23 7RU</t>
  </si>
  <si>
    <t>NN005030430001B</t>
  </si>
  <si>
    <t>The Marylebone Garden Company Limited</t>
  </si>
  <si>
    <t>Unit 1b, Ranscombe Farm, Barnetts Wood Lane, Bighton, Alresford, Hampshire, SO24 9SF</t>
  </si>
  <si>
    <t>NN0928864304002</t>
  </si>
  <si>
    <t>The Masuri Group Ltd</t>
  </si>
  <si>
    <t>Unit F,, Wykeham Industrial Estate, Moorside Road, Winchester, Hants, SO23 7RX</t>
  </si>
  <si>
    <t>Unit F, Wykeham Industrial Estate, Moorside Road, Winchester, Hampshire,  SO23 7RX</t>
  </si>
  <si>
    <t>NN09288883130002</t>
  </si>
  <si>
    <t>Unit  M, Nickel Close, Winchester, Hampshire, SO23 7RJ</t>
  </si>
  <si>
    <t>NN09286680840002</t>
  </si>
  <si>
    <t>The Md Winchester Ltd</t>
  </si>
  <si>
    <t>White Swan, 84, Hyde Street, Winchester, Hampshire, SO23 7DW</t>
  </si>
  <si>
    <t>White Swan, 84 Hyde Street, Winchester, Hampshire,  SO23 7DW</t>
  </si>
  <si>
    <t>NN0939288037016</t>
  </si>
  <si>
    <t>The Medical Aesthetic Clinic Ltd</t>
  </si>
  <si>
    <t>Room 9/2.5, 37-39, Southgate Street, Winchester, Hampshire, SO23 9EH</t>
  </si>
  <si>
    <t>Room 9/2.5, 37-39 Southgate Street, Winchester, Hampshire,  SO23 9EH</t>
  </si>
  <si>
    <t>NN00402083150009</t>
  </si>
  <si>
    <t>The Milbury At Beauworth Limited</t>
  </si>
  <si>
    <t>The Milburys, Beauworth, Alresford, Hampshire, SO24 0PB</t>
  </si>
  <si>
    <t>NN05343960540017</t>
  </si>
  <si>
    <t>The Millenium Memorial Hall Trust</t>
  </si>
  <si>
    <t>The Millennium Memorial Hall, The Hall Way, Littleton, Winchester, Hampshire, SO22 6QL</t>
  </si>
  <si>
    <t>Fao Katie Massey, 26 The Hall Way, Littleton, Winchester,  SO22 6QL</t>
  </si>
  <si>
    <t>NN0574872300001A</t>
  </si>
  <si>
    <t>The Naked Grape Wine Ltd</t>
  </si>
  <si>
    <t>Old Telephone Exchange, Station Road, Alresford, Hampshire, SO24 9JG</t>
  </si>
  <si>
    <t>NN0111020301004</t>
  </si>
  <si>
    <t>The National Trust</t>
  </si>
  <si>
    <t>Hinton Ampner House,, Church Road, Hinton Ampner , Alresford, Hampshire, SO24 0LA</t>
  </si>
  <si>
    <t>4 Warren Farm Barns, Micheldever Station, Winchester, Hampshire,  SO21 3FL</t>
  </si>
  <si>
    <t>NN0554544362145</t>
  </si>
  <si>
    <t>4 &amp; 5, Warren Farm Barns, Andover Road, Micheldever Station, Winchester, Hampshire, SO21 3FL</t>
  </si>
  <si>
    <t>Epsom Court , Epson Road, Whitehorse Business Park, Trowbridge,  ,  BA14 0XF</t>
  </si>
  <si>
    <t>NN09286124010008</t>
  </si>
  <si>
    <t>Winchester City Mill (National Trust), Bridge Street, Winchester, Hampshire, SO23 9BH</t>
  </si>
  <si>
    <t>Epsom Court, Epsom Road, White Horse Business Park, Trowbridge, Wiltshire, Ba14 0xf,  BA14 0XF</t>
  </si>
  <si>
    <t>HISTORIC PROPERTY &amp; PREMISES</t>
  </si>
  <si>
    <t>NN080702430000B</t>
  </si>
  <si>
    <t>The Natural Death Centre</t>
  </si>
  <si>
    <t>In The Hill House, Watley Lane, Twyford, Winchester, Hampshire, SO21 1QX</t>
  </si>
  <si>
    <t>NN0070416304031</t>
  </si>
  <si>
    <t>The Natural Travel Collection Ltd</t>
  </si>
  <si>
    <t>Long Barn South, At Sutton Manor Farm, Bishops Sutton Road, Alresford, Hampshire, SO24 0AA</t>
  </si>
  <si>
    <t>Long Barn South, At Sutton Manor Farm, Bishops Sutton Road, Alresford,  Hampshire,  SO24 0AA</t>
  </si>
  <si>
    <t>NN0887814890025</t>
  </si>
  <si>
    <t>The Navy, Army And Air Force Institutes</t>
  </si>
  <si>
    <t xml:space="preserve">2nd Flr, Lhs Forum 5, The Forums , Parkway , Whiteley , Fareham , Hampshire , PO15 7PA </t>
  </si>
  <si>
    <t xml:space="preserve">2nd Flr, Lhs Forum 5, The Forums , Parkway , Whiteley , Fareham , Hampshire ,  PO15 7PA </t>
  </si>
  <si>
    <t>NN09184640080009</t>
  </si>
  <si>
    <t>The Old Vine Hotel Limited</t>
  </si>
  <si>
    <t>The Old Vine, 8, Great Minster Street, Winchester, Hampshire, SO23 9HA</t>
  </si>
  <si>
    <t>NN09290360140004</t>
  </si>
  <si>
    <t>The Olive Branch Christian Counselling Service Company Ltd</t>
  </si>
  <si>
    <t>14, St Clement Street, Winchester, Hampshire, SO23 9HH</t>
  </si>
  <si>
    <t>NN05748963000007</t>
  </si>
  <si>
    <t>The Orange Pony Ltd</t>
  </si>
  <si>
    <t>Globe Inn, The Soke, Alresford, Hampshire, SO24 9DB</t>
  </si>
  <si>
    <t>Globe Inn, The Soke, Alresford, Hampshire,  SO24 9DB</t>
  </si>
  <si>
    <t>NN0939332299200</t>
  </si>
  <si>
    <t>The Oriental Executive Pension Scheme</t>
  </si>
  <si>
    <t>2nd Flr, 7, Charlecote Mews, Staple Gardens, Winchester, Hampshire, SO23 8SR</t>
  </si>
  <si>
    <t>C/O Azets, Gateway House, Tollgate, Chandler'S Ford, Hampshire,  SO53 3TG</t>
  </si>
  <si>
    <t>NN0685924310002</t>
  </si>
  <si>
    <t>The Out Of Town Centre Limited</t>
  </si>
  <si>
    <t>The Colliers Orchard, Sandy Lane, Shedfield, Southampton, Hampshire, SO32 2HQ</t>
  </si>
  <si>
    <t>NN0665672348001B</t>
  </si>
  <si>
    <t>The Owslebury Parish &amp; Community Hall</t>
  </si>
  <si>
    <t>Owslebury Village Hall, Main Road, Owslebury, Winchester, Hampshire, SO21 1LU</t>
  </si>
  <si>
    <t>NN0928612163000</t>
  </si>
  <si>
    <t>The Palm Group Winchester Ltd T/A Ghandi Restaurant</t>
  </si>
  <si>
    <t>163 And 164, High Street, Winchester, Hampshire, SO23 9BA</t>
  </si>
  <si>
    <t>163 High Street, Winchester, Hants,  SO23 9BA</t>
  </si>
  <si>
    <t>NN0582313002000</t>
  </si>
  <si>
    <t>The Parish Council Of Newlands</t>
  </si>
  <si>
    <t>Newlands Community Hall, Newlands Avenue, Waterlooville, Hampshire, PO7 3BX</t>
  </si>
  <si>
    <t>Newlands Community Hall, Newlands Avenue, Waterlooville, Hampshire,  PO7 3BX</t>
  </si>
  <si>
    <t>NN0939332308006</t>
  </si>
  <si>
    <t>The Pecorelli Pension Trust</t>
  </si>
  <si>
    <t>Star Lane House, 2nd Flr Front, Staple Gardens, Winchester, Hampshire, SO23 8SR</t>
  </si>
  <si>
    <t>Pecorelli Pension Trust, C/O Curchod And Co Llp, The Courtyard, 15 Winchester Road, Basingstoke,  RG21 8UE</t>
  </si>
  <si>
    <t>NN0939332308008</t>
  </si>
  <si>
    <t>2nd Flr Front Parking, Star Lane House, Staple Gardens, Winchester, Hampshire, SO23 8SR</t>
  </si>
  <si>
    <t>NN05748203020002</t>
  </si>
  <si>
    <t>The Perins Multi-Academy Trust</t>
  </si>
  <si>
    <t>Perins School And Community Sports College, Pound Hill, Alresford, Hampshire, SO24 9BS</t>
  </si>
  <si>
    <t>Perins School And Community Sports College, Pound Hill, Alresford, Hampshire,  SO24 9BS</t>
  </si>
  <si>
    <t>NN05748203020017</t>
  </si>
  <si>
    <t>Youth Wing, Perins School And Community Sports College, Pound Hill, Alresford, Hampshire, SO24 9BS</t>
  </si>
  <si>
    <t>NN05748763050018</t>
  </si>
  <si>
    <t>Sun Hill County Junior School, Sun Lane, Alresford, Hampshire, SO24 9NB</t>
  </si>
  <si>
    <t>NN08070563260007</t>
  </si>
  <si>
    <t>The Phoenix Inn (Twyford) Ltd</t>
  </si>
  <si>
    <t>The Phoenix Inn, High Street, Twyford, Winchester, Hampshire, SO21 1RF</t>
  </si>
  <si>
    <t>Phoenix Inn, High Street, Twyford, Winchester, Hampshire,  SO21 1RF</t>
  </si>
  <si>
    <t>NN09181660030008</t>
  </si>
  <si>
    <t>The Pilgrims' School</t>
  </si>
  <si>
    <t>3, The Close, Winchester, Hampshire, SO23 9LT</t>
  </si>
  <si>
    <t>C/O Winchester College, 7 College Street, Winchester,  SO23 9NA</t>
  </si>
  <si>
    <t>NN09181848000006</t>
  </si>
  <si>
    <t>Pilgrims Sports Ground, College Street, Winchester, Hampshire, SO23 9LX</t>
  </si>
  <si>
    <t>NN06352680930001</t>
  </si>
  <si>
    <t>The Priory Hair Lounge Ltd</t>
  </si>
  <si>
    <t>93, Olivers Battery Road South, Olivers Battery , Winchester , Hampshire, SO22 4JQ</t>
  </si>
  <si>
    <t>NN00808563140001</t>
  </si>
  <si>
    <t>The Priory Inn (Bw) Ltd</t>
  </si>
  <si>
    <t>Priory Inn, Winchester Road, Bishops Waltham, Southampton, Hampshire, SO32 1BE</t>
  </si>
  <si>
    <t>NN08878146015717</t>
  </si>
  <si>
    <t>The Proper Restaurant Company Limited T/A Trenchers</t>
  </si>
  <si>
    <t>Trenchers, 3700, Parkway, Whiteley, Fareham, Hants, PO15 7AW</t>
  </si>
  <si>
    <t>Black Knoll Cottage, Rhinefield Road, Brockenhurst,  SO42 7QE</t>
  </si>
  <si>
    <t>NN091842030200B</t>
  </si>
  <si>
    <t>The Pump House Winchester Limited</t>
  </si>
  <si>
    <t>The Pump House;, Garnier Road, Winchester, Hampshire, SO23 9QG</t>
  </si>
  <si>
    <t>The Pump House;, Garnier Road, Winchester, Hampshire,  SO23 9QG</t>
  </si>
  <si>
    <t>NN0918420302100</t>
  </si>
  <si>
    <t>Pump Court, Garnier Road, Winchester, Hampshire, SO23 9QG</t>
  </si>
  <si>
    <t>NN02520083880012</t>
  </si>
  <si>
    <t>The Railway Inn Botley Ltd</t>
  </si>
  <si>
    <t>The Railway Inn, Station Hill, Curdridge, Southampton, SO30 2DN</t>
  </si>
  <si>
    <t>NN07162363130005</t>
  </si>
  <si>
    <t>The Red Lion (Southwick) Ltd</t>
  </si>
  <si>
    <t>Red Lion Inn, High Street, Southwick, Fareham, Hampshire, PO17 6EF</t>
  </si>
  <si>
    <t>NN0928756020A38</t>
  </si>
  <si>
    <t>Thermgrove Ltd</t>
  </si>
  <si>
    <t>1st Flr, Calpe House, St Thomas Street, Winchester, Hampshire, SO23 9HE</t>
  </si>
  <si>
    <t>Fao James Cleaver, Charlecote Estates Limited , 32b Staple Gardens , Charlecote Mews , Winchester ,  SO23 8SR</t>
  </si>
  <si>
    <t>NN0928756020J38</t>
  </si>
  <si>
    <t>West Wing Gnd Flr, Calpe House, St Thomas Street, Winchester, Hampshire, SO23 9HE</t>
  </si>
  <si>
    <t>NN0939548301103B</t>
  </si>
  <si>
    <t>The Roasting Party Limited</t>
  </si>
  <si>
    <t>Unit 3, Sun Valley Business Park, Winnall Close, Winchester, Hampshire, SO23 0LB</t>
  </si>
  <si>
    <t>Unit 4 Sun Valley Business Park, Winnall Close, Winchester, Hampshire,  SO23 0LB</t>
  </si>
  <si>
    <t>NN0939548311046</t>
  </si>
  <si>
    <t>Unit 4, Sun Valley Business Park, Winnall Close, Winchester, Hampshire, SO23 0LB</t>
  </si>
  <si>
    <t>NN03126163040006</t>
  </si>
  <si>
    <t>The Robin Hood Durley Limited</t>
  </si>
  <si>
    <t>Robin Hood Public House, Durley Street, Durley, Southampton, Hampshire, SO32 2AA</t>
  </si>
  <si>
    <t>NN0282296352000</t>
  </si>
  <si>
    <t>The Roofers Of Hampshire Limited</t>
  </si>
  <si>
    <t>Roofers Of Hampshire, Willow Tree Stables, Forest Road, Denmead, Waterlooville, Hampshire, PO7 6UG</t>
  </si>
  <si>
    <t>NN00806563390001</t>
  </si>
  <si>
    <t>The Rowans Hospice</t>
  </si>
  <si>
    <t>The Rowans Hospice, 2b, High Street, Bishops Waltham, Southampton, Hampshire, SO32 1AA</t>
  </si>
  <si>
    <t>NN0877736368010</t>
  </si>
  <si>
    <t>Unit 10, Warwick Lane, 3-4, The Square, Wickham, Fareham, Hampshire, PO17 5JN</t>
  </si>
  <si>
    <t>NN0929016555003</t>
  </si>
  <si>
    <t>The Royal Hampshire Regiment Trust</t>
  </si>
  <si>
    <t>The Royal Hampshire Regiment Museum, Serle'S House, Southgate Street, Winchester, Hampshire, SO23 9EG</t>
  </si>
  <si>
    <t>Serle'S House, Southgate Street, Winchester, Hampshire,  SO23 9EG</t>
  </si>
  <si>
    <t>NN0887812405001</t>
  </si>
  <si>
    <t>The Royal Naafi</t>
  </si>
  <si>
    <t>Unit 5, Concorde Park, Concorde Way, Segensworth, Fareham, Hampshire, PO15 5FG</t>
  </si>
  <si>
    <t>Forum 5, Solent Business Park, Parkway, Whiteley, Fareham,  PO15 7PA</t>
  </si>
  <si>
    <t>NN0887814900000</t>
  </si>
  <si>
    <t>The Bridge Deck, Forum 3 Parkway, Parkway, Whiteley, Fareham, Hants, PO15 7FW</t>
  </si>
  <si>
    <t>NN092886431104B</t>
  </si>
  <si>
    <t>The Salvation Army Trustee Company</t>
  </si>
  <si>
    <t>Unit B, Warehouse, Moorside Road, Winchester, Hants, SO23 7RX</t>
  </si>
  <si>
    <t>C/O 66/78 Denington Road , Wellingborough ,  NN8 2QH</t>
  </si>
  <si>
    <t>NN06859243160006</t>
  </si>
  <si>
    <t>The Scout Association</t>
  </si>
  <si>
    <t>Lyons Copse, Sandy Lane, Shedfield, Southampton, Hampshire, SO32 2HQ</t>
  </si>
  <si>
    <t>C/O Mr J Harbour, 1a Upland Road, Rowlands Castle,  PO9 6BT</t>
  </si>
  <si>
    <t>NN0887808329000</t>
  </si>
  <si>
    <t>The Second Chance Charity</t>
  </si>
  <si>
    <t>Second Chance Childrens Charity, Fontley Road, Titchfield, Fareham, Hampshire, PO15 6QS</t>
  </si>
  <si>
    <t>The Second Chance Childrens Charity, Solent Nurseries, Fontley Lane, Titchfield, Fareham, Hampshire,  PO15 6QS</t>
  </si>
  <si>
    <t>GARDEN NURSERY AND PREMISES</t>
  </si>
  <si>
    <t>NN02520163220003</t>
  </si>
  <si>
    <t>The Secretary</t>
  </si>
  <si>
    <t>British Legion Club, Chapel Lane, Curdridge, Southampton, SO32 2BB</t>
  </si>
  <si>
    <t>Royal British Legion Club, Chapel Lane, Curdridge, Southampton Hants,  SO3 2BB</t>
  </si>
  <si>
    <t>NN087775231301C</t>
  </si>
  <si>
    <t>The Secretary Park Place Pastoral Centre</t>
  </si>
  <si>
    <t>Park Place Pastoral Centre,,, Winchester Road, Wickham, Fareham, Hampshire, PO17 5HA</t>
  </si>
  <si>
    <t>Park Place, Wickham, Fareham, Hants,  PO17 5HA</t>
  </si>
  <si>
    <t>PASTORAL CENTRE&amp;PREMISES</t>
  </si>
  <si>
    <t>NN09393960310051</t>
  </si>
  <si>
    <t>The Stable Bar &amp; Restaurants Ltd</t>
  </si>
  <si>
    <t>The Winchester Stable, 31b, The Square, Winchester, Hampshire, SO23 9EX</t>
  </si>
  <si>
    <t>NN0939444028000</t>
  </si>
  <si>
    <t>The St Clements Partnership</t>
  </si>
  <si>
    <t>St Clements Surgery , 28, Upper Brook Street, Winchester, Hampshire, SO23 8DG</t>
  </si>
  <si>
    <t>St Clements Surgery , 28 Upper Brook Street, Winchester, Hampshire,  SO23 8DG</t>
  </si>
  <si>
    <t>NN0706056300001</t>
  </si>
  <si>
    <t>The Storaway Partnership</t>
  </si>
  <si>
    <t>Old Packing Station, Grenville Farm, Grenville Lane, Droxford, Southampton, Hampshire, SO32 3QX</t>
  </si>
  <si>
    <t>NN0706116300310</t>
  </si>
  <si>
    <t>Office 5 Itchen Building, Wallops Wood Farm, Sheardley Lane, Droxford, Southampton, SO32 3QY</t>
  </si>
  <si>
    <t>OFFFICES AND PREMISES</t>
  </si>
  <si>
    <t>NN070611630070B</t>
  </si>
  <si>
    <t>Unit B, 2nd Flr, Old Drier, Wallops Wood Farm, Sheardley Lane, Droxford, Southampton, SO32 3QY</t>
  </si>
  <si>
    <t>NN070611630070C</t>
  </si>
  <si>
    <t>Unit C, 3rd Flr, Old Drier, Wallops Wood Farm, Sheardley Lane, Droxford, Southampton, SO32 3QY</t>
  </si>
  <si>
    <t>NN070611630070D</t>
  </si>
  <si>
    <t>Unit D At 3rd Flr, Old Drier, Wallops Wood Farm, Sheardley Lane, Droxford, Southampton, SO32 3QY</t>
  </si>
  <si>
    <t>NN093928802101A</t>
  </si>
  <si>
    <t>The Tipping Point Ltd T/A Remedi Health</t>
  </si>
  <si>
    <t>21a, Southgate Street, Winchester, Hampshire, SO23 9EB</t>
  </si>
  <si>
    <t>NN0706028338000A</t>
  </si>
  <si>
    <t>The Travellers' Rest Newtown Limited</t>
  </si>
  <si>
    <t>Travellers Rest, Church Road, Newtown, Fareham, Hampshire, PO17 6LL</t>
  </si>
  <si>
    <t>NN0766812316000A</t>
  </si>
  <si>
    <t>The Treasurer</t>
  </si>
  <si>
    <t>Swanmore Tennis Club, Mayhill Lane, Swanmore, Southampton, SO32 2QW</t>
  </si>
  <si>
    <t>The Treasurer, Swanmore Tennis Club, Mayhill Lane, Swanmore, Southampton,  SO32 2QW</t>
  </si>
  <si>
    <t>NN02822243000016</t>
  </si>
  <si>
    <t>The Treasurer, Denmead Bowls Club</t>
  </si>
  <si>
    <t>Denmead Bowls Club, Ashling Park Road, Denmead, Waterlooville, Hampshire, PO7 6EH</t>
  </si>
  <si>
    <t>F.A.O. Mr Keith Lambert, 7 Bee Orchid Close, Clanfield , Waterlooville, Hampshire ,  PO8 0WL</t>
  </si>
  <si>
    <t>BOWLING GREEN AND PREMISES</t>
  </si>
  <si>
    <t>NN00807323010008</t>
  </si>
  <si>
    <t>The Treasurer(Hampshire County Council)</t>
  </si>
  <si>
    <t>Bishops Waltham Junior School, Oak Road, Bishops Waltham, Southampton, Hampshire, SO32 1EP</t>
  </si>
  <si>
    <t>NN0939336950001</t>
  </si>
  <si>
    <t>The Treasurer, Hants County Council</t>
  </si>
  <si>
    <t>Hampshire Records Office, Station Hill, Winchester, Hampshire, SO23 8TH</t>
  </si>
  <si>
    <t xml:space="preserve">The Castle, ., Winchester, Hants,  </t>
  </si>
  <si>
    <t>ARCHIVE AND PREMISES</t>
  </si>
  <si>
    <t>NN0221720316005</t>
  </si>
  <si>
    <t>The Treasurer(Hants County Council)</t>
  </si>
  <si>
    <t>Meonstoke School, Chapel Road, Meonstoke, Southampton, Hampshire, SO32 1NJ</t>
  </si>
  <si>
    <t>Room 207, Elizabeth Two Court South, Payments Section, County Treasurers Dept, The Castle, Winchester,  SO23 8UG</t>
  </si>
  <si>
    <t>NN0302568302000A</t>
  </si>
  <si>
    <t>Droxford Junior School, Park Lane, Droxford, Southampton, Hampshire, SO32 3QR</t>
  </si>
  <si>
    <t>NN03025723000009</t>
  </si>
  <si>
    <t>Fire Station, Union Lane, Droxford, Southampton, SO32 3QP</t>
  </si>
  <si>
    <t>The Castle, Winchester, Hants,  SO23 8UA</t>
  </si>
  <si>
    <t>FIRE STATION</t>
  </si>
  <si>
    <t>NN03728243030009</t>
  </si>
  <si>
    <t>Hambledon Infant School, Church Lane, Hambledon, Waterlooville, Hampshire, PO7 4RT</t>
  </si>
  <si>
    <t>NN0665612300000A</t>
  </si>
  <si>
    <t>County Primary School, Beech Grove, Owslebury, Winchester, Hampshire, SO21 1LS</t>
  </si>
  <si>
    <t>NN07364403990004</t>
  </si>
  <si>
    <t>South Wonston Primary School, Downs Road, South Wonston, Winchester, Hampshire, SO21 3EH</t>
  </si>
  <si>
    <t>NN091808830100C</t>
  </si>
  <si>
    <t>Hcc Underground Car Park, Castle Complex, Castle Hill, Winchester, Hampshire, SO23 8PZ</t>
  </si>
  <si>
    <t>C/O Hampshire County Council, Payments Department, Room 338, The Castle, Winchester,  SO23 8UB</t>
  </si>
  <si>
    <t>NN0918304300001</t>
  </si>
  <si>
    <t>The Trinity Centre Winchester</t>
  </si>
  <si>
    <t>Bradbury House, Durngate Street, Winchester, Hants, SO23 8DX</t>
  </si>
  <si>
    <t>Bradbury House, Durngate Street, Winchester, Hants,  SO23 8DX</t>
  </si>
  <si>
    <t>NN0923668024000</t>
  </si>
  <si>
    <t>25, Hyde Street, Winchester, Hampshire, SO23 7DR</t>
  </si>
  <si>
    <t>NN09798483710001</t>
  </si>
  <si>
    <t>The Trustees Of Victoria Hall</t>
  </si>
  <si>
    <t>Victoria Hall, Oxford Road, Sutton Scotney, Winchester, Hampshire, SO21 3JG</t>
  </si>
  <si>
    <t>C/O Sue Neilson, Lower School House, Oxford Road, Sutton Scotney, Hampshire,  SO21 3JG</t>
  </si>
  <si>
    <t>NN0887808306001</t>
  </si>
  <si>
    <t>The Ultimate Shed Company Limited</t>
  </si>
  <si>
    <t>The Ultimate Shed Company Limited, Paines Yard , Fontley Road , Titchfield , Fareham , Hampshire , PO15 6QX</t>
  </si>
  <si>
    <t>The Ultimate Shed Company Limited, Paines Yard , Fontley Road , Titchfield , Fareham , Hampshire ,  PO15 6QX</t>
  </si>
  <si>
    <t>NN0582312000000</t>
  </si>
  <si>
    <t>The University Of Chichester Academy Trust</t>
  </si>
  <si>
    <t>Berewood Primary School, Kentidge Way, Waterlooville, Hampshire, PO7 3BE</t>
  </si>
  <si>
    <t>Fao Ian Fogden, Finance Officer, Berewood Primary School, Kentidge Way, Waterlooville,  PO7 3BE</t>
  </si>
  <si>
    <t>NN0394410001000</t>
  </si>
  <si>
    <t>The University Of Winchester Academy Trust</t>
  </si>
  <si>
    <t>Barton Farm Primary Academy, Glazier Road, Winchester, Hampshire, SO22 6HS</t>
  </si>
  <si>
    <t>NN0534376088000A</t>
  </si>
  <si>
    <t>The Upham Pub Company Ltd</t>
  </si>
  <si>
    <t>The Running Horse, 88,, Main Road, Littleton, Winchester, Hampshire, SO22 6QS</t>
  </si>
  <si>
    <t>The Old Bakehouse, Course Road, Ascot, Berkshire,  SL5 7HL</t>
  </si>
  <si>
    <t>NN08574683060006</t>
  </si>
  <si>
    <t>The Thomas Lord,, High Street, West Meon, Petersfield, Hampshire, GU32 1LN</t>
  </si>
  <si>
    <t>NN0221720316006</t>
  </si>
  <si>
    <t>The Valley Pre-School</t>
  </si>
  <si>
    <t>Valley Pre-School Nursery, Chapel Road, Meonstoke, Southampton, Hampshire, SO32 3NJ</t>
  </si>
  <si>
    <t>NN00806603000005</t>
  </si>
  <si>
    <t>The Village Garage (Bishops Waltham) Ltd</t>
  </si>
  <si>
    <t>The Village Garage, Hoe Road, Bishops Waltham, Southampton, Hampshire, SO32 1DS</t>
  </si>
  <si>
    <t>CAR SHOWROOM, WORKSHOP AND PREMISES</t>
  </si>
  <si>
    <t>NN0252024431023</t>
  </si>
  <si>
    <t>The Welding Corner Ltd</t>
  </si>
  <si>
    <t>Unit 23 , Woodmans Farm , Curdridge Lane, Curdridge, Southampton, SO32 2BH</t>
  </si>
  <si>
    <t xml:space="preserve">Unit 23 Woodmans Farm, Curdridge Lane, Curdridge, Southampton,  SO32 2BH </t>
  </si>
  <si>
    <t>NN0857468349000</t>
  </si>
  <si>
    <t>The West Meon Community Shop Association</t>
  </si>
  <si>
    <t>West Meon Village Shop, High Street, West Meon, Petersfield, Hampshire, GU32 1LJ</t>
  </si>
  <si>
    <t>West Meon Village Shop, High Street, West Meon, Petersfield, Hants,  GU32 1LJ</t>
  </si>
  <si>
    <t>NN09286120300005</t>
  </si>
  <si>
    <t>The White Co Uk Ltd</t>
  </si>
  <si>
    <t>30, High Street, Winchester, Hampshire, SO23 9BL</t>
  </si>
  <si>
    <t>NN06454523520005</t>
  </si>
  <si>
    <t>The White Horse (Hampshire) Ltd</t>
  </si>
  <si>
    <t>The White Horse, Main Road, Otterbourne, Winchester, SO21 2EQ</t>
  </si>
  <si>
    <t>2nd Floor Grove House, 6 Meridians Cross, Southampton,  SO14 3TJ</t>
  </si>
  <si>
    <t>NN0258207630201</t>
  </si>
  <si>
    <t>The White House (Curdridge) Ltd</t>
  </si>
  <si>
    <t>Storage At The White House Rest Home, Vicarage Lane, Curdridge, Southampton, SO32 2DP</t>
  </si>
  <si>
    <t>The White House, Vicarage Lane, Curdridge, Southampton,  SO32 2DP</t>
  </si>
  <si>
    <t>WORKSHOP STORE AND PREMISES</t>
  </si>
  <si>
    <t>NN0258207630202</t>
  </si>
  <si>
    <t>Stables At The White House Rest Home, Vicarage Lane, Curdridge, Southampton, SO32 2DP</t>
  </si>
  <si>
    <t>NN0889595000100</t>
  </si>
  <si>
    <t>The Whiteley Co-Ownership</t>
  </si>
  <si>
    <t>Management Office, Whiteley Shopping Centre, Whiteley Way, Whiteley, Fareham, Hants, PO15 7PD</t>
  </si>
  <si>
    <t>NN0889595000E16</t>
  </si>
  <si>
    <t>Unit E16, Whiteley Shopping Centre, Whiteley Way, Whiteley, Fareham, Hants, PO15 7PD</t>
  </si>
  <si>
    <t>NN0889595000E7B</t>
  </si>
  <si>
    <t>Unit E7b, Whiteley Shopping Centre, Whiteley Way, Whiteley, Fareham, Hants, PO15 7PD</t>
  </si>
  <si>
    <t xml:space="preserve">SHOP AND PREMISES </t>
  </si>
  <si>
    <t>NN088959500D2AB</t>
  </si>
  <si>
    <t>Unit D2, Whiteley Shopping Centre, Whiteley Way, Whiteley, Fareham, Hants, PO15 7PD</t>
  </si>
  <si>
    <t>NN0889595101007</t>
  </si>
  <si>
    <t>Unit F7c, Whiteley Shopping Centre, Whiteley Way, Whiteley, Fareham, Hants, PO15 7PD</t>
  </si>
  <si>
    <t>NN0918316029000A</t>
  </si>
  <si>
    <t>The Willow Tree (Winchester) Ltd</t>
  </si>
  <si>
    <t>The Willow Tree, 14, Durngate Terrace, Winchester, Hampshire, SO23 8QX</t>
  </si>
  <si>
    <t>The Willow Tree, 14 Durngate Terrace, Winchester, Hampshire,  SO23 8QX</t>
  </si>
  <si>
    <t>NN09286680820051</t>
  </si>
  <si>
    <t>The Wimpole Clinic Ltd</t>
  </si>
  <si>
    <t>Unit 5-6, City Business Centre, 82, Hyde Street, Winchester, Hampshire, SO23 7TA</t>
  </si>
  <si>
    <t>NN09290560380006</t>
  </si>
  <si>
    <t>The Winchester Bed Company Ltd</t>
  </si>
  <si>
    <t>38-40, St Georges Street, Winchester, Hampshire, SO23 8BE</t>
  </si>
  <si>
    <t>NN09288240030014</t>
  </si>
  <si>
    <t>The Winchester Bike Hub Cic</t>
  </si>
  <si>
    <t>1-2, Kings Walk, Winchester, Hampshire, SO23 8AF</t>
  </si>
  <si>
    <t>NN0918436001000</t>
  </si>
  <si>
    <t>The Winchester Colour Factory Ltd</t>
  </si>
  <si>
    <t>The Lodge, Gordon Road, Winchester, Hampshire, SO23 7DD</t>
  </si>
  <si>
    <t>ARTIST STUDIO</t>
  </si>
  <si>
    <t>NN093939603103A</t>
  </si>
  <si>
    <t>The Winchester Rooms Limited</t>
  </si>
  <si>
    <t>2nd Flr, Mint Yard, The Square, Winchester, Hampshire, SO23 9EX</t>
  </si>
  <si>
    <t>C/O Mr C Polatch, 36 St Marys Lane, Louth, Lincs,  LN11 0DT</t>
  </si>
  <si>
    <t>NN092904009001</t>
  </si>
  <si>
    <t>The Winchester Spine Centre Ltd</t>
  </si>
  <si>
    <t>9-11, St Cross Road, Winchester, Hampshire, SO23 9JB</t>
  </si>
  <si>
    <t>9-11 St Cross Road, Winchester, Hampshire,  SO23 9JB</t>
  </si>
  <si>
    <t>NN09180683010008</t>
  </si>
  <si>
    <t>The Wireless Infrastructure Company Limited</t>
  </si>
  <si>
    <t>T-Mobile(94509)Su489279 St Catherines Hill, Bull Drove, Winchester, Hampshire, SO23 9NP</t>
  </si>
  <si>
    <t>NN0939394009001</t>
  </si>
  <si>
    <t>The Works Stores Ltd</t>
  </si>
  <si>
    <t>Units 9 &amp; 10, The Brooks, Winchester, Hampshire, SO23 8QY</t>
  </si>
  <si>
    <t>C/O Rates Management , Lambert Smith Hampton , Interchange Place , Edmund Street , Birmingham ,  B3 2TA</t>
  </si>
  <si>
    <t>NN09393943100005</t>
  </si>
  <si>
    <t>Storage For Unit, 10, The Brooks, Winchester, Hampshire, SO23 8QY</t>
  </si>
  <si>
    <t>NN0282224600016</t>
  </si>
  <si>
    <t>The You Trust (Winchester)</t>
  </si>
  <si>
    <t>Office At 16, White Wings House, Ashling Park Road, Denmead, Waterlooville, Hampshire, PO7 6DL</t>
  </si>
  <si>
    <t>First Floor, Delme 1, Delme Place, Cams Hall Estate, Fareham,  PO16 8UX</t>
  </si>
  <si>
    <t>NN0887814601351</t>
  </si>
  <si>
    <t>Thind Subs Ltd</t>
  </si>
  <si>
    <t>Subway, Pt Gnd Flr Building, 3500, Solent Business Park, Whiteley, Fareham, Hampshire, PO15 7AL</t>
  </si>
  <si>
    <t>NN0889595000E15</t>
  </si>
  <si>
    <t>Unit E15, Whiteley Shopping Centre, Whiteley Way, Whiteley, Fareham, Hants, PO15 7PD</t>
  </si>
  <si>
    <t>NN0928612088004</t>
  </si>
  <si>
    <t>Think Creative Consultants Ltd</t>
  </si>
  <si>
    <t>Second Floor, 88-89, High Street, Winchester, Hampshire, SO23 9AP</t>
  </si>
  <si>
    <t xml:space="preserve">2nd Floor, 88-89 High Street, Winchester ,  SO23 9AP </t>
  </si>
  <si>
    <t>NN0685824011000</t>
  </si>
  <si>
    <t>Thinkengine Ltd</t>
  </si>
  <si>
    <t>Unit 11, Shedfield House Dairy, Sandy Lane, Shedfield, Southampton, Hampshire, SO32 2HQ</t>
  </si>
  <si>
    <t>Fao Ben Michaelis, 1 Keepers Drive, Fair Oak,  SO50 7QR</t>
  </si>
  <si>
    <t>NN09393320300000</t>
  </si>
  <si>
    <t>Thinking Web Ltd</t>
  </si>
  <si>
    <t>Unit 1a 1st Flr, 32, Staple Gardens, Winchester, Hampshire, SO23 8SR</t>
  </si>
  <si>
    <t>C/O Hja Accountants , Tagus House, 9 Ocean Way, Southampton ,  SO14 3TJ</t>
  </si>
  <si>
    <t>NN00805843010018</t>
  </si>
  <si>
    <t>Units 1-2, Claylands Road, Bishops Waltham, Southampton, Hampshire, SO32 1BH</t>
  </si>
  <si>
    <t>NN0887808322001A</t>
  </si>
  <si>
    <t>Thompson Brothers (Esher) Ltd</t>
  </si>
  <si>
    <t>Garsons Garden Centre, Fontley Road, Titchfield, Fareham, Hampshire, PO15 6QX</t>
  </si>
  <si>
    <t>Garson Farm, Winterdown Road, West End, Esher, Surrey,  KT10 8LS</t>
  </si>
  <si>
    <t>NN0397948301000</t>
  </si>
  <si>
    <t>Three Maids Green Energy Limited</t>
  </si>
  <si>
    <t>Three Maids A D Plant, Andover Road, Winchester, Hampshire, SO21 2FT</t>
  </si>
  <si>
    <t>58 Marylebone High Street, London,  W1U 5HT</t>
  </si>
  <si>
    <t>ANAEROBIC DIGESTION PLANT AND PREMISES</t>
  </si>
  <si>
    <t>NN0393016314506</t>
  </si>
  <si>
    <t>Three Maids Property Llp</t>
  </si>
  <si>
    <t>Three Maid Motorcross Ltd, Down Farm, Down Farm Lane, Headbourne Worthy, Winchester, Hampshire, SO23 7LA</t>
  </si>
  <si>
    <t>MOTORCROSS RACETRACK &amp; PREMISES</t>
  </si>
  <si>
    <t>NN0396528901000</t>
  </si>
  <si>
    <t>Three Maids Renewable Energy Limited</t>
  </si>
  <si>
    <t>Three Maids Hill, Solar Farm And Battery Storage, Land To The East Of A272 And West Of A34, Christmas Hill, Worthy Down, Winchester, Hampshire, SO21 3ET</t>
  </si>
  <si>
    <t>Unit 1350-1360 Montpellier Court, Gloucester Business Park, Brockworth, Gloucester, Gloucestershire,  GL3 4AH</t>
  </si>
  <si>
    <t>NN00805603430009</t>
  </si>
  <si>
    <t>Three Oaks Boarding Kennels Limited</t>
  </si>
  <si>
    <t>Three Oaks Boarding Kennels, Botley Road, Bishops Waltham, Southampton, Hampshire, SO32 1DR</t>
  </si>
  <si>
    <t>NN0928668082009</t>
  </si>
  <si>
    <t>Three Of Swords Ltd</t>
  </si>
  <si>
    <t>Unit 9,, City Business Centre 82,, Hyde Street, Winchester, Hampshire, SO23 7TA</t>
  </si>
  <si>
    <t>NN080705632102B</t>
  </si>
  <si>
    <t>Thrushbridge Ltd</t>
  </si>
  <si>
    <t>Pt 1sr Flr Front, Brewery House, High Street, Twyford, Winchester, Hampshire, SO21 1RG</t>
  </si>
  <si>
    <t>Thrushbridge Ltd, Brewery House, High Street, Twyford, Winchester,  SO21 1RG</t>
  </si>
  <si>
    <t>NN0574908056000B</t>
  </si>
  <si>
    <t>56,, West Street, Alresford, Hampshire, SO24 9AT</t>
  </si>
  <si>
    <t>NN0141104312007</t>
  </si>
  <si>
    <t>Tichborne Estates</t>
  </si>
  <si>
    <t>Cheriton Mill, Alresford Road, Cheriton, Alresford, Hants, SO24 0NG</t>
  </si>
  <si>
    <t>C/O Carter Jonas, 3 Royal Court, Kings Worthy, Winchester, Hampshire,  SO23 7TW</t>
  </si>
  <si>
    <t>NN0796928300002</t>
  </si>
  <si>
    <t>Units 4 And 5, Vernal Farm, Tichborne, Alresford, Hampshire, SO24 0NA</t>
  </si>
  <si>
    <t>NN0796924308000A</t>
  </si>
  <si>
    <t>Tichborne Park Cc</t>
  </si>
  <si>
    <t>Cricket Ground &amp; Pavilion, Tichborne Park, Tichborne, Alresford, Hampshire, SO24 0PN</t>
  </si>
  <si>
    <t>C/O Tracey Kendall, Willow Hill, Station Hill, Ropley,  SO24 0BL</t>
  </si>
  <si>
    <t>NN0928612024002</t>
  </si>
  <si>
    <t>Tidal Vape Limited</t>
  </si>
  <si>
    <t>1, Old Market House, High Street, Winchester, Hants, SO23 9LE</t>
  </si>
  <si>
    <t>NN0889595000B2A</t>
  </si>
  <si>
    <t>Tiger Retail Ltd</t>
  </si>
  <si>
    <t>Unit B2 Front, Whiteley Shopping Centre, Whiteley Way, Whiteley, Fareham, Hants, PO15 7PD</t>
  </si>
  <si>
    <t xml:space="preserve">22 Tottenham Court Road, London,  W1T 1BJ </t>
  </si>
  <si>
    <t>NN0889595010000</t>
  </si>
  <si>
    <t>Right Cage, Store 1 Rear Of Unit B2, Whiteley Shopping Centre, Whiteley Way, Whiteley, Fareham, Hampshire, PO15 7PD</t>
  </si>
  <si>
    <t>NN0889595020000</t>
  </si>
  <si>
    <t>Left Cage, Store 1, Rear Of Unit B2, Whiteley Shopping Centre, Whiteley Way, Whiteley, Fareham, Hampshire, PO15 7PD</t>
  </si>
  <si>
    <t>NN0554548336002</t>
  </si>
  <si>
    <t>Tigris International Wholesale Limited</t>
  </si>
  <si>
    <t>Unit 1 &amp; 2, Northbrook Farm, Northbrook, Micheldever, Winchester, Hampshire, SO21 3AJ</t>
  </si>
  <si>
    <t>Nicholas Keith Stone, 63 Highlands Way, Whiteparish , Salisbury,  SP5 2SZ</t>
  </si>
  <si>
    <t>NN0503056800077</t>
  </si>
  <si>
    <t>Tile Team Ltd</t>
  </si>
  <si>
    <t>Unit 7 , Woodhams Farm New Barn, Springvale Road, Kings Worthy , Winchester , Hampshire , SO23 7LB</t>
  </si>
  <si>
    <t>7 Dee Close , Chandlers Ford, Eastleigh,  SO53 4QA</t>
  </si>
  <si>
    <t>NN0586306112000</t>
  </si>
  <si>
    <t>Timber Windows (Southern) Limited</t>
  </si>
  <si>
    <t xml:space="preserve">Unit 112, Proxima Park , Houghton Avenue, Waterlooville, Hampshire , PO7 3DU </t>
  </si>
  <si>
    <t>NN09286120810001</t>
  </si>
  <si>
    <t>Timber Windows (Southern) Ltd</t>
  </si>
  <si>
    <t>81, High Street, Winchester, Hampshire, SO23 9AP</t>
  </si>
  <si>
    <t>NN0685840307004</t>
  </si>
  <si>
    <t>Timik Agricultural Ltd</t>
  </si>
  <si>
    <t>Unit 4, Church House Farm, Clewers Hill, Waltham Chase, Southampton, Hampshire, SO32 2LN</t>
  </si>
  <si>
    <t>Church House Farm, Clewers Hill, Waltham Chase, Southampton, Hants,  SO32 2LN</t>
  </si>
  <si>
    <t>NN0685840308000</t>
  </si>
  <si>
    <t>Stores At Goodfellows Yard, Clewers Hill, Waltham Chase, Southampton, Hampshire, SO32 2LN</t>
  </si>
  <si>
    <t>NN0020008330001</t>
  </si>
  <si>
    <t>Timpson Ltd</t>
  </si>
  <si>
    <t>Kiosk At Sainsbury'S Supermarket, Badger Farm Road, Winchester, Hants, SO22 4QB</t>
  </si>
  <si>
    <t>Timpson House, Claverton Road, Wythenshawe, Manchester,  M23 9TT</t>
  </si>
  <si>
    <t>NN08895950001K3</t>
  </si>
  <si>
    <t>Unit K3,, Whiteley Shopping Centre, Whiteley Way, Whiteley, Fareham, Hants, PO15 7PD</t>
  </si>
  <si>
    <t>KIOSK AND PREMISES</t>
  </si>
  <si>
    <t>NN0918320350003</t>
  </si>
  <si>
    <t>Timpson At Tesco, Easton Lane, Winchester, Hampshire, SO23 7RS</t>
  </si>
  <si>
    <t>NN09286120340002</t>
  </si>
  <si>
    <t>34, High Street, Winchester, Hampshire, SO23 9BL</t>
  </si>
  <si>
    <t>NN0939332299042</t>
  </si>
  <si>
    <t>Tinder Consulting Ltd</t>
  </si>
  <si>
    <t>Suite 2 1st Flr, 4, Charlecote Mews, Staple Gardens, Winchester, Hants, SO23 8SR</t>
  </si>
  <si>
    <t>Winchester Bourne Ltd, Sullivan Court Wessex Business Park, Wessex Way, Colden Common, Winchester ,  SO21 1WP</t>
  </si>
  <si>
    <t>NN01009243020002</t>
  </si>
  <si>
    <t>Titchfield Festival Theatre Ltd</t>
  </si>
  <si>
    <t>Boarhunt Flour Mill, Fareham Road, South Boarhunt, Fareham, Hants, PO17 6DW</t>
  </si>
  <si>
    <t>Boarhunt Mill, South Boarhunt, Fareham, Hampshire,  PO17 6DW</t>
  </si>
  <si>
    <t>NN0939394008001</t>
  </si>
  <si>
    <t>Tjx Europe Limited T/A Tk Maxx</t>
  </si>
  <si>
    <t>Units 7 8 And 42, The Brooks, Winchester, Hampshire, SO23 8TL</t>
  </si>
  <si>
    <t>NN0887828304000A</t>
  </si>
  <si>
    <t>T-Miniskips Ltd</t>
  </si>
  <si>
    <t>T-Miniskips Ltd, 1a, Pegham Copse, Laveys Lane, Titchfield, Fareham, Hampshire, PO15 6RX</t>
  </si>
  <si>
    <t>Mr T Adams, 17 Netley Road, Titchfield Common, Fareham, Hants,  PO14 4PE</t>
  </si>
  <si>
    <t>NN0554540000003</t>
  </si>
  <si>
    <t>T Mobile (Uk) Ltd</t>
  </si>
  <si>
    <t>Telecommunications Mast 78579, Stockbridge Road, Micheldever, Winchester, Hampshire, SO21 3AP</t>
  </si>
  <si>
    <t>NN0882008343000</t>
  </si>
  <si>
    <t>Telecommunications Mast Site 76035, Rear Of Bridge Farm Industries, Botley Road, Curbridge, Southampton, Hampshire, SO30 2HB</t>
  </si>
  <si>
    <t>NN0979840312002</t>
  </si>
  <si>
    <t>Tmp Parts Source Limited</t>
  </si>
  <si>
    <t>Unit 3 Old Dairy Buildings, Lower Norton Farm, Norton, Sutton Scotney, Winchester, Hampshire, SO21 3NE</t>
  </si>
  <si>
    <t>NN0887814147108</t>
  </si>
  <si>
    <t>Office 1.08, First Floor, 4500, Parkway, Whiteley, Fareham, Hampshire, PO15 7AZ</t>
  </si>
  <si>
    <t>NN0928676006000B</t>
  </si>
  <si>
    <t>Toast Winchester Limited</t>
  </si>
  <si>
    <t>Toast Winchester, Jewry Street, Winchester, Hampshire, SO23 8RZ</t>
  </si>
  <si>
    <t>NN05746520130003</t>
  </si>
  <si>
    <t>13, Broad Street, Alresford, Hants, SO24 9AR</t>
  </si>
  <si>
    <t>NN09286760070002</t>
  </si>
  <si>
    <t>Tom Howley Ltd</t>
  </si>
  <si>
    <t>7, Jewry Street, Winchester, Hampshire, SO23 8RZ</t>
  </si>
  <si>
    <t>Broadoak Business Park , Ashburton Road West, Trafford Park, Manchester,  M17 1RW</t>
  </si>
  <si>
    <t>NN0282388306000</t>
  </si>
  <si>
    <t>Clanfield R C , Old Mill Lane,  , Hambledon, Hampshire, PO8 0SW</t>
  </si>
  <si>
    <t>Manor Farm Raceway, North Lane, Clanfiled, Waterlooville, Hants,  PO8 0RN</t>
  </si>
  <si>
    <t>RC MODEL VEHICLE DIRT RACE TRACK</t>
  </si>
  <si>
    <t>NN09286760080004</t>
  </si>
  <si>
    <t>Took Us A Long Time Ltd T/A Dimt</t>
  </si>
  <si>
    <t>8-9,, Jewry Street, Winchester, Hampshire, SO23 8RZ</t>
  </si>
  <si>
    <t>NN09288883110013</t>
  </si>
  <si>
    <t>Toolmax General Engineering Ltd</t>
  </si>
  <si>
    <t>Unit K, Nickel Close, Winchester, Hampshire, SO23 7RJ</t>
  </si>
  <si>
    <t>NN09288883110028</t>
  </si>
  <si>
    <t>Unit L, Nickel Close, Winchester, Hampshire, SO23 7RJ</t>
  </si>
  <si>
    <t>NN09288643000004</t>
  </si>
  <si>
    <t>Toolstation Ltd</t>
  </si>
  <si>
    <t>Unit A, Wykeham Industrial Estate, Moorside Road, Winchester, Hampshire, SO23 7RX</t>
  </si>
  <si>
    <t>C/O Alder King Llp, Pembroke House, 15 Pembroke Road, Bristol,  BS8 3BA</t>
  </si>
  <si>
    <t>NN028229640304B</t>
  </si>
  <si>
    <t>Topek Southern Ltd</t>
  </si>
  <si>
    <t>1st Flr, Birch House, Parklands Business Park, Forest Road, Denmead, Waterlooville, Hampshire, PO7 6XP</t>
  </si>
  <si>
    <t>1st Flr, Birch House, Parklands Business Park, Forest Road, Denmead, Waterlooville, Hampshire,  PO7 6XP</t>
  </si>
  <si>
    <t>NN064544430600A</t>
  </si>
  <si>
    <t>Topfawn Management Ltd</t>
  </si>
  <si>
    <t>Topfawn Ltd, The Coach House At Highbridge Farm, Highbridge Road, Highbridge, Eastleigh, Hampshire, SO50 6HS</t>
  </si>
  <si>
    <t>NN0685956389012</t>
  </si>
  <si>
    <t>Topmarx Ltd</t>
  </si>
  <si>
    <t>Chardan House, Culverlands Corner, Winchester Road, Shedfield, Southampton, SO32 2JF</t>
  </si>
  <si>
    <t>NN0918320319016</t>
  </si>
  <si>
    <t>Topps Tiles Plc</t>
  </si>
  <si>
    <t>Unit 16, Winchester Trade Park, Easton Lane, Winchester, Hants, SO23 7FA</t>
  </si>
  <si>
    <t>Fao Finance Dept, Thorpe Way, Grove Park, Enderby, Leicestershire ,  LE19 1SU</t>
  </si>
  <si>
    <t>WAREHOUSE AND  PREMISES</t>
  </si>
  <si>
    <t>NN094970035000T</t>
  </si>
  <si>
    <t>Tops Day Nurseries Ltd</t>
  </si>
  <si>
    <t>Tops Day Nursery, Royal Hampshire County Hospital, Romsey Road, Winchester, Hampshire, SO22 5DG</t>
  </si>
  <si>
    <t>3 Wollaston Road, Southbourne, Dorset,  BH6 4AR</t>
  </si>
  <si>
    <t>NN008086561600B</t>
  </si>
  <si>
    <t>11b, Winchester Road, Bishops Waltham, Southampton, SO32 1BE</t>
  </si>
  <si>
    <t>2 Tortoiseshell Close, Curbridge, Southampton, Hampshire,  SO30 2BS</t>
  </si>
  <si>
    <t>NN0665640366000</t>
  </si>
  <si>
    <t>Total Jetting Solutions Ltd</t>
  </si>
  <si>
    <t>Unit 3, Greener Landscapes Limited, Thompsons Lane, Owslebury, Winchester, Hampshire, SO21 1JH</t>
  </si>
  <si>
    <t>NN0706129001000</t>
  </si>
  <si>
    <t>Tower Farm Garden Holiday Lets Limited</t>
  </si>
  <si>
    <t>Tower Farm Garden Holiday Lets, Station Road, Soberton, Southampton, Hampshire, SO32 3QU</t>
  </si>
  <si>
    <t>NN0939332305112</t>
  </si>
  <si>
    <t>Town Quay Developments Limited</t>
  </si>
  <si>
    <t>Car Parking Spaces 2 For 3rd Flr, Staple House , Staple Gardens, Winchester, Hampshire, SO23 8SR</t>
  </si>
  <si>
    <t>NN0939332305332</t>
  </si>
  <si>
    <t>3rd Flr Rear, Staple House , Staple Gardens, Winchester, Hants, SO23 8SR</t>
  </si>
  <si>
    <t>NN0887814147120</t>
  </si>
  <si>
    <t>Tp Health Limited</t>
  </si>
  <si>
    <t>Office 1.20, First Floor, 4500, Parkway, Whiteley, Fareham, Hampshire, PO15 7AZ</t>
  </si>
  <si>
    <t>NN0554544362001</t>
  </si>
  <si>
    <t>Trailertek Limited</t>
  </si>
  <si>
    <t>Unit 1 &amp; 2, Warren Farm Barns, Andover Road, Micheldever Station, Winchester, Hampshire, SO21 3AS</t>
  </si>
  <si>
    <t>Unit 2 Warren Farm Barns, Micheldever Station, Micheldever, Winchester, Hants,  SO21 3AS</t>
  </si>
  <si>
    <t>NN09286121230008</t>
  </si>
  <si>
    <t>Trailfinders Limited</t>
  </si>
  <si>
    <t>123-124, High Street, Winchester, Hampshire, SO23 9AS</t>
  </si>
  <si>
    <t>Accounts Payable , 48 Earls Court Road, London,  W8 6FT</t>
  </si>
  <si>
    <t>NN0807052337000</t>
  </si>
  <si>
    <t>Train Equus Ltd</t>
  </si>
  <si>
    <t>Equestrian Facilities, Hazeley Farm, Hazeley Road, Twyford, Winchester, SO21 1QA</t>
  </si>
  <si>
    <t>NN0171400303000</t>
  </si>
  <si>
    <t>Transactor Global Solutions Ltd</t>
  </si>
  <si>
    <t>Unit 3 , Leylands Farm , Nobs Crook, Colden Common, Winchester, Hampshire, SO21 1TH</t>
  </si>
  <si>
    <t>Open Gi, Buckholt Drive, Warndon, Worcester,  WR4 9SR</t>
  </si>
  <si>
    <t>NN09286120230014</t>
  </si>
  <si>
    <t>Travelbag Limited</t>
  </si>
  <si>
    <t>23/24, High Street, Winchester, Hampshire, SO23 9JX</t>
  </si>
  <si>
    <t>Accounts Payable, Lancaster House, Centurion Way, Preston, Lancs,  PR26 6TX</t>
  </si>
  <si>
    <t>NN0928808300001</t>
  </si>
  <si>
    <t>Travelodge Hotels Ltd</t>
  </si>
  <si>
    <t>Travelodge, Market Lane, Winchester, Hants, SO23 9AL</t>
  </si>
  <si>
    <t>NN0918320402000B</t>
  </si>
  <si>
    <t>Treasure Gymnastics Club Ltd</t>
  </si>
  <si>
    <t>Unit 1, Easton Lane, Winchester, Hampshire, SO23 7SL</t>
  </si>
  <si>
    <t>Century Storage, School Lane, Chandlers Ford, Hampshire,  SO53 4DG</t>
  </si>
  <si>
    <t>GYMNASTICS CLUB AND PREMISES</t>
  </si>
  <si>
    <t>NN09183160020039</t>
  </si>
  <si>
    <t>Tree Creative Limited</t>
  </si>
  <si>
    <t>2, The Broadway, High Street, Winchester, SO23 9BE</t>
  </si>
  <si>
    <t>2 The Broadway, High Street, Winchester, Hampshire,  SO23 9BE</t>
  </si>
  <si>
    <t>NN0939460305002</t>
  </si>
  <si>
    <t>Trethowans Llp</t>
  </si>
  <si>
    <t>2nd Flr, Wykeham Court, Victoria Road, Winchester, Hampshire, SO23 7DU</t>
  </si>
  <si>
    <t>Wykeham Court, Victoria Road, Winchester, Hampshire,  SO23 7DU</t>
  </si>
  <si>
    <t>NN0939460305021</t>
  </si>
  <si>
    <t>South Wing, 2nd Flr, Wykeham Court, Victoria Road, Winchester, Hampshire, SO23 7DU</t>
  </si>
  <si>
    <t>NN0939460305221</t>
  </si>
  <si>
    <t>14 Car Parking Spaces For, 2nd Flr Simplyhealth House, Victoria Road, Winchester, Hampshire, SO23 7RG</t>
  </si>
  <si>
    <t>NN0939460305222</t>
  </si>
  <si>
    <t>7 Car Parking Spaces For, South Wing , 2nd Flr, Wykeham Court , Victoria Road, Winchester, Hampshire, SO23 7DU</t>
  </si>
  <si>
    <t>NN0574796327055</t>
  </si>
  <si>
    <t>Unit 5, Wessenden Business Park, Prospect Road, Alresford, Winchester, Hampshire, SO24 9QF</t>
  </si>
  <si>
    <t>2 St Mary Street , Stanmore, Winchester, Hampshire,  SO22 4AQ</t>
  </si>
  <si>
    <t>NN09393080210005</t>
  </si>
  <si>
    <t>Trh Winchester Limited</t>
  </si>
  <si>
    <t>21-22, St Peter Street, Winchester, Hampshire, SO23 8BS</t>
  </si>
  <si>
    <t>Coldunell House, Dawes Court, High Street, Esher, Surrey ,  KT10 9QD</t>
  </si>
  <si>
    <t>NN0887814006202</t>
  </si>
  <si>
    <t>Trimline Limited</t>
  </si>
  <si>
    <t>Unit 2, Fulcrum 6, Solent Way, Whiteley, Fareham, Hampshire, PO15 7QQ</t>
  </si>
  <si>
    <t>Unit 2, Fulcrum 6, Solent Way, Whiteley, Fareham, Hampshire,  PO15 7QQ</t>
  </si>
  <si>
    <t>NN0080632331002</t>
  </si>
  <si>
    <t>Trinder House Investments Ltd</t>
  </si>
  <si>
    <t>Office 1, Trinder House, Free Street, Bishops Waltham, Southampton, Hampshire, SO32 1EE</t>
  </si>
  <si>
    <t>Trinder House, Free Street, Bishops Waltham, Southampton, Hants,  SO32 1EE</t>
  </si>
  <si>
    <t>NN0939308302002</t>
  </si>
  <si>
    <t>Trinitybridge Holdings Limited</t>
  </si>
  <si>
    <t>Gnd Flr , Winton House , St Peter Street, Winchester, Hampshire, SO23 8BW</t>
  </si>
  <si>
    <t>10 Crown Place, London,  EC2A 4FT</t>
  </si>
  <si>
    <t>NN093930830202P</t>
  </si>
  <si>
    <t>Car Parking Spaces 12, 13 &amp;14, Winton House, St Peter St, Winchester, Hampshire, SO23 8BW</t>
  </si>
  <si>
    <t>NN0887814200023</t>
  </si>
  <si>
    <t>Trinity Fire And Security Systems Ltd</t>
  </si>
  <si>
    <t>Office 23, Steel House, 4300 Parkway, Whiteley, Fareham, Hampshire, PO15 7FP</t>
  </si>
  <si>
    <t>13 Flemming Court, Castleford , West Yorkshire,  WF10 5HW</t>
  </si>
  <si>
    <t>NN0887814616401</t>
  </si>
  <si>
    <t>Trinsic Limited</t>
  </si>
  <si>
    <t>1640-1641, Parkway, Whiteley, Fareham, Hampshire, PO15 7AH</t>
  </si>
  <si>
    <t>1640 Parkway, Solent Business Park, Whiteley, Fareham, Hampshire,  PO15 7AH</t>
  </si>
  <si>
    <t>NN0887814147134</t>
  </si>
  <si>
    <t>Tripkit Limited</t>
  </si>
  <si>
    <t>Office 1.34, First Floor, 4500, Parkway, Whiteley, Fareham, Hampshire, PO15 7AZ</t>
  </si>
  <si>
    <t>NN0928612103004</t>
  </si>
  <si>
    <t>Troia (Uk) Restaurants Limited</t>
  </si>
  <si>
    <t>103-104,, High Street, Winchester, Hants, SO23 9AH</t>
  </si>
  <si>
    <t xml:space="preserve">26-28 Conway Street, London,  W1T 6BQ </t>
  </si>
  <si>
    <t>NN0929056011002</t>
  </si>
  <si>
    <t>11, St Georges Street, Winchester, Hampshire, SO23 8BG</t>
  </si>
  <si>
    <t>EDUCATIONAL ESTABLISHMENT AND PREMISES</t>
  </si>
  <si>
    <t>NN00806563060075</t>
  </si>
  <si>
    <t>Tru Caring Ltd</t>
  </si>
  <si>
    <t>Pt Grd Flr, Merchants House, 6/8, High Street, Bishops Waltham, Southampton, Hampshire, SO32 1AA</t>
  </si>
  <si>
    <t>Office 1, Merchants House, 6 - 8 High Street, Bishops Waltham,  SO32 1AA</t>
  </si>
  <si>
    <t>NN0807088303033</t>
  </si>
  <si>
    <t>Truck Bizz Limited</t>
  </si>
  <si>
    <t>Area 3 , Morestead Farm , Morestead Road, Morestead, Winchester, Hampshire, SO21 1JD</t>
  </si>
  <si>
    <t>NN080708830305B</t>
  </si>
  <si>
    <t>Area 5b, Morestead Farm, Morestead Road, Morestead, Winchester, Hampshire, SO21 1JD</t>
  </si>
  <si>
    <t>NN0887814147146</t>
  </si>
  <si>
    <t>Trustus Limited</t>
  </si>
  <si>
    <t>Office 1.46, First Floor, 4500, Parkway, Whiteley, Fareham, Hampshire, PO15 7AZ</t>
  </si>
  <si>
    <t>NN0928668082021B</t>
  </si>
  <si>
    <t>Tsc (The Sameday Company) Limited</t>
  </si>
  <si>
    <t>Unit 21, City Business Centre, 82, Hyde Street, Winchester, Hampshire, SO23 7TA</t>
  </si>
  <si>
    <t>Unit 21, City Business Centre, 82 Hyde Street, Winchester, Hampshire,  SO23 7TA</t>
  </si>
  <si>
    <t>NN02520083450009</t>
  </si>
  <si>
    <t>Unit 3, Bridge Farm Industries, Botley Road, Curbridge, Southampton, SO30 2HB</t>
  </si>
  <si>
    <t>Unit 3, Bridge Farm Industries, Botley Road, Curbridge,  Southampton,  SO30 2HB</t>
  </si>
  <si>
    <t>NN0079500004000</t>
  </si>
  <si>
    <t>T S L Technology Limited</t>
  </si>
  <si>
    <t>Four, Ropley Business Park, The Dene, Ropley, Alresford, Hants, SO24 0BG</t>
  </si>
  <si>
    <t>One Ropley Buisness Park, The Dene, Ropley, Petersfield, Hants,  SO24 0BG</t>
  </si>
  <si>
    <t>NN0887814147147</t>
  </si>
  <si>
    <t>T &amp; T Carpentry And Facades Ltd</t>
  </si>
  <si>
    <t>Office 1.47, First Floor, 4500, Parkway, Whiteley, Fareham, Hampshire, PO15 7AZ</t>
  </si>
  <si>
    <t>NN0887814601643</t>
  </si>
  <si>
    <t>T&amp;T Carpentry &amp; Facades</t>
  </si>
  <si>
    <t>1643, Parkway, Whiteley, Fareham, Hampshire, PO15 7AH</t>
  </si>
  <si>
    <t>NN05038963010009</t>
  </si>
  <si>
    <t>Tubbs Community Building Management Committee</t>
  </si>
  <si>
    <t>Lionel Tubbs Hall &amp; Kings Worthy Community Centre, Fraser Road, Kings Worthy, Winchester, Hampshire, SO23 7PJ</t>
  </si>
  <si>
    <t>C/O Ms J Porter, The Down House, Itchen Abbas, Winchester, Hants,  SO21 1AX</t>
  </si>
  <si>
    <t>NN0887814147129</t>
  </si>
  <si>
    <t>Tuffin Ferraby Taylor Llp</t>
  </si>
  <si>
    <t>Office 1.29, First Floor, 4500, Parkway, Whiteley, Fareham, Hampshire, PO15 7AZ</t>
  </si>
  <si>
    <t>NN0889595000E13</t>
  </si>
  <si>
    <t>Tui Uk Ltd</t>
  </si>
  <si>
    <t>Unit E13, Whiteley Shopping Centre, Whiteley Way, Whiteley, Fareham, Hants, PO15 7PD</t>
  </si>
  <si>
    <t>NN0080632331004</t>
  </si>
  <si>
    <t>Turbeck Limited</t>
  </si>
  <si>
    <t>Office 5, Trinder House, Free Street, Bishops Waltham, Southampton, Hampshire, SO32 1EE</t>
  </si>
  <si>
    <t>Trinder House  , Free Street, Bishops Waltham, Southampton,  SO32 1EE</t>
  </si>
  <si>
    <t>NN0685876311001</t>
  </si>
  <si>
    <t>Turbocam Uk Limited</t>
  </si>
  <si>
    <t>Ceejay Systems (S.V.) Limited, Gravel Hill, Shirrell Heath, Southampton, Hampshire, SO32 2JQ</t>
  </si>
  <si>
    <t>Stannard House, Unit 8 , Kites Croft Business Park, Fareham ,  PO14 4LW</t>
  </si>
  <si>
    <t>NN09393940290008</t>
  </si>
  <si>
    <t>Turkish Style Barber One Ltd</t>
  </si>
  <si>
    <t>Unit 29, The Brooks, Winchester, Hampshire, SO23 8DQ</t>
  </si>
  <si>
    <t>NN0877676600000A</t>
  </si>
  <si>
    <t>Turnpike Plumbing &amp; Heating Ltd (In Administration)</t>
  </si>
  <si>
    <t>The Sidings, Mayles Lane, Knowle, Fareham, Hampshire, PO17 5LZ</t>
  </si>
  <si>
    <t>1580 Parkway, Solent Business Park, Whiteley, Fareham,  PO15 7AG</t>
  </si>
  <si>
    <t>NN0929056002442</t>
  </si>
  <si>
    <t>Turtle Bay Hospitality Limited</t>
  </si>
  <si>
    <t>2 - 4 , St Georges Street, Winchester, Hampshire, SO23 8BG</t>
  </si>
  <si>
    <t>Turtle Bay Support Centre, 8 Broad Quay, Bristol,  BS1 4DA</t>
  </si>
  <si>
    <t>NN0887812410001</t>
  </si>
  <si>
    <t>Tuv Sud Limited</t>
  </si>
  <si>
    <t>Unit 10, Concorde Park, Concorde Way, Segensworth, Fareham, Hampshire, PO15 5FG</t>
  </si>
  <si>
    <t>Napier Building, Scottish Eenterprise Technology Park, East Kilbride, Glasgow,  G75 0QF</t>
  </si>
  <si>
    <t>NN08878123020006</t>
  </si>
  <si>
    <t>Tuv Sud Ltd</t>
  </si>
  <si>
    <t>Octagon House, Concorde Way, Segensworth, Fareham, Hants, PO15 5RL</t>
  </si>
  <si>
    <t>Napier House , Scottish Enterprise Technology Park, East Kilbride, Glasgow,  G75 0QF</t>
  </si>
  <si>
    <t>NN0393024300100</t>
  </si>
  <si>
    <t>T&amp;W Creations Ltd T/A Thrive + Wild</t>
  </si>
  <si>
    <t>Units B1 To B5, The Foundry, London Road, Kings Worthy, Winchester, Hampshire, SO23 7QA</t>
  </si>
  <si>
    <t>Thrive &amp; Wild, Units 1 - 4, The Foundry, London Road, Kings Worthy,  SO23 7QA</t>
  </si>
  <si>
    <t>NN0161208350012</t>
  </si>
  <si>
    <t>Twilight Trees Ltd</t>
  </si>
  <si>
    <t>Unit 2, Manor Farm, Chilcomb Lane, Chilcomb, Winchester, Hampshire, SO21 1HR</t>
  </si>
  <si>
    <t>Northfields, Fair Lane, Winchester, Hampshire,  SO21 1HF</t>
  </si>
  <si>
    <t>NN0161208350040</t>
  </si>
  <si>
    <t>Unit7&amp;8, Manor Farm, Chilcomb Lane, Chilcomb, Winchester, Hampshire, SO21 1HR</t>
  </si>
  <si>
    <t>NN080711230300D</t>
  </si>
  <si>
    <t>Twist Health Limited</t>
  </si>
  <si>
    <t>Twist Health Limited, Queen Street, Twyford, Winchester, Hampshire, SO21 1QG</t>
  </si>
  <si>
    <t>8 Queen Street, Queen Street, Twyford, Winchester, Hampshire,  SO21 1QG</t>
  </si>
  <si>
    <t>NN09392883000035</t>
  </si>
  <si>
    <t>Two Hands Winchester Limited</t>
  </si>
  <si>
    <t>3, Black Swan Buildings, Southgate Street, Winchester, Hampshire, SO23 9DT</t>
  </si>
  <si>
    <t>Fairhaven, 108 Christchurch Road, Winchester, Hampshire,  SO23 9TG</t>
  </si>
  <si>
    <t>NN0807116309000B</t>
  </si>
  <si>
    <t>Twyford Bowls &amp; Tennis Club</t>
  </si>
  <si>
    <t>Twyford Bowls And Tennis Club, Roman Road, Twyford, Winchester, Hampshire, SO21 1QW</t>
  </si>
  <si>
    <t>C/O Susan Thwaites, 39 New Road , Colden Common , Winchester, Hants,  SO 21 1RU</t>
  </si>
  <si>
    <t>NN0807112322000B</t>
  </si>
  <si>
    <t>Twyford Community Centre Community Interest Company (Cic)</t>
  </si>
  <si>
    <t>Twyford Community Centre, Queen Street, Twyford, Winchester, Hampshire, SO21 1QG</t>
  </si>
  <si>
    <t>Littlebourne, Hazeley Road, Twyford, Hampshire,  SO21 1PZ</t>
  </si>
  <si>
    <t>NN0807104331000</t>
  </si>
  <si>
    <t>Twyford Parish Council</t>
  </si>
  <si>
    <t>The Pavilion, Park Lane, Twyford, Winchester, Hampshire, SO21 1QS</t>
  </si>
  <si>
    <t>C/O J P Matthews Parish Clerk , The Pavilion , Park Lane, Twyford, Winchester, Hampshire,  SO21 1QS</t>
  </si>
  <si>
    <t>NN080705230402B</t>
  </si>
  <si>
    <t>Twyford Pharmaceutical Services Ltd</t>
  </si>
  <si>
    <t>Pharmacy Adj Twyford Surgery, Hazeley Road, Twyford, Winchester, Hants, SO21 1QY</t>
  </si>
  <si>
    <t>PHARMACY &amp; PREMISES</t>
  </si>
  <si>
    <t>NN08070703050002</t>
  </si>
  <si>
    <t>Twyford School Trust Ltd</t>
  </si>
  <si>
    <t>Twyford School, Main Road, Twyford, Winchester, Hampshire, SO21 1NW</t>
  </si>
  <si>
    <t>NN0807070305001</t>
  </si>
  <si>
    <t>Twyford School Playing Field, Hazeley Road, Twyford, Winchester, Hampshire , SO21 1PX</t>
  </si>
  <si>
    <t>NN01714400450003</t>
  </si>
  <si>
    <t>Twyford Surgery</t>
  </si>
  <si>
    <t>45, Spring Lane, Colden Common, Winchester, Hampshire, SO21 1SB</t>
  </si>
  <si>
    <t>Twyford Surgery, Hazeley Road, Twyford, Winchester, Hants,  SO21 1QY</t>
  </si>
  <si>
    <t>NN080705230402A</t>
  </si>
  <si>
    <t>Twyford Surgery, Hazeley Road, Twyford, Winchester, Hants, SO21 1QY</t>
  </si>
  <si>
    <t>NN08070703060004</t>
  </si>
  <si>
    <t>The Cecil Scout Hut, Main Road, Twyford, Winchester, Hampshire, SO21 1NH</t>
  </si>
  <si>
    <t>NN08070523300008</t>
  </si>
  <si>
    <t>Twyford Waterworks Trust</t>
  </si>
  <si>
    <t>Twyford Pumping Station, Hazeley Road, Twyford, Winchester, Hampshire, SO21 1PY</t>
  </si>
  <si>
    <t>C/O Mr G Feldwick, 22a Ropers Lane, Wareham, Dorset,  BH20 4QT</t>
  </si>
  <si>
    <t>NN0423280401000</t>
  </si>
  <si>
    <t>Tyrefix Plant Tyres (Uk) Limited</t>
  </si>
  <si>
    <t>Storage Unit 1 &amp; 2, Standon Barn, Main Road, Hursley, Winchester, Hampshire, SO21 2JH</t>
  </si>
  <si>
    <t>Tyrefix , Brookside Industrial Estate, Spring Road, Ibstock, Leicestershire,  LE67 6LR</t>
  </si>
  <si>
    <t>NN088781432054B</t>
  </si>
  <si>
    <t>Tyre Sales And Service (Hedge End) Ltd</t>
  </si>
  <si>
    <t>Unit 4,, Fulcrum 1, Solent Way, Whiteley, Farham, Hants, PO15 7FE</t>
  </si>
  <si>
    <t>8 Herald Industrial Estate, Hedge End, Southampton, Hants,  SO30 2JW</t>
  </si>
  <si>
    <t>NN09288240030141</t>
  </si>
  <si>
    <t>Ty-Tanium Piercings Ltd</t>
  </si>
  <si>
    <t>14, Kings Walk, Winchester, Hampshire, SO23 8AF</t>
  </si>
  <si>
    <t>NN0928676029000</t>
  </si>
  <si>
    <t>Uberphon Ltd</t>
  </si>
  <si>
    <t>The Old Georgian, 29, Jewry Street, Winchester, Hampshire, SO23 8RY</t>
  </si>
  <si>
    <t>NN091832030417A</t>
  </si>
  <si>
    <t>Ubu Design Ltd</t>
  </si>
  <si>
    <t>Unit 7a Wintex House, Easton Lane Business Park, Easton Lane, Winchester, Hants, SO23 7RQ</t>
  </si>
  <si>
    <t>NN091832030403A</t>
  </si>
  <si>
    <t>Uk Plumb Heat Limited</t>
  </si>
  <si>
    <t>Unit 3a, Wintex House , Easton Lane Business Park, Easton Lane, Winchester, Hants, SO23 7RQ</t>
  </si>
  <si>
    <t>NN087765630000A</t>
  </si>
  <si>
    <t>Uk Recycle Group Ltd</t>
  </si>
  <si>
    <t>Fairoak Sleepers At Frith Farm, Frith Lane, Wickham, Fareham, PO17 5AW</t>
  </si>
  <si>
    <t>Frith Farm, Frith Lane, Fareham, Hampshire ,  PO17 5AW</t>
  </si>
  <si>
    <t>NN087765630000W</t>
  </si>
  <si>
    <t>Brickmongers Wessex Ltd At Frith Farm,, Frith Lane, Wickham, Fareham, PO17 5AW</t>
  </si>
  <si>
    <t>NN0877656304000</t>
  </si>
  <si>
    <t>Uk Recycle Group Ltd (T/A Hey Clear), Frith Farm, Firth Lane, Wickham, Fareham, Hampshire, PO17 5AW</t>
  </si>
  <si>
    <t>NN00704163010004</t>
  </si>
  <si>
    <t>Uk Tower Infrastructure Limited</t>
  </si>
  <si>
    <t>Transmitter Mast (1494721), Su602323, Western Court Farm, Bishops Sutton, Alresford, Hampshire, SO24 0AA</t>
  </si>
  <si>
    <t>NN0282336309001</t>
  </si>
  <si>
    <t>Transmitter Aerials (260368) On Electricity Pylon 4ye059, Kidmore Lane, Denmead, Waterlooville, Hampshire, PO7 6JX</t>
  </si>
  <si>
    <t>NN0423280405000</t>
  </si>
  <si>
    <t>Ultra Cleaning Limited</t>
  </si>
  <si>
    <t>Storage Unit 5, Standon Barn, Main Road, Hursley, Winchester, Hampshire, SO21 2JH</t>
  </si>
  <si>
    <t>19 Ivy Close, Badger Farm, Winchester, Hants,  SO22 4QR</t>
  </si>
  <si>
    <t>NN055454435900B</t>
  </si>
  <si>
    <t>Umid Healthcare Ltd</t>
  </si>
  <si>
    <t>The Barn Annexe, Micheldever Station, Winchester, Hampshire, SO21 3AR</t>
  </si>
  <si>
    <t>NN0080560304000</t>
  </si>
  <si>
    <t>Storage Unit 4, C W Underwood, Botley Road, Bishops Waltham, Southampton, Hampshire, SO32 1DR</t>
  </si>
  <si>
    <t>C/O Mrs Zoe Paskins, 19 Symes Road, Romsey,  SO51 5BD</t>
  </si>
  <si>
    <t>NN0080560305000</t>
  </si>
  <si>
    <t>Storage Units 5 And 6, C W Underwood, Botley Road, Bishops Waltham, Southampton, Hampshire, SO32 1DR</t>
  </si>
  <si>
    <t>NN0080560307800</t>
  </si>
  <si>
    <t>Storage Units 7 And 8, C W Underwood, Botley Road, Bishops Waltham, Southampton, Hampshire, SO32 1DR</t>
  </si>
  <si>
    <t>NN0080560312002</t>
  </si>
  <si>
    <t>Storage Unit 2 C W Underwood, Botley Road, Bishops Waltham, Southampton, SO32 1DR</t>
  </si>
  <si>
    <t>NN00805603120057</t>
  </si>
  <si>
    <t>Storage Unit 20 C W Underwood, Botley Road, Bishops Waltham, Southampton, Hampshire, SO32 1DR</t>
  </si>
  <si>
    <t>NN00805603120095</t>
  </si>
  <si>
    <t>Storage Unit 9 C W Underwood, Botley Road, Bishops Waltham, Southampton, Hampshire, SO32 1DR</t>
  </si>
  <si>
    <t>NN00805603120146</t>
  </si>
  <si>
    <t>Storage Unit 14 C W Underwood, Botley Road, Bishops Waltham, Southampton, Hampshire, SO32 1DR</t>
  </si>
  <si>
    <t>NN0080560312015B</t>
  </si>
  <si>
    <t>Storage Unit 15 C W Underwood, Botley Road, Bishops Waltham, Southampton, Hampshire, SO32 1DR</t>
  </si>
  <si>
    <t>NN008056031201D</t>
  </si>
  <si>
    <t>Storage Unit C, C W Underwood, Botley Road, Bishops Waltham, Southampton, Hampshire, SO32 1DR</t>
  </si>
  <si>
    <t>NN08878146015774</t>
  </si>
  <si>
    <t>Unique Financial Planning Limited</t>
  </si>
  <si>
    <t>Gnd Flr Left, 3700, Parkway, Whiteley, Fareham, Hants, PO15 7AW</t>
  </si>
  <si>
    <t>Unit 38, Majors Road , Shrivenham , Swindon,  SN6 8TZ</t>
  </si>
  <si>
    <t>NN0949700376000B</t>
  </si>
  <si>
    <t>Unit 12 Cic</t>
  </si>
  <si>
    <t>Kayac, Winnall Valley Road, Winchester, Hampshire, SO23 0LD</t>
  </si>
  <si>
    <t>74 Meon Crescent, Chandlers Ford, Hampshire,  SO53 2PB</t>
  </si>
  <si>
    <t>YOUTH CLUB</t>
  </si>
  <si>
    <t>NN0939288037024</t>
  </si>
  <si>
    <t>United Therapeutics Europe Ltd</t>
  </si>
  <si>
    <t>Room 9/3.3, 37-39, Southgate Street, Winchester, Hampshire, SO23 9EH</t>
  </si>
  <si>
    <t>Room 9/3.3, 37-39 Southgate Street, Winchester, Hampshire,  SO23 9EH</t>
  </si>
  <si>
    <t>NN0746644307005</t>
  </si>
  <si>
    <t>Universal Technology G.B Ltd</t>
  </si>
  <si>
    <t>Unit A, Balldown Business Centre, Stockbridge Road, Sparsholt, Winchester, Hants, SO21 2NA</t>
  </si>
  <si>
    <t>Unit A, Balldown Business Centre, Stockbridge Road, Sparsholt, Winchester, Hants,  SO21 2NA</t>
  </si>
  <si>
    <t>NN0586326052000</t>
  </si>
  <si>
    <t>University Of Chichester Academy Trust</t>
  </si>
  <si>
    <t>Newlands Primary Academy, Marrelsmoor Avenue, Waterlooville, Hampshire , PO7 3FE</t>
  </si>
  <si>
    <t>The University Of Chichester, Arran House, Upper Bognor Road, Bognor Regis, West Sussex,  PO21 1HR</t>
  </si>
  <si>
    <t>NN091794804800B</t>
  </si>
  <si>
    <t>University Of Southampton</t>
  </si>
  <si>
    <t>Capital House, 48-52, Andover Road, Winchester, Hampshire, SO23 7BH</t>
  </si>
  <si>
    <t>Estates And Facilities Department, Bldg 35, University Of Southampton, University Road, Southampton,  SO17 1BJ</t>
  </si>
  <si>
    <t>NN0928612309104</t>
  </si>
  <si>
    <t>Pt Grnd 1st Flr 2nd Flr Front, 3rd Flr 4th Flr, Kings Court, High Street, Winchester, Hampshire, SO23 9BL</t>
  </si>
  <si>
    <t>UNIVERSITY AND PREMISES</t>
  </si>
  <si>
    <t>NN0928900400000C</t>
  </si>
  <si>
    <t>Car Parking Adjacent To Winchester Police Station,, North Walls, Winchester, Hampshire, SO23 8DW</t>
  </si>
  <si>
    <t>Head Of Accounts Payable, Finance Dept, University Of Southampton, Highfield, Southampton,  SO17 1BJ</t>
  </si>
  <si>
    <t>Car Park and Premises</t>
  </si>
  <si>
    <t>NN0928836300001</t>
  </si>
  <si>
    <t>University Of Winchester</t>
  </si>
  <si>
    <t>Sports Pavillion &amp; Changing Rooms, Milland Road, Winchester, Hampshire, SO23 0QA</t>
  </si>
  <si>
    <t>Student Housing Services, University Of Winchester, Sparkford Road, Winchester,  SO22 4NR</t>
  </si>
  <si>
    <t>NN09290164010008</t>
  </si>
  <si>
    <t>Student Union Building, West Downs Student Village, Romsey Road, Winchester, Hampshire, SO22 4NR</t>
  </si>
  <si>
    <t>Accounts Payable, The University Of Winchester, Head Lease Scheme, West Hill, Winchester,  SO22 4NR</t>
  </si>
  <si>
    <t>NN0929016401008</t>
  </si>
  <si>
    <t>Old Masters Lodge, West Downs, Romsey Road, Winchester, Hampshire, SO22 5DL</t>
  </si>
  <si>
    <t>Fao Finance Department, Sparkford Road, Winchester, Hants,  SO22 4NR</t>
  </si>
  <si>
    <t>NN0929068022005</t>
  </si>
  <si>
    <t>Holm Lodge, 22, St James Lane, Winchester, Hants, SO22 4NY</t>
  </si>
  <si>
    <t>NN0939296315002</t>
  </si>
  <si>
    <t>The University Of Winchester, Sparkford Road, Winchester, Hampshire, SO22 4NR</t>
  </si>
  <si>
    <t>NN08272570000005</t>
  </si>
  <si>
    <t>Upham New Millennium Village Hall</t>
  </si>
  <si>
    <t>Village Hall, Mortimers Lane, Upham, Southampton, Hampshire, SO32 1HF</t>
  </si>
  <si>
    <t>C/O Sandra Rees, New Millennium Village Hall, Mortimers Lane, Lower Upham, Southampton,  SO32 1HF</t>
  </si>
  <si>
    <t>NN0887814601580</t>
  </si>
  <si>
    <t>Upowa Limited</t>
  </si>
  <si>
    <t>Russell House, 1550, Parkway, Whiteley, Fareham, Hampshire, PO15 7AG</t>
  </si>
  <si>
    <t>Queensgate House, Cookham Road, Bracknell, Berkshire,  RG12 1RB</t>
  </si>
  <si>
    <t>NN0929016085000A</t>
  </si>
  <si>
    <t>Urban Taverns Ltd</t>
  </si>
  <si>
    <t>County Arms Inn, 85, Romsey Road, Winchester, Hampshire, SO22 5DL</t>
  </si>
  <si>
    <t>NN09286120550006</t>
  </si>
  <si>
    <t>Urbn Uk Limited T/A Anthropologie</t>
  </si>
  <si>
    <t>55-56, High Street, Winchester, Hampshire, SO23 9BX</t>
  </si>
  <si>
    <t>NN0928864326001</t>
  </si>
  <si>
    <t>Utilita Energy Ltd</t>
  </si>
  <si>
    <t>Unit E, Moorside Road, Winchester, Hampshire, SO23 7RX</t>
  </si>
  <si>
    <t>NN0080548302002</t>
  </si>
  <si>
    <t>Valley View Stud Ltd</t>
  </si>
  <si>
    <t>Valley View Stud, Shipcote Lane, Bishops Waltham, Southampton, Hampshire, SO32 1FG</t>
  </si>
  <si>
    <t>NN09288643111014</t>
  </si>
  <si>
    <t>Vaughan Design Ltd</t>
  </si>
  <si>
    <t>Vaughan House Car Park, Moorside Road, Winchester, Hampshire, SO23 7SA</t>
  </si>
  <si>
    <t xml:space="preserve"> Vaughan House, Moorside Road, Winchester, Hampshire,  SO23 7SA</t>
  </si>
  <si>
    <t>NN0928864319004</t>
  </si>
  <si>
    <t>Vaughan House, Moorside Road, Winchester, Hampshire, SO23 7SA</t>
  </si>
  <si>
    <t>NN092886432300R</t>
  </si>
  <si>
    <t>Vaughan Limited</t>
  </si>
  <si>
    <t>Prospect Place Unit B2, Moorside Road, Winchester, Hampshire, SO23 7RX</t>
  </si>
  <si>
    <t>Vaughn House, Mooreside Road, Winchester,  SO23 7SA</t>
  </si>
  <si>
    <t>NN0615112309000</t>
  </si>
  <si>
    <t>Vdc Trading Limited</t>
  </si>
  <si>
    <t>Vdc Trading Limited, The Nythe, Bighton Road, Old Alresford, Alresford, Hampshire, SO24 9DZ</t>
  </si>
  <si>
    <t>NN0827272301002</t>
  </si>
  <si>
    <t>Veho Global Group Limited</t>
  </si>
  <si>
    <t>Unit B, Meadow View Business Park, Winchester Road, Upham, Southampton, Hampshire, SO32 1HJ</t>
  </si>
  <si>
    <t xml:space="preserve">Long Paddock House, Droxford, Southampton, Hampshire ,  SO32 3RA </t>
  </si>
  <si>
    <t>NN09286120650011</t>
  </si>
  <si>
    <t>Velmore Estates Ltd</t>
  </si>
  <si>
    <t>65a, High Street, Winchester, Hampshire, SO23 9DA</t>
  </si>
  <si>
    <t>C/O Carter Jonas , Mayfield House, 256 Banbury Road, Oxford,  OX2 7DE</t>
  </si>
  <si>
    <t>NN0939288300002B</t>
  </si>
  <si>
    <t>2, Black Swan Buildings, Southgate Street, Winchester, Hampshire, SO23 9DT</t>
  </si>
  <si>
    <t>NN09286760180005</t>
  </si>
  <si>
    <t>Venta Dining Limited</t>
  </si>
  <si>
    <t>Loch Fyne Restaurant, 18, Jewry Street, Winchester, Hampshire, SO23 8RZ</t>
  </si>
  <si>
    <t>Turkuaz, 18 Jewry Street, Winchester ,  SO23 8RZ</t>
  </si>
  <si>
    <t>NN06454843220006</t>
  </si>
  <si>
    <t>Veolia Es Hampshire Ltd</t>
  </si>
  <si>
    <t>Refuse Depot, Poles Lane, Otterbourne, Winchester, Hampshire, SO21 2DS</t>
  </si>
  <si>
    <t>Kingswood House, Kingswood Crescent, Cannock, Staffordshire.,  WS11 8JP</t>
  </si>
  <si>
    <t>WASTE TRANSFER STATION &amp; PREMISES</t>
  </si>
  <si>
    <t>NN0706116300307</t>
  </si>
  <si>
    <t>Verina Daly Care Ltd</t>
  </si>
  <si>
    <t>Office 7 Itchen Building, Wallops Wood Farm, Sheardley Lane, Droxford, Southampton, Hants, SO32 3QY</t>
  </si>
  <si>
    <t>Office 7 Itchen Building, Wallops Wood Farm, Sheardley Lane, Droxford, Southampton, Hants,  SO32 3QY</t>
  </si>
  <si>
    <t>NN0887814601607</t>
  </si>
  <si>
    <t>Verisure Services (Uk) Ltd</t>
  </si>
  <si>
    <t>Part Grnd Floor, 3600, Parkway, Solent Business Park, Whiteley, Fareham, Hants, PO15 7AN</t>
  </si>
  <si>
    <t>NN042328420400A</t>
  </si>
  <si>
    <t>Verity Medical Ltd</t>
  </si>
  <si>
    <t>Unit 5, Upper Slackstead Farm, Upper Slackstead, Braishfield, Romsey, Hampshire, SO51 0QL</t>
  </si>
  <si>
    <t>Fao Nigel Verity, Unit 7 Upper Slackstead Farm, Upper Slackstead, Braishfield, Romsey,  SO51 0QL</t>
  </si>
  <si>
    <t>NN0423284206000</t>
  </si>
  <si>
    <t>Unit 7, Upper Slackstead Farm, Upper Slackstead, Braishfield, Romsey, Hampshire, SO51 0QL</t>
  </si>
  <si>
    <t>NN0423284206005</t>
  </si>
  <si>
    <t>Granary Loft 1, Upper Slackstead Farm, Upper Slackstead, Braishfield, Romsey, Hampshire, SO51 0QL</t>
  </si>
  <si>
    <t>NN0423284207000</t>
  </si>
  <si>
    <t>Beehive Barn, Upper Slackstead Farm, Upper Slackstead, Braishfield, Romsey, Hampshire, SO51 0QL</t>
  </si>
  <si>
    <t>NN0080692323000</t>
  </si>
  <si>
    <t>Verotec Ltd</t>
  </si>
  <si>
    <t>3, Quarry Business Park, Lower Lane, Bishops Waltham, Southampton, Hampshire, SO32 1AS</t>
  </si>
  <si>
    <t>Unit 4, Bottings Industrial Estate, Hillsons Road, Curdridge, Southampton, Hampshire,  SO30 2DY</t>
  </si>
  <si>
    <t>NN0252032308004</t>
  </si>
  <si>
    <t>Unit 4, Bottings Industrial Estate, Hillsons Road, Curdridge, Southampton, Hampshire, SO30 2DY</t>
  </si>
  <si>
    <t>NN09179843040001</t>
  </si>
  <si>
    <t>Vetark Products Ltd T/A Vetark Professional</t>
  </si>
  <si>
    <t>Unit 3, Barfield Close, Winchester, Hampshire, SO23 9SQ</t>
  </si>
  <si>
    <t>Unit 2 &amp; 3, Barfield Close, Winchester, Hants,  SO23 9SQ</t>
  </si>
  <si>
    <t>NN09179843050003</t>
  </si>
  <si>
    <t xml:space="preserve">Unit 1, Barfield Close, Winchester, Hampshire, </t>
  </si>
  <si>
    <t>NN09179843060005</t>
  </si>
  <si>
    <t>Unit 3b, Barfield Close, Winchester, Hampshire, SO23 9SQ</t>
  </si>
  <si>
    <t>NN0574872317001</t>
  </si>
  <si>
    <t>Village Coffee Shops Limited</t>
  </si>
  <si>
    <t>Café At Station Mill , Station Road, New Alresford, Winchester, Hampshire, SO24 9JQ</t>
  </si>
  <si>
    <t>12 West Links Tollgate, Chandlers Ford, Eastleigh, Hampshire,  SO53 3TG</t>
  </si>
  <si>
    <t>NN01713883920005</t>
  </si>
  <si>
    <t>Village Garage (Colden Common) Limited</t>
  </si>
  <si>
    <t>Village Garage, 68, Main Road, Colden Common, Winchester, Hampshire, SO21 1RY</t>
  </si>
  <si>
    <t>Belgrave, 65 Main Road, Colden Common, Winchester,  SO21 1RP</t>
  </si>
  <si>
    <t>NN00704163200019</t>
  </si>
  <si>
    <t>Village Hall Bishops Sutton</t>
  </si>
  <si>
    <t>Village Hall, Bishops Sutton, Alresford, Hampshire, SO24 0AG</t>
  </si>
  <si>
    <t>NN0887814147148</t>
  </si>
  <si>
    <t>Vinci Building Limited</t>
  </si>
  <si>
    <t>Office 1.48, First Floor, 4500, Parkway, Whiteley, Fareham, Hampshire, PO15 7AZ</t>
  </si>
  <si>
    <t>Astral House, Imperial Way, Watford, Hertfordshire,  WD24 4WW</t>
  </si>
  <si>
    <t>NN0949700313001</t>
  </si>
  <si>
    <t>Vinci Facilities Partnerships Limited</t>
  </si>
  <si>
    <t>Contractor Cabins At Law Courts, High Street, Winchester, Hampshire, SO23 9EL</t>
  </si>
  <si>
    <t>CONTRACTORS HUTS AND COMPOUND</t>
  </si>
  <si>
    <t>NN0887814147211</t>
  </si>
  <si>
    <t>Vintage Corporate Limited</t>
  </si>
  <si>
    <t>Office 2.11, Second Floor, 4500, Parkway, Whiteley, Fareham, Hampshire, PO15 7AZ</t>
  </si>
  <si>
    <t>NN0050332313002</t>
  </si>
  <si>
    <t>Vip International Homes</t>
  </si>
  <si>
    <t>Too Hoots Campsite , Sutton Wood Lane, Bighton, Alresford, Hampshire, SO24 9SG</t>
  </si>
  <si>
    <t>Mr Shaun Ascough &amp; Mrs Michelle Ascough, The Oak Barn, Hampshire Hills, Sutton Wood Lane, Bighton, Alresford, Hampshire,  SO24 9SG</t>
  </si>
  <si>
    <t>NN0423264997001</t>
  </si>
  <si>
    <t>Viridian Communications Ltd T/A Gigabeam</t>
  </si>
  <si>
    <t>Viridian Communications Mast, Crabwood Hill, Sarum Road, Winchester, Hampshire, SO22 5QT</t>
  </si>
  <si>
    <t>27 Grange Close, Winchester,  SO23 9RS</t>
  </si>
  <si>
    <t>WIFI AND BROADBAND STATION AND PREMISES</t>
  </si>
  <si>
    <t>NN0796916304000</t>
  </si>
  <si>
    <t>Mast At Longwood Estate, Corndriers, Longwood Road, Owslebury, Winchester, Hampshire, SO21 1LL</t>
  </si>
  <si>
    <t>NN0877808306022</t>
  </si>
  <si>
    <t>Virtu Property Limited</t>
  </si>
  <si>
    <t>Units 2 And 3, River Meon Business Park, Fontley Road, Titchfield, Fareham, Hampshire, PO15 6QX</t>
  </si>
  <si>
    <t>Second Floor, The Exchange, 17-19 Newhall Street, Birmingham, West Midlands,  B3 3PJ</t>
  </si>
  <si>
    <t>NN0574796327034</t>
  </si>
  <si>
    <t>Vision Electrical Contracting Limited</t>
  </si>
  <si>
    <t>Unit 2,, Wessenden Business Centre, Prospect Road, Alresford, Hampshire, SO24 9QF</t>
  </si>
  <si>
    <t>NN08895950000D7</t>
  </si>
  <si>
    <t>Vision Express Uk Ltd</t>
  </si>
  <si>
    <t>Unit D7, Whiteley Shopping Centre, Whiteley Way, Whiteley, Fareham, Hants, PO15 7PD</t>
  </si>
  <si>
    <t>NN0706116300120</t>
  </si>
  <si>
    <t>Visitor Chat Ltd</t>
  </si>
  <si>
    <t>Unit 9, Avon Buildings, Wallops Wood Farm, Sheardley Lane, Droxford, Southampton, SO32 3QY</t>
  </si>
  <si>
    <t>C/O Storaway Partnership, Sheardley Lane, Wallops Wood Farm, Droxford, Southampton,  SO32 3QY</t>
  </si>
  <si>
    <t>NN0252089006000</t>
  </si>
  <si>
    <t>Vistry Homes Limited T/A Vistry Southern</t>
  </si>
  <si>
    <t>Marketing Suite And Show Homes, 6 And 8, Avon Road, Curbridge, Southampton, Hampshire, SO30 2DR</t>
  </si>
  <si>
    <t>Central 40, Lime Tree Way, Crockford Lane, Chineham Business Park, Chineham, Basingstoke, Hampshire,  RG24 8GU</t>
  </si>
  <si>
    <t>SHOWHOMES, MARKETING SUITE AND PREMISES</t>
  </si>
  <si>
    <t>NN0882089113000</t>
  </si>
  <si>
    <t>Show Home, 113, Avon Road, Curbridge, Southampton, Hampshire, SO30 2JA</t>
  </si>
  <si>
    <t>NN0889596522000</t>
  </si>
  <si>
    <t>Contractors Compound, Parcel 12c, Whiteley Way, Curbridge, Southampton, Hampshire, SO30 2LJ</t>
  </si>
  <si>
    <t>PARKING</t>
  </si>
  <si>
    <t>NN0889596544000</t>
  </si>
  <si>
    <t>Contractors Site Cabins And Compound, Parcel 9a, Whiteley Way, Curbridge, Southampton, Hampshire, SO30 2LJ</t>
  </si>
  <si>
    <t>NN0889596588000</t>
  </si>
  <si>
    <t>Contractors Cabins And Compound, Parcel 9b, Whiteley Way, Curbridge, Southampton, Hampshire, SO30 2EE</t>
  </si>
  <si>
    <t>NN0883011002000</t>
  </si>
  <si>
    <t>Vistry Partnerships Limited</t>
  </si>
  <si>
    <t>Marketing Suite, 2, Cove Brook Way, Curbridge, Southampton, Hampshire, SO30 2DH</t>
  </si>
  <si>
    <t>C/O Countryside Partnerships Southern Ltd, Drew Smith House, 7-9 Mill Court, The Sawmills, Durley, Southampton, Hampshire,  SO32 2EJ</t>
  </si>
  <si>
    <t>MARKETING SUITE AND PREMISES</t>
  </si>
  <si>
    <t>NN0939308023001</t>
  </si>
  <si>
    <t>Vita Skin And Hair Spa Group Limited</t>
  </si>
  <si>
    <t>Trussell House, 23, St Peter Street, Winchester, Hampshire, SO23 8BT</t>
  </si>
  <si>
    <t>SPA AND BEAUTY SALON AND PREMISES</t>
  </si>
  <si>
    <t>NN093946430011A</t>
  </si>
  <si>
    <t>Vitec Microgenix Limited</t>
  </si>
  <si>
    <t>Unit 11a, Winnall Farm Industrial Estate, Easton Lane, Winchester, Hampshire, SO23 0HA</t>
  </si>
  <si>
    <t>NN0877740335000</t>
  </si>
  <si>
    <t>Vnote Limited</t>
  </si>
  <si>
    <t>Storage Containers At Belvedere Farm, Titchfield Lane, Wickham, Fareham, Hampshire, PO17 5PQ</t>
  </si>
  <si>
    <t>NN0020089805000</t>
  </si>
  <si>
    <t>Vodafone Limited</t>
  </si>
  <si>
    <t>Vodafone Site 37132, Badger Farm Road, Winchester, Hampshire, SO22 4QB</t>
  </si>
  <si>
    <t>NN0020100099000</t>
  </si>
  <si>
    <t>Vodafone (60038), Adj St Annes Close, Ridgeway, Winchester, Hants, SO22 4LQ</t>
  </si>
  <si>
    <t>NN0252032400000A</t>
  </si>
  <si>
    <t>Vodaphone Site 6532, Bottings Industrial Estate, Hillsons Road, Southampton, SO30 2DY</t>
  </si>
  <si>
    <t>NN0413116300001</t>
  </si>
  <si>
    <t>Roof Top (75910), At Ibm  Hursley, Hursley, Winchester, Hampshire, SO21 2JN</t>
  </si>
  <si>
    <t>NN0423280300000</t>
  </si>
  <si>
    <t>Roof Top (6520), Standon Farm, Standon, Hursley, Winchester, Hampshire, SO21 2JH</t>
  </si>
  <si>
    <t>NN0554512301001A</t>
  </si>
  <si>
    <t>Telecom Mast 1359, Basingstoke Road, Micheldever, Winchester, Hampshire, SO21 3DW</t>
  </si>
  <si>
    <t>NN057489230902M</t>
  </si>
  <si>
    <t>Vodafone Site 4312a At Bennett House, The Dean, Alresford, Hampshire, SO24 9BQ</t>
  </si>
  <si>
    <t>COMMINUCATION STATION AND PREMISES</t>
  </si>
  <si>
    <t>NN06454484999000</t>
  </si>
  <si>
    <t>Vodafone (6541) Su431246, Poles Lane, Hursley, Winchester, Hampshire, SO21 2LF</t>
  </si>
  <si>
    <t>NN0857404998000</t>
  </si>
  <si>
    <t>Vodafone Site 6815, Brocklands Farm, West Meon, Petersfield, Hants, GU32 1JN</t>
  </si>
  <si>
    <t>NN0917948033001</t>
  </si>
  <si>
    <t>Vodafone Site 15423, Andover Road, Winchester, Hampshire, SO22 6AS</t>
  </si>
  <si>
    <t>NN0918068999000</t>
  </si>
  <si>
    <t>Vodaphone (22066)Su489278n, Telecom Mast Site, Water Treatment Works, Morestead Road, Winchester, Hants, SO23 9NP</t>
  </si>
  <si>
    <t>NN09392243080028</t>
  </si>
  <si>
    <t>Cellnet Site 22069, Sarum Farm, Sarum Road, Winchester, Hampshire, SO22 5QS</t>
  </si>
  <si>
    <t>NN06454843010002</t>
  </si>
  <si>
    <t>Vodafone Limited (Cell 1371)</t>
  </si>
  <si>
    <t>Vodaphone (1371)Su458236 Adj M3, Poles Lane, Otterbourne, Winchester, Hampshire, SO21 2DZ</t>
  </si>
  <si>
    <t>NN03930163140012</t>
  </si>
  <si>
    <t>Vodafone Limited (Cell 1424)</t>
  </si>
  <si>
    <t>Vodaphone Site 1424, Down Farm Lane, Headbourne Worthy, Winchester, Hampshire, SO23 7AL</t>
  </si>
  <si>
    <t>NN02016443020006</t>
  </si>
  <si>
    <t>Vodafone Limited (Cell 5564)</t>
  </si>
  <si>
    <t>Vodafone Mast(5564) Su471260, Otterbourne Road, Compton, Winchester, Hampshire, SO21 2FG</t>
  </si>
  <si>
    <t>NN0171388338000B</t>
  </si>
  <si>
    <t>Vodafone Limited  (Cell 6534)</t>
  </si>
  <si>
    <t>Vodaphone Site, Sandyfields Nursery, Main Road, Colden Common, Winchester, Hampshire, SO21 1TB</t>
  </si>
  <si>
    <t>NN0796940301000B</t>
  </si>
  <si>
    <t>Vodafone Limited (Cell 696)</t>
  </si>
  <si>
    <t>Vodafone Site 696, Appledown Lane, Tichbourne, Alresford, Hampshire, SO24 9PB</t>
  </si>
  <si>
    <t>NN06859143020001</t>
  </si>
  <si>
    <t>Vodafone Limited (Cell 985)</t>
  </si>
  <si>
    <t>Vodaphone Site 6543, New Place Estate, Shedfield, Southampton, SO23 2JH</t>
  </si>
  <si>
    <t>NN07364043010024</t>
  </si>
  <si>
    <t>Vodaphone(958), On Water Tower , At Christmas Hill, South Wonston, Winchester, Hants, SO21 3ET</t>
  </si>
  <si>
    <t>NN0918320310000</t>
  </si>
  <si>
    <t>Vodafone Limited (Site 38094)</t>
  </si>
  <si>
    <t>Vodafone Site 38094, Easton Lane, Winchester, Hampshire, SO23 7RU</t>
  </si>
  <si>
    <t>NN08878083230011</t>
  </si>
  <si>
    <t>Vodafone Ltd (Cell 3882)</t>
  </si>
  <si>
    <t>Vodafone(32201) At Garsons Garden Centre, Fontley Road, Titchfield, Fareham, Hampshire, PO15 6QX</t>
  </si>
  <si>
    <t>NN0080584101009</t>
  </si>
  <si>
    <t>Vodex Ltd</t>
  </si>
  <si>
    <t>Unit 9, Claylands Park, Claylands Road, Bishops Waltham, Southampton, Hampshire, SO32 1QD</t>
  </si>
  <si>
    <t>NN0080584101010</t>
  </si>
  <si>
    <t>Unit 10, Claylands Park, Claylands Road, Bishops Waltham, Southampton, Hampshire, SO32 1QD</t>
  </si>
  <si>
    <t>NN0887814004001</t>
  </si>
  <si>
    <t>Voestalpine Signaling Uk Ltd</t>
  </si>
  <si>
    <t>Unit 1, Fulcrum 4, Solent Way, Whiteley, Fareham, Hants, PO15 7FT</t>
  </si>
  <si>
    <t>NN0889595000A11</t>
  </si>
  <si>
    <t>Wagamama Limited</t>
  </si>
  <si>
    <t>Unit A1,, Whiteley Shopping Centre, Whiteley Way, Whiteley, Fareham, Hants, PO15 7PD</t>
  </si>
  <si>
    <t>NN092861203031B</t>
  </si>
  <si>
    <t>30-31, Jewry Street, Winchester, Hampshire, SO23 8RY</t>
  </si>
  <si>
    <t>NN0939344318000</t>
  </si>
  <si>
    <t>Waitrose Ltd</t>
  </si>
  <si>
    <t>Waitrose Food Store, Stockbridge Road, Winchester, Hampshire, SO22 6EL</t>
  </si>
  <si>
    <t>NN08070563210008</t>
  </si>
  <si>
    <t>Walcon Ltd</t>
  </si>
  <si>
    <t>The Old Brewery, High Street, Twyford, Winchester, Hampshire, SO21 1RG</t>
  </si>
  <si>
    <t>Cockerell Close, Segensworth West, Fareham, Hants,  PO15 5SR</t>
  </si>
  <si>
    <t>NN0939288037002</t>
  </si>
  <si>
    <t>Walcote Health Ltd</t>
  </si>
  <si>
    <t>Room 9/B1, 37-39, Southgate Street, Winchester, Hampshire, SO23 9EH</t>
  </si>
  <si>
    <t>Room 9/G1, 37-39 Southgate Street, Winchester, Hampshire,  SO23 9EH</t>
  </si>
  <si>
    <t>NN0939288037009</t>
  </si>
  <si>
    <t>Room 7/1.1, 37-39, Southgate Street, Winchester, Hampshire, SO23 9EH</t>
  </si>
  <si>
    <t>NN0939288037013</t>
  </si>
  <si>
    <t>Room 7/2.4, 37-39, Southgate Street, Winchester, Hampshire, SO23 9EH</t>
  </si>
  <si>
    <t>NN0939288037037</t>
  </si>
  <si>
    <t>Room 9/G1,, 37-39, Southgate Street, Winchester, Hampshire, SO23 9EH</t>
  </si>
  <si>
    <t>NN0939288037039</t>
  </si>
  <si>
    <t>Room 9/1.1, 37-39, Southgate Street, Winchester , Hants, SO23 9EH</t>
  </si>
  <si>
    <t>NN08895950000H3</t>
  </si>
  <si>
    <t>Walker &amp; Waterer Ltd</t>
  </si>
  <si>
    <t>Unit H3 , Whiteley Shopping Centre, Whiteley Way, Whiteley, Fareham, Hants, PO15 7PD</t>
  </si>
  <si>
    <t>C/O Walker &amp; Waterer, 20e Bridge Road, Park Gate, Southampton, Hants,  SO31 7GE</t>
  </si>
  <si>
    <t>ESTATE AGENTS PREMISES</t>
  </si>
  <si>
    <t>NN0706056300002</t>
  </si>
  <si>
    <t>Wallops Wood Limited</t>
  </si>
  <si>
    <t>Upper Grenville Copse , Grenville Lane, Droxford, Southampton, SO32 3QX</t>
  </si>
  <si>
    <t>NN0372812302000</t>
  </si>
  <si>
    <t>Wallops Wood Ltd</t>
  </si>
  <si>
    <t>Wriggley Tin, 15, Beckless Cottages, Brook Lane, Hambledon, Portsmouth, PO7 4TF</t>
  </si>
  <si>
    <t>NN0706116301000</t>
  </si>
  <si>
    <t>The Racecourse, Sheardley Lane, Droxford, Southampton, Hants, SO32 3QY</t>
  </si>
  <si>
    <t>SELF CATERING HOLIDAY UNITS (7) AND PREMISES</t>
  </si>
  <si>
    <t>NN0939316031000</t>
  </si>
  <si>
    <t>Walnut Unlimited Ltd</t>
  </si>
  <si>
    <t>St Swithuns House,  , 1a, St Cross Road, Winchester, Hampshire, SO23 9WP</t>
  </si>
  <si>
    <t>C/O Bnp Paribas Real Estate, 9 Colmore Row, Birmingham,  B3 2BJ</t>
  </si>
  <si>
    <t>NN06859563530008</t>
  </si>
  <si>
    <t>Waltham Chase Village Hall</t>
  </si>
  <si>
    <t>Waltham Chase Village Hall, Winchester Road, Waltham Chase, Southampton, SO32 2LX</t>
  </si>
  <si>
    <t>C/O Mrs M C Jones, The Firs, Chase Grove, Waltham Chase,  SO3 2LF</t>
  </si>
  <si>
    <t>NN07668246010005</t>
  </si>
  <si>
    <t>Waltham Contracting Limited</t>
  </si>
  <si>
    <t>Oak House, New Road, Swanmore, Southampton, SO32 2PF</t>
  </si>
  <si>
    <t>STORE, OFFICE AND PREMISES</t>
  </si>
  <si>
    <t>NN00806643080009</t>
  </si>
  <si>
    <t>Waltham Village Limited T/A Village Chopsticks</t>
  </si>
  <si>
    <t>1, Merlin Mews, Houchin Street, Bishops Waltham, Southampton, SO32 1AR</t>
  </si>
  <si>
    <t>NN0939288002000B</t>
  </si>
  <si>
    <t>Ward Williams Associates Llp</t>
  </si>
  <si>
    <t>Regency House, 2-4, Southgate Street, Winchester, Hampshire, SO23 9EF</t>
  </si>
  <si>
    <t>NN08473123010002</t>
  </si>
  <si>
    <t>Warnford Calf Shed Limited</t>
  </si>
  <si>
    <t>The Old Calf Shed, Lippen Lane, Warnford, Southampton, Hampshire, SO32 3LE</t>
  </si>
  <si>
    <t>89 Leigh Road, Eastleigh, Hampshire,  SO50 9DQ</t>
  </si>
  <si>
    <t>NN08473123070107</t>
  </si>
  <si>
    <t>Warnford Village Hall Management Committee</t>
  </si>
  <si>
    <t>Warnford Village Hall, Lippen Lane, Warnford, Southampton, Hampshire, SO32 3LA</t>
  </si>
  <si>
    <t>Mr Jeremy Barber, Chairman Warnford Village Hall, 1 High Mount Hayden Lane, Warnford, Southampton,  SO32 3LB</t>
  </si>
  <si>
    <t>NN046358430801A</t>
  </si>
  <si>
    <t>Warrens Office Ltd</t>
  </si>
  <si>
    <t>Ground Floor, Unit 1, Moorside Place, Moorside Road, Winchester, Hants, SO23 7FX</t>
  </si>
  <si>
    <t>Unit 1, Moorside Point, Moorside Road, Winchester, Hants,  SO23 7RX</t>
  </si>
  <si>
    <t>NN092886432202A</t>
  </si>
  <si>
    <t>Unit 1, Moorside Point, Moorside Road, Winchester, Hants, SO23 7RX</t>
  </si>
  <si>
    <t>NN09286120850009</t>
  </si>
  <si>
    <t>Warrens Of Winchester Ltd</t>
  </si>
  <si>
    <t>85, High Street, Winchester, Hampshire, SO23 9AP</t>
  </si>
  <si>
    <t>85 High Street, Winchester, So23 9ae,  SO23 9AE</t>
  </si>
  <si>
    <t>NN0928612085001</t>
  </si>
  <si>
    <t>Office 1 1st Flr, 85, High Street, Winchester, Hampshire, SO23 9AP</t>
  </si>
  <si>
    <t>NN0928612085002</t>
  </si>
  <si>
    <t>Office 2 1st Flr, 85, High Street, Winchester, Hampshire, SO23 9AP</t>
  </si>
  <si>
    <t>NN0877736310008</t>
  </si>
  <si>
    <t>Warwick Family Properties Limited</t>
  </si>
  <si>
    <t>1st Flr Wentworth House, The Square, Wickham, Fareham, Hampshire, PO17 5JW</t>
  </si>
  <si>
    <t>Wentworth House, The Square, Wickham, Fareham, Hampshire,  PO17 5JW</t>
  </si>
  <si>
    <t>NN0877736339101</t>
  </si>
  <si>
    <t>Unit 1 , Old Timbers , The Square, Wickham, Fareham, Hampshire, PO17 5JG</t>
  </si>
  <si>
    <t>NN0877736368012</t>
  </si>
  <si>
    <t>Warwick Market Ltd</t>
  </si>
  <si>
    <t>Warwick Market, Warwick Lane, 3-4, The Square, Wickham, Fareham, Hampshire, PO17 5JN</t>
  </si>
  <si>
    <t xml:space="preserve">MARKET STALLS AND PREMISES </t>
  </si>
  <si>
    <t>NN0877736368014</t>
  </si>
  <si>
    <t>Unit 14, Warwick Lane, 3-4, The Square, Wickham, Fareham, Hampshire, PO17 5JN</t>
  </si>
  <si>
    <t>NN09393960050003</t>
  </si>
  <si>
    <t>Washington Green Retail Limited T/A Castle Fine Art</t>
  </si>
  <si>
    <t>4, The Square, Winchester, Hampshire, SO23 9ES</t>
  </si>
  <si>
    <t>Unit 15 , Spitfire Road, Erdington, Birmingham, West Midlands,  B24 9PR</t>
  </si>
  <si>
    <t>NN0282224001000</t>
  </si>
  <si>
    <t>Water Leak Location Services Ltd</t>
  </si>
  <si>
    <t>1a-B, Ashling Park Road, Denmead, Waterlooville, Hants, PO7 6EH</t>
  </si>
  <si>
    <t>1a-B Ashling Park Road, Denmead, Waterlooville, Hants,  PO7 6EH</t>
  </si>
  <si>
    <t>NN02822240010032</t>
  </si>
  <si>
    <t>Garage, 1b, Ashling Park Road, Denmead, Waterlooville, Hampshire, PO7 6EH</t>
  </si>
  <si>
    <t>GARAGE</t>
  </si>
  <si>
    <t>NN08895950000A2</t>
  </si>
  <si>
    <t>Waterstones Booksellers Ltd</t>
  </si>
  <si>
    <t>Unit A2, Whiteley Shopping Centre, Whiteley Way, Whiteley, Fareham, Hants, PO15 7PD</t>
  </si>
  <si>
    <t>Virginia House, 56 Warwick Road, Olton, Solihull, West Midlands,  B92 7HX</t>
  </si>
  <si>
    <t>NN09286120970003</t>
  </si>
  <si>
    <t>97, High Street, Winchester, Hampshire, SO23 9AP</t>
  </si>
  <si>
    <t>NN0939394044000B</t>
  </si>
  <si>
    <t>Unit 44, The Brooks, Winchester, Hampshire, SO23 8QY</t>
  </si>
  <si>
    <t>NN07667963050001</t>
  </si>
  <si>
    <t>Watson Farm Equine Ltd</t>
  </si>
  <si>
    <t>Jervis Court Farm, Jervis Court Lane, Swanmore, Southampton, Hampshire, SO32 2QP</t>
  </si>
  <si>
    <t>ABATTOIR AND PREMISES</t>
  </si>
  <si>
    <t>NN0766872308000B</t>
  </si>
  <si>
    <t>Watsons Dairies Limited</t>
  </si>
  <si>
    <t>Hawknest Farm, Mislingford, Wickham, Fareham, Hampshire, PO17 5AS</t>
  </si>
  <si>
    <t>Medina House, Shirley Avenue, Windsor,  SL4 5LH</t>
  </si>
  <si>
    <t>MILK PROCESSING PLANT AND PREMISES</t>
  </si>
  <si>
    <t>NN0766832310002</t>
  </si>
  <si>
    <t>Wavelength Holdings Ltd</t>
  </si>
  <si>
    <t>Unit 2, Lycroft Farm Business Park, Park Lane, Swanmore, Southampton, Hampshire, SO32 2QQ</t>
  </si>
  <si>
    <t>C/O Fenmead, Brook Avenue, Warsash, Hampshire ,  SO31 9HN</t>
  </si>
  <si>
    <t>NN057482031800F</t>
  </si>
  <si>
    <t>Waverley Contract &amp; Supply Ltd</t>
  </si>
  <si>
    <t>Unit F, Prospect Commercial Park, Prospect Road, Alresford, Hampshire, SO24 9QF</t>
  </si>
  <si>
    <t>Rowan House, Guildford Road Trading Estate, Farnham,  GU9 9PZ</t>
  </si>
  <si>
    <t xml:space="preserve">WORKSHOP  AND PREMISES </t>
  </si>
  <si>
    <t>NN068582430505A</t>
  </si>
  <si>
    <t>Units 5 &amp; 6, Shedfield Equestrian, Botley Road, Shedfield, Southampton, Hampshire, SO32 2HN</t>
  </si>
  <si>
    <t>NN0939332034006</t>
  </si>
  <si>
    <t>Wcf Group Ltd</t>
  </si>
  <si>
    <t>Suite 6, Talbot House, 34, Staple Gardens, Winchester, Hampshire, SO23 8SR</t>
  </si>
  <si>
    <t>NN0887814004002</t>
  </si>
  <si>
    <t>Webuyanyphone Limited</t>
  </si>
  <si>
    <t>Unit 2, Fulcrum 4, Solent Way, Whiteley, Fareham, Hants, PO15 7FT</t>
  </si>
  <si>
    <t>Unit 2, Fulcrum 4, Solent Way, Whiteley, Fareham, Hants,  PO15 7FT</t>
  </si>
  <si>
    <t>NN09393883000007</t>
  </si>
  <si>
    <t>Weeke Community Association</t>
  </si>
  <si>
    <t>Weeke Community Centre, Taplings Road, Winchester, Hampshire, SO22 6HG</t>
  </si>
  <si>
    <t>NN0716232303000</t>
  </si>
  <si>
    <t>Welborne Energy Llp</t>
  </si>
  <si>
    <t>Photovoltaic Park, Southwick Estate, Belney Lane, Southwick, Fareham, Hampshire, PO17 6ET</t>
  </si>
  <si>
    <t>Fao D Stephens / N Wood  , 2nd Floor, 2 City Place , Beehive Ring Road, Gatwick,  RH6 0PA</t>
  </si>
  <si>
    <t>NN05590000000T3</t>
  </si>
  <si>
    <t>Welcome Break Ltd</t>
  </si>
  <si>
    <t>Premier Inn, Winchester Service Area, M3 Motorway, Winchester, Hants, SO21 1PP</t>
  </si>
  <si>
    <t>2 Vantage Court, Tickford Streeet, Newport Pagnell, Bucks,  MK16 9EZ</t>
  </si>
  <si>
    <t>NN0615152311000</t>
  </si>
  <si>
    <t>Weldshop &amp; Fabrication Limited</t>
  </si>
  <si>
    <t>Unit 11, Barton Farm Industrial Estate, Wield Road, Old Alresford, Alresford, Hampshire, SO24 9RN</t>
  </si>
  <si>
    <t>NN0615152323000</t>
  </si>
  <si>
    <t>Unit 3 , Barton Farm Industrial Estate, Wield Road, Old Alresford, Alresford, Hampshire, SO24 9RN</t>
  </si>
  <si>
    <t>NN09180560140009</t>
  </si>
  <si>
    <t>Wellington Pub Company Plc</t>
  </si>
  <si>
    <t>The Rising Sun, 14, Bridge Street, Winchester, SO23 0HL</t>
  </si>
  <si>
    <t>C/O Criterion Asset Management, 3rd Floor Millbank Tower, 21-24 Millbank, London,  SW1P 4QP</t>
  </si>
  <si>
    <t>NN0554512337505</t>
  </si>
  <si>
    <t>Welltex Uk Limited</t>
  </si>
  <si>
    <t>5 Aziz Court, Parkhill, Larkwhistle Farm Road, West Stratton, Winchester, Hampshire, SO21 3QX</t>
  </si>
  <si>
    <t>NN0939288045001</t>
  </si>
  <si>
    <t>Well Thought Limited</t>
  </si>
  <si>
    <t>47, Southgate Street, Winchester, Hampshire, SO23 9EH</t>
  </si>
  <si>
    <t>NN0889595000E14</t>
  </si>
  <si>
    <t>Wenzels The Bakers Limited</t>
  </si>
  <si>
    <t>Unit E14, Whiteley Shopping Centre, Whiteley Way, Whiteley, Fareham, Hants, PO15 7PD</t>
  </si>
  <si>
    <t>NN0928612141201</t>
  </si>
  <si>
    <t>Grnd Flr, 141-142, High Street, Winchester, Hampshire, SO23 9AY</t>
  </si>
  <si>
    <t>NN07466443080008</t>
  </si>
  <si>
    <t>Wernick Group (Holdings) Ltd</t>
  </si>
  <si>
    <t>Wernick Ltd, Balldown Business Centre, Stockbridge Road, Sparsholt, Winchester, Hants, SO21 2NA</t>
  </si>
  <si>
    <t>Molineux House, Russell Gardens, Wickford, Essex,  SS11 8BL</t>
  </si>
  <si>
    <t>NN0746644309000</t>
  </si>
  <si>
    <t>Happy Tubs, Balldown Business Centre, Stockbridge Road, Sparsholt, Winchester, Hampshire, SO21 2NA</t>
  </si>
  <si>
    <t>NN093934431802A</t>
  </si>
  <si>
    <t>Wessex Cancer Support Trading Ltd</t>
  </si>
  <si>
    <t>Unit 2, Weeke Gate, Stockbridge Road, Winchester, Hampshire, SO22 6EL</t>
  </si>
  <si>
    <t>Accounts Department , 91-95 Winchester Road, Chandlers Ford, Eastleigh,  SO53 2GG</t>
  </si>
  <si>
    <t>NN0929056009000</t>
  </si>
  <si>
    <t>Wessex Childrens Hospice Trust</t>
  </si>
  <si>
    <t>Gf, 63, St Georges Street, Winchester, Hampshire, SO23 8BG</t>
  </si>
  <si>
    <t>Naomi House, Stockbridge Road, Sutton Scotney, Winchester,  SO21 3JE</t>
  </si>
  <si>
    <t>NN09798604010008</t>
  </si>
  <si>
    <t>Naomi House, Stockbridge Road, Sutton Scotney, Winchester, Hampshire, SO21 3JE</t>
  </si>
  <si>
    <t>NN092886431803A</t>
  </si>
  <si>
    <t>Wessex Children'S Hospice Trust</t>
  </si>
  <si>
    <t>Unit 3, Moorside Business Park, Moorside Road, Winchester, Hants, SO23 7RX</t>
  </si>
  <si>
    <t>Fao Naomi Cranston, Naomi House, Stockbridge Road, Winchester,  SO21 3JE</t>
  </si>
  <si>
    <t>NN05748920240002</t>
  </si>
  <si>
    <t>Wessex Funeral Services Limited</t>
  </si>
  <si>
    <t>24, The Dean, Alresford, Hampshire, SO24 9AZ</t>
  </si>
  <si>
    <t>2a Whalesmead Road, Bishopstoke, Eastleigh, Hampshire,  SO50 8HB</t>
  </si>
  <si>
    <t>FUNERAL DIRECTOR &amp; PREMISES</t>
  </si>
  <si>
    <t>NN09180001060004</t>
  </si>
  <si>
    <t>106, Battery Hill, Winchester, Hampshire, SO22 4BH</t>
  </si>
  <si>
    <t>106 Battery Hill, Winchester, Hampshire,  SO22 4BH</t>
  </si>
  <si>
    <t>NN05749080020009</t>
  </si>
  <si>
    <t>Wessex Pharmacies Ltd</t>
  </si>
  <si>
    <t>Corner House, 1-3, Broad Street, Alresford, Hampshire, SO24 9AR</t>
  </si>
  <si>
    <t>2 West Street, Alresford,Hants,  SO24 9AT</t>
  </si>
  <si>
    <t>NN01110083000D0</t>
  </si>
  <si>
    <t>Wessex Sculptors</t>
  </si>
  <si>
    <t>Units D1 &amp; D2, Brockwood Farm, Brockwood, Bramdean, Alresford, Hampshire, SO24 0LQ</t>
  </si>
  <si>
    <t>C/O Jill Phillips, 1 Winters Cross, Twynhams Hill, Shirrell Heath,  SO32 2JL</t>
  </si>
  <si>
    <t>NN0111083000004</t>
  </si>
  <si>
    <t>Unit C1a, Brockwood Farm, Brockwood, Bramdean, Alresford, Hampshire, SO24 0LQ</t>
  </si>
  <si>
    <t>NN0928892009015</t>
  </si>
  <si>
    <t>Wessex Skin Limited</t>
  </si>
  <si>
    <t>Wessex Skin Clinic, 9-10, Norman Road, Winchester, Hampshire, SO23 9PW</t>
  </si>
  <si>
    <t>NN0393024303010</t>
  </si>
  <si>
    <t>Wessex Window Systems Plc</t>
  </si>
  <si>
    <t>Unit 1a, The Foundry, London Road, Kings Worthy, Winchester, Hampshire, SO23 7QA</t>
  </si>
  <si>
    <t>C/O Joedan Manufacturing Uk Limited, Unit 3, Northway Gate, Ashchurch, Tewkesbury, Gloucestershire,  GL20 8JP</t>
  </si>
  <si>
    <t>NN0939396005001</t>
  </si>
  <si>
    <t>West Collaboration Limited</t>
  </si>
  <si>
    <t>Gnd Flr 5 &amp; 6, The Square, Winchester, Hampshire, SO23 9WE</t>
  </si>
  <si>
    <t>NN0746656310000</t>
  </si>
  <si>
    <t>Western Marketing Management Ltd</t>
  </si>
  <si>
    <t>Hamdon House, Westview Road, Sparsholt, Winchester, SO22 5RB</t>
  </si>
  <si>
    <t>NN09394480180012</t>
  </si>
  <si>
    <t>Westgate Dental Clinic Ltd</t>
  </si>
  <si>
    <t>18a, Upper High Street, Winchester, Hampshire, SO23 8UX</t>
  </si>
  <si>
    <t>Surgery And Premises</t>
  </si>
  <si>
    <t>NN093928801000A</t>
  </si>
  <si>
    <t>Westgate Wealth Management Ltd</t>
  </si>
  <si>
    <t>Gnd Flr, 10, Southgate Street, Winchester, Hampshire, SO23 9EF</t>
  </si>
  <si>
    <t>NN0080660410000</t>
  </si>
  <si>
    <t>West Hoe Cemetery Management Committee</t>
  </si>
  <si>
    <t>West Hoe Cemetery,, Hoe Road, Bishops Waltham, Southampton, SO32 1DU</t>
  </si>
  <si>
    <t>Bishops Waltham Parish Council Offices, The Jubillee Hall , Little Shore Lane , Bishops Waltham , Hampshire ,  SO32 1ED</t>
  </si>
  <si>
    <t>NN09286121540002</t>
  </si>
  <si>
    <t>Westlands Farm Shop (Winchester) Limited</t>
  </si>
  <si>
    <t>154, High Street, Winchester, Hampshire, SO23 9BA</t>
  </si>
  <si>
    <t>Westlands Farm, Pricketts Hill, Shedfield,, Southampton, Hampshire ,  S32 2JW</t>
  </si>
  <si>
    <t>NN08574043460002</t>
  </si>
  <si>
    <t>West Meon Pub Limited</t>
  </si>
  <si>
    <t>West Meon Hut, Alton Road, West Meon, Petersfield, Hampshire, GU32 1JX</t>
  </si>
  <si>
    <t>West Meon Hut, Alton Road, West Meon, Petersfield, Hampshire,  GU32 1JX</t>
  </si>
  <si>
    <t>NN08574243010002</t>
  </si>
  <si>
    <t>West Meon Rifle Club</t>
  </si>
  <si>
    <t>Adj West Meon Village Hall, Headon View, West Meon, Petersfield, Hampshire, GU32 1LH</t>
  </si>
  <si>
    <t>C/O Duncan Stewart, Churchill House, Church Lane , West Meon , Petersfield, Hampshire ,  GU321LD</t>
  </si>
  <si>
    <t xml:space="preserve"> CLUB HOUSE  AND PREMISES</t>
  </si>
  <si>
    <t>NN0857424300000B</t>
  </si>
  <si>
    <t>West Meon Village Hall</t>
  </si>
  <si>
    <t>Village Hall, West Meon, Petersfield, Hampshire, GU31 1LN</t>
  </si>
  <si>
    <t>Nigel Haigh (Treasurer), Graziers, West Meon, Petersfield, Hampshire ,  GU32 1JF</t>
  </si>
  <si>
    <t>NN08574243020004</t>
  </si>
  <si>
    <t>West Meon &amp; Warnford Sports Club</t>
  </si>
  <si>
    <t>West Meon &amp; Warnford Sports Club, Headon View, West Meon, Petersfield, Hampshire, GU32 1LH</t>
  </si>
  <si>
    <t>For Attn Of Mary Edwards, 1 Park View, High Street, West Meon, Petersfield, Hants,  GU32 1LN</t>
  </si>
  <si>
    <t>NN06858403070024</t>
  </si>
  <si>
    <t>West Motors Limited T/A West 4x4</t>
  </si>
  <si>
    <t>Unit 3 ,  Church House Farm, Clewers Hill, Waltham Chase, Southampton, Hampshire, SO32 2LN</t>
  </si>
  <si>
    <t>NN09286680820155</t>
  </si>
  <si>
    <t>Westown Holdings Limited</t>
  </si>
  <si>
    <t>Units 15 &amp; 31, City Business Centre, 82, Hyde Street, Winchester, Hampshire, SO23 7TA</t>
  </si>
  <si>
    <t>50 Fraser Gardens, Winchester, Hants,  SO22 5GB</t>
  </si>
  <si>
    <t>NN0463504302002</t>
  </si>
  <si>
    <t>Westpoint Group Trading Limited</t>
  </si>
  <si>
    <t>Westpoint Veterinary Group, Bridgets Farm, Bridgets Lane, Martyr Worthy, Winchester, Hampshire, SO21 1AR</t>
  </si>
  <si>
    <t>C/O Jll   , Rates, Po Box 537, Hoddesdon,  EN11 1RZ</t>
  </si>
  <si>
    <t>OFFICES AND  PREMISES</t>
  </si>
  <si>
    <t>NN0582313001000</t>
  </si>
  <si>
    <t>West Waterlooville Developments Limited</t>
  </si>
  <si>
    <t>Grainger Berewood Site Office, Kentidge Way, Waterlooville, Hampshire, PO7 3BE</t>
  </si>
  <si>
    <t>C/O Grainger Plc, Citygate, St James Boulevard, Newcastle Upon Tyne,  NE1 4JE</t>
  </si>
  <si>
    <t>NN0939288008010</t>
  </si>
  <si>
    <t>W F Property Investments Limited</t>
  </si>
  <si>
    <t>1st Flr , 8, Southgate Street, Winchester, Hampshire, SO23 9EF</t>
  </si>
  <si>
    <t>C/O Evans Weir , The Victoria, 25 St Pancras, Chichester, West Sussex,  PO19 7LT</t>
  </si>
  <si>
    <t>NN093928800801P</t>
  </si>
  <si>
    <t>Parking Space For 1st Flr , 8 , Southgate Street, Winchester, Hampshire, SO23 9EF</t>
  </si>
  <si>
    <t>CAR PARKING SPACE</t>
  </si>
  <si>
    <t>NN0939288008020</t>
  </si>
  <si>
    <t>2nd Flr , 8, Southgate Street, Winchester, Hampshire, SO23 9EF</t>
  </si>
  <si>
    <t>NN093928800802P</t>
  </si>
  <si>
    <t>Parking Space For 2nd Flr , 8, Southgate Street, Winchester, Hampshire, SO23 9EF</t>
  </si>
  <si>
    <t>NN08473323060004</t>
  </si>
  <si>
    <t>Wheely Down Forge Limited</t>
  </si>
  <si>
    <t>Wheely Down Forge, Warnford, Southampton, Hampshire, SO32 3LG</t>
  </si>
  <si>
    <t>Wheeley Down Forge, Warnford, Southampton, Hants,  SO32 3LG</t>
  </si>
  <si>
    <t>NN017140030006B</t>
  </si>
  <si>
    <t>Whispers Care Solutions Ltd</t>
  </si>
  <si>
    <t>Unit 6b, Leylands Farm, Nobs Crook, Colden Common, Winchester, Hampshire, SO21 1TH</t>
  </si>
  <si>
    <t>Unit 6b, Leylands Farm, Nobs Crook, Colden Common, Winchester, Hampshire,  SO21 1TH</t>
  </si>
  <si>
    <t>NN0312668304001</t>
  </si>
  <si>
    <t>Whistle  Limited</t>
  </si>
  <si>
    <t>Solar Panels At Rozel Forge, Stapleford Lane, Durley, Southampton, Hampshire, SO32 2BU</t>
  </si>
  <si>
    <t>Rozel Forge, Stapleford Lane, Durley, Southampton, Hampshire,  SO32 2BU</t>
  </si>
  <si>
    <t>NN0918320303001</t>
  </si>
  <si>
    <t>Whitbread Group Plc</t>
  </si>
  <si>
    <t>Premier Inn, Easton Lane, Winchester, Hampshire, SO23 7RT</t>
  </si>
  <si>
    <t>C/O Gerald Eve, 35 Kings Hill Avenue, West Malling, Kent,  ME19 4YU</t>
  </si>
  <si>
    <t>NN0889595100800</t>
  </si>
  <si>
    <t>Whitbread Plc</t>
  </si>
  <si>
    <t>Unit F7a, Whiteley Shopping Centre, Whiteley Way, Whiteley, Fareham, Hants, PO15 7PD</t>
  </si>
  <si>
    <t>NN0928864604001</t>
  </si>
  <si>
    <t>Whitbread Plc T/A Costa Coffee</t>
  </si>
  <si>
    <t>Costa Coffee, Moorside Retail Park, Moorside Road, Winchester, Hants, SO23 7RX</t>
  </si>
  <si>
    <t>NN0423260317000</t>
  </si>
  <si>
    <t>Whitebeam Construction Limited</t>
  </si>
  <si>
    <t>Land Adj To Whitebeams, Enmill Lane, Pitt, Winchester, Hants, SO22 5QR</t>
  </si>
  <si>
    <t>Whitebeams, Enmill Lane, Pitt, Winchester, Hampshire,  SO22 5QR</t>
  </si>
  <si>
    <t>Land used for Storage and Premises</t>
  </si>
  <si>
    <t>NN02520323040009</t>
  </si>
  <si>
    <t>White &amp; Co Ltd</t>
  </si>
  <si>
    <t>Record Management Ltd, Bottings Industrial Estate, Hillsons Road, Curdridge, Southampton, Hampshire, SO30 2DY</t>
  </si>
  <si>
    <t>Hillsons Road, Curdridge, Southampton,  SO3 2DY</t>
  </si>
  <si>
    <t>NN09179803160007</t>
  </si>
  <si>
    <t>White &amp; Co Plc</t>
  </si>
  <si>
    <t>International House, Bar End Road, Winchester, Hampshire, SO23 9NP</t>
  </si>
  <si>
    <t>Unit G, Bar End Industrial Estate, Bar End Road, Winchester, Hants,  SO23 9NP</t>
  </si>
  <si>
    <t>NN00805683100028</t>
  </si>
  <si>
    <t>White &amp; Guard (Bishops Waltham) Limited</t>
  </si>
  <si>
    <t>Gnd Flr Brook House, Brook Street, Bishops Waltham, Southampton, Hampshire, SO32 1GQ</t>
  </si>
  <si>
    <t>Gnd Flr Brook House, Brook Street, Bishops Waltham, Southampton, Hampshire,  SO32 1GQ</t>
  </si>
  <si>
    <t>NN0080568310006</t>
  </si>
  <si>
    <t>White &amp; Guard (Holdings) Limited</t>
  </si>
  <si>
    <t>Offices 1 &amp; 2 1st Flr, Brook House, Brook Street, Bishops Waltham, Southampton, SO32 1GQ</t>
  </si>
  <si>
    <t>NN0889500200001</t>
  </si>
  <si>
    <t>Whiteley Town Council</t>
  </si>
  <si>
    <t>1st Flr, Meadowside Leisure Centre, Whiteley Village, Whiteley, Fareham, Hampshire, PO15 7LJ</t>
  </si>
  <si>
    <t>Heatherdene, Turkey Island, Shedfield, Southampton, Hampshire,  SO32 2JE</t>
  </si>
  <si>
    <t>NN08878146026209</t>
  </si>
  <si>
    <t>Whiteley Village Veterinary Centre Limited</t>
  </si>
  <si>
    <t>1620 &amp; 1622, Parkway, Whiteley, Fareham, Hampshire, PO15 7AH</t>
  </si>
  <si>
    <t>1620 &amp; 1622 Parkway, Whiteley, Fareham, Hampshire,  PO15 7AH</t>
  </si>
  <si>
    <t>NN08878146026228</t>
  </si>
  <si>
    <t>1621 &amp; 1623, Parkway, Whiteley, Fareham, Hampshire, PO15 7AH</t>
  </si>
  <si>
    <t>NN0080568104004</t>
  </si>
  <si>
    <t>White Structures Ltd</t>
  </si>
  <si>
    <t>Offices 4 &amp; 5, At Malt House Studios, 4, Brook Street, Bishops Waltham, Southampton, Hampshire, SO32 1AX</t>
  </si>
  <si>
    <t>Malt House Studios, 4 Brook Street, Bishops Waltham, Southampton, Hampshire,  SO32 1AX</t>
  </si>
  <si>
    <t>NN09286120470009</t>
  </si>
  <si>
    <t>White Stuff Ltd</t>
  </si>
  <si>
    <t>47, High Street, Winchester, Hampshire, SO23 9BT</t>
  </si>
  <si>
    <t>NN05749080390004</t>
  </si>
  <si>
    <t>White Wolf Agencies Ltd  T/A Schuberts Footwear</t>
  </si>
  <si>
    <t>39, West Street, Alresford, Hampshire, SO24 9AB</t>
  </si>
  <si>
    <t>72 Church Road, Barnes, London,  SW130DQ</t>
  </si>
  <si>
    <t>NN092886431802B</t>
  </si>
  <si>
    <t>Whitwam Ltd</t>
  </si>
  <si>
    <t>Unit 2, Moorside Business Park, Moorside Road, Winchester, Hampshire, SO23 7RX</t>
  </si>
  <si>
    <t>NN09183203140011</t>
  </si>
  <si>
    <t>Wickes Building Supplies Ltd</t>
  </si>
  <si>
    <t>Units 1-2, Easton Lane, Winchester, Hampshire, SO23 7RU</t>
  </si>
  <si>
    <t>NN08776923310003</t>
  </si>
  <si>
    <t>Wickham Car Servicing Ltd</t>
  </si>
  <si>
    <t>Southdown Bus Garage, Mill Lane, Wickham, Fareham, Hampshire, PO17 5HY</t>
  </si>
  <si>
    <t>NN0877736368011</t>
  </si>
  <si>
    <t>Wickham Coffeehouse Limited</t>
  </si>
  <si>
    <t>Unit 11, Warwick Lane, 3-4, The Square, Wickham, Fareham, Hampshire, PO17 5JN</t>
  </si>
  <si>
    <t>NN0877692400711</t>
  </si>
  <si>
    <t>Wickham Community Association</t>
  </si>
  <si>
    <t>Wickham Community Centre, Mill Lane, Wickham, Fareham, Hampshire, PO17 5AL</t>
  </si>
  <si>
    <t>NN0877736313002B</t>
  </si>
  <si>
    <t>Wickham Dental Ltd</t>
  </si>
  <si>
    <t>1st Flr, Knights Chambers, The Square, Wickham, Fareham, Hampshire, PO17 5JW</t>
  </si>
  <si>
    <t>Wickham Dental Practise , 1st Flr, Knights Chambers, The Square, Wickham, Fareham,  PO17 5JW</t>
  </si>
  <si>
    <t>NN0685824334002</t>
  </si>
  <si>
    <t>Wickham Estate Limited</t>
  </si>
  <si>
    <t>Wickham Vineyard,, Botley Road, Shedfield, Southampton, Hampshire, SO32 2HL</t>
  </si>
  <si>
    <t>Wickham Vineyard, Botley Road, Shedfield, Southampton, Hampshire,  SO32 2HL</t>
  </si>
  <si>
    <t>FUNCTION VENUE AND PREMISES</t>
  </si>
  <si>
    <t>NN087775231300C</t>
  </si>
  <si>
    <t>Wickham Montessori School Ltd</t>
  </si>
  <si>
    <t>Montessori School, Park Place Pastoral Centre, Winchester Road, Wickham, Fareham, Hampshire, PO17 5HA</t>
  </si>
  <si>
    <t>NN0877736365000A</t>
  </si>
  <si>
    <t>Wickham Nails &amp; Beauty Ltd</t>
  </si>
  <si>
    <t>6, The Square, Wickham, Fareham, Hampshire, PO17 5JQ</t>
  </si>
  <si>
    <t>NN0877770000000</t>
  </si>
  <si>
    <t>Wickham Parish Council</t>
  </si>
  <si>
    <t>Knowle Community Hall, Knowle Avenue, Knowle, Fareham, Hants, PO17 5DG</t>
  </si>
  <si>
    <t>C/O Nicki Oliver, Knowle Village Hall, Knowle Avenue, Knowle, Fareham,  PO17 5GR</t>
  </si>
  <si>
    <t>NN08777403020001</t>
  </si>
  <si>
    <t>Wickham Park Operations Ltd</t>
  </si>
  <si>
    <t>Wickham Park Golf Club, Titchfield Lane, Wickham, Fareham, Hampshire, PO17 5HB</t>
  </si>
  <si>
    <t>NN0877620301000</t>
  </si>
  <si>
    <t>Wickham Scout Group</t>
  </si>
  <si>
    <t>Wickham Scout Group, Grounds Of Wickham Primary School, Buddens Road, Wickham, Fareham, Hampshire, PO17 5HU</t>
  </si>
  <si>
    <t>Brookdale, Hundred Acres Rd, Wickham, Hampshire,  PO17 6HY</t>
  </si>
  <si>
    <t>NN08777363630006</t>
  </si>
  <si>
    <t>Wickham Takeaway Limited T/A Wok &amp; Roll</t>
  </si>
  <si>
    <t>Panda Chinese Takeaway, 7, The Square, Wickham, Fareham, Hampshire, PO17 5JQ</t>
  </si>
  <si>
    <t>NN0574912321001B</t>
  </si>
  <si>
    <t>Wilcan Motor Co Ltd</t>
  </si>
  <si>
    <t>Unit 1, Long Barn, Winchester Road, Alresford, Hampshire, SO24 9EZ</t>
  </si>
  <si>
    <t>NN0171483001114</t>
  </si>
  <si>
    <t>Wilding Butler Construction Ltd Pension Fund</t>
  </si>
  <si>
    <t>Attic 2nd Flr, Wilding Butler House, Wessex Way, Colden Common, Winchester, Hants, SO21 1WP</t>
  </si>
  <si>
    <t>Willow Tree Cottage, Broad Oak, Odiham, Hampshire ,  RG29 1AQ</t>
  </si>
  <si>
    <t>NN09290560620008</t>
  </si>
  <si>
    <t>Wild+Pure Studio Limited</t>
  </si>
  <si>
    <t>62, St Georges Street, Winchester, Hampshire, SO23 8AH</t>
  </si>
  <si>
    <t>84 Hatch Lane, Old Basing, Basingstoke,  RG24 7EG</t>
  </si>
  <si>
    <t>NN0111008312005</t>
  </si>
  <si>
    <t>Unit 3, The Barn , Brockwood, Bramdean, Alresford, Hampshire, SO24 0LQ</t>
  </si>
  <si>
    <t>NN0928888304500</t>
  </si>
  <si>
    <t>Williams &amp; Co Ltd</t>
  </si>
  <si>
    <t>Units D &amp; E, Nickel Close, Winchester, Hampshire, SO23 7RJ</t>
  </si>
  <si>
    <t>Unit 13, Standard Way, Fareham Industrial Park, Fareham, Hants,  PO16 8XB</t>
  </si>
  <si>
    <t>NN00806563310007</t>
  </si>
  <si>
    <t>Willow'S Pet Supplies Ltd</t>
  </si>
  <si>
    <t>13, High Street, Bishops Waltham, Southampton, Hampshire, SO32 1AB</t>
  </si>
  <si>
    <t>51 Churchill Avenue, Bishops Waltham, Southampton, Hampshire,  SO32 1DA</t>
  </si>
  <si>
    <t>NN0928676013008</t>
  </si>
  <si>
    <t>Wims Limited T/A Wessex Group</t>
  </si>
  <si>
    <t>Jewry House,, Jewry Street, Winchester, Hants, SO23 8RZ</t>
  </si>
  <si>
    <t>NN0917992020000</t>
  </si>
  <si>
    <t>Winchester Aesthetics Limited</t>
  </si>
  <si>
    <t>Annexe At St Lawrence House, 2, Barnes Close, Winchester, Hampshire, SO23 9QX</t>
  </si>
  <si>
    <t>NN09289523030004</t>
  </si>
  <si>
    <t>Winchester And District Canoe Club</t>
  </si>
  <si>
    <t>Pavilion At Recreation Ground, North Walls, Winchester, Hampshire, SO23 8DU</t>
  </si>
  <si>
    <t>C/O Mrs J Smith, 46 Flexford Road, Chandlers Ford, Hampshire,  SO53 5RZ</t>
  </si>
  <si>
    <t>NN09286120430001</t>
  </si>
  <si>
    <t>Winchester Bakery Limited</t>
  </si>
  <si>
    <t>43, High Street, Winchester, Hampshire, SO23 9BL</t>
  </si>
  <si>
    <t>28a High Street, Winchester,  SO23 9BL</t>
  </si>
  <si>
    <t>NN0928836021A00</t>
  </si>
  <si>
    <t>Winchester Basics Bank Ltd</t>
  </si>
  <si>
    <t>21a, Penton Place, Winchester, Hampshire, SO23 0PZ</t>
  </si>
  <si>
    <t>NN0939556307102</t>
  </si>
  <si>
    <t>Gnd Flr North, Gabare Hse, Winnall Valley Road, Winchester , Hants, SO23 0LD</t>
  </si>
  <si>
    <t>NN057482840401A</t>
  </si>
  <si>
    <t>Winchester Blinds &amp; Shutters Ltd</t>
  </si>
  <si>
    <t>Unit 1a, Prospect Business Park, Prospect Road, Alresford, Hants, SO24 9UH</t>
  </si>
  <si>
    <t>15 Mitford Rd, Alresford, Hampshire,  SO24 9HL</t>
  </si>
  <si>
    <t>NN0171428301300</t>
  </si>
  <si>
    <t>Winchester Bourne Ltd</t>
  </si>
  <si>
    <t>Gnd Flr Sullivan Court, Wessex Business Park, Wessex Way, Colden Common, Winchester, Hants, SO21 1WP</t>
  </si>
  <si>
    <t>Sullivan Court, Wessex Business Park, Wessex Way, Colden Common, Winchester, Hants,  SO21 1WP</t>
  </si>
  <si>
    <t>NN0171428301301</t>
  </si>
  <si>
    <t>Gnd Flr Kitchen Sullivan Court, Wessex Business Park, Wessex Way, Colden Common, Winchester, Hants, SO21 1WP</t>
  </si>
  <si>
    <t>ANCILLARY KITCHEN AND PREMISES</t>
  </si>
  <si>
    <t>NN0171428301311</t>
  </si>
  <si>
    <t>1st Flr Sullivan Court, Wessex Business Park, Wessex Way, Colden Common, Winchester, Hants, SO21 1WP</t>
  </si>
  <si>
    <t>NN01714400210038</t>
  </si>
  <si>
    <t>Winchester Caravans Limited</t>
  </si>
  <si>
    <t>Chichester Caravans, Main Road, Colden Common, Winchester, Hampshire, SO21 1RP</t>
  </si>
  <si>
    <t>NN0918166009001</t>
  </si>
  <si>
    <t>Winchester Cathedral</t>
  </si>
  <si>
    <t>Land Used For Seasonal Market, The Close, Winchester, Hampshire, SO23 9LS</t>
  </si>
  <si>
    <t>The Cathedral Office, 9 The Close, Winchester,  SO23 9LS</t>
  </si>
  <si>
    <t>Land Used for Seasonal Markets and Events</t>
  </si>
  <si>
    <t>NN09286743030005</t>
  </si>
  <si>
    <t>Winchester Cathedral Enterprises Ltd</t>
  </si>
  <si>
    <t>Visitors Centre, The Close, Winchester, Hampshire, SO23 9LS</t>
  </si>
  <si>
    <t>Cathedral Office, 9 The Close, Winchester, Hampshire,  ,  SO23 9LS</t>
  </si>
  <si>
    <t>NN0929036628005</t>
  </si>
  <si>
    <t>Winchester Churches Nightshelter</t>
  </si>
  <si>
    <t>Lgnd &amp; Gnd Flrs, 8, St Clement Street, Winchester, Hampshire, SO23 9DR</t>
  </si>
  <si>
    <t>Lgnd &amp; Gnd Flrs, 8 St Clement Street, Winchester, Hampshire,  SO23 9DR</t>
  </si>
  <si>
    <t>NN0939324032014</t>
  </si>
  <si>
    <t>Winchester City Centre Partnership Ltd</t>
  </si>
  <si>
    <t>2nd Flr, 32, St Thomas Street, Winchester, Hampshire, SO23 9HJ</t>
  </si>
  <si>
    <t>Second Floor, 32 St Thomas Street, Winchester,  SO23 9HJ</t>
  </si>
  <si>
    <t>NN00805368000005</t>
  </si>
  <si>
    <t>Winchester City Council</t>
  </si>
  <si>
    <t>Car Park, Basingwell Street, Bishops Waltham, Southampton, SO32 1PA</t>
  </si>
  <si>
    <t>City Offices, Colebrook Street, Winchester, Hampshire,  SO23 9LJ</t>
  </si>
  <si>
    <t>NN00805643040006</t>
  </si>
  <si>
    <t>Public Convenience, Houchin Street, Bishops Waltham, Southampton, SO32 1AR</t>
  </si>
  <si>
    <t>PUBLIC CONVENIENCE AND PREMISES</t>
  </si>
  <si>
    <t>NN00805688000009</t>
  </si>
  <si>
    <t>Car Park, Brook Street, Bishops Waltham, Southampton, SO32 1AX</t>
  </si>
  <si>
    <t>NN01009443930005</t>
  </si>
  <si>
    <t>Wine Cross Cottages, Trampers Lane, North Boarhunt, Fareham, Hampshire, PO17 6DF</t>
  </si>
  <si>
    <t>Fao Richard Boardman, Housing Services, Civic Offices, Colebrook Street, Winchester,  SO23 9LJ</t>
  </si>
  <si>
    <t>NN0201644303001</t>
  </si>
  <si>
    <t>South Winchester Park And Ride, Otterbourne Road, Compton, Winchester, Hampshire, SO21 2FG</t>
  </si>
  <si>
    <t>CAR PARK, STORE AND PREMISES</t>
  </si>
  <si>
    <t>NN02823368000009</t>
  </si>
  <si>
    <t>Car Park, Kidmore Lane, Denmead, Waterlooville, Hampshire, PO7 7HB</t>
  </si>
  <si>
    <t>NN0282336800001</t>
  </si>
  <si>
    <t>Public Convenience At Car Park, Kidmore Lane, Denmead, Portsmouth, Hampshire, PO7 6JZ</t>
  </si>
  <si>
    <t>PUBLIC CONVENIENCES AND PREMISES</t>
  </si>
  <si>
    <t>NN0524180000099</t>
  </si>
  <si>
    <t>Car Park, Priors Dean Road, Harestock, Winchester, Hampshire, SO22 6JU</t>
  </si>
  <si>
    <t>NN0574820302000</t>
  </si>
  <si>
    <t>Pay And Display Car Park, Perins School, Pound Hill, Alresford, Hampshire, SO24 9BS</t>
  </si>
  <si>
    <t>NN05749008000002</t>
  </si>
  <si>
    <t>Car Park Goods Yard, Station Road, Alresford, Hampshire, SO24 9JG</t>
  </si>
  <si>
    <t>NN05749083080004</t>
  </si>
  <si>
    <t>Public Convenience, Station Road, Alresford, Hampshire, SO24 9JG</t>
  </si>
  <si>
    <t>NN0706008300000A</t>
  </si>
  <si>
    <t>Big Tree Cottages, Soberton, Southampton, SO32 3PG</t>
  </si>
  <si>
    <t>NN07466763000007</t>
  </si>
  <si>
    <t>Winchester R D C, Woodman Close, Sparsholt, Winchester, Hampshire, SO21 2NT</t>
  </si>
  <si>
    <t>NN08776948000004</t>
  </si>
  <si>
    <t>Car Park, Station Close, Wickham, Fareham, Hampshire, PO17 5JJ</t>
  </si>
  <si>
    <t>NN08777123050002</t>
  </si>
  <si>
    <t>Public Convenience, Station Road, Wickham, Fareham, Hampshire, PO17 5JA</t>
  </si>
  <si>
    <t>NN0917980356001</t>
  </si>
  <si>
    <t>Park &amp; Ride, Bar End Road, Winchester, Hampshire, SO23 9NP</t>
  </si>
  <si>
    <t>PARK AND RIDE &amp; PREMISES</t>
  </si>
  <si>
    <t>NN0917984356000A</t>
  </si>
  <si>
    <t>Barfield Park &amp; Ride, Barfield Close, Winchester, Hampshire, SO23 9SQ</t>
  </si>
  <si>
    <t>NN0917984800110</t>
  </si>
  <si>
    <t>Car Parking Spaces 1-10, Car Park, Barfield Close, Winchester, Hampshire, SO23 9SQ</t>
  </si>
  <si>
    <t>NN0917984801115</t>
  </si>
  <si>
    <t>Car Parking Spaces 11-15, Car Park, Barfield Close, Winchester, Hampshire, SO23 9SQ</t>
  </si>
  <si>
    <t>NN0917984801625</t>
  </si>
  <si>
    <t>Car Parking Spaces 16-25, Car Park, Barfield Close, Winchester, Hampshire, SO23 9SQ</t>
  </si>
  <si>
    <t>NN0917984802630</t>
  </si>
  <si>
    <t>Car Parking Spaces 26-30, Car Park, Barfield Close, Winchester, Hampshire, SO23 9SQ</t>
  </si>
  <si>
    <t>NN091812430608A</t>
  </si>
  <si>
    <t>Multi Storey Car Park, Chesil Street, Winchester, Hampshire, SO23 0HU</t>
  </si>
  <si>
    <t>NN0918180801009</t>
  </si>
  <si>
    <t>Car Park,, Colebrook Street, Winchester, Hampshire, SO23 9LH</t>
  </si>
  <si>
    <t>NN0918180801910</t>
  </si>
  <si>
    <t>Car Park, Colebrook Street, Winchester, Hampshire, SO23 9LH</t>
  </si>
  <si>
    <t>NN09182488000005</t>
  </si>
  <si>
    <t>Car Park, Crowder Terrace, Winchester, Hampshire, SO22 4PT</t>
  </si>
  <si>
    <t>NN0918402303002</t>
  </si>
  <si>
    <t>Surface Car Park, Friarsgate, Winchester, Hampshire, SO23 8BH</t>
  </si>
  <si>
    <t>NN09184248000004</t>
  </si>
  <si>
    <t>Car Park, Gladstone Street, Winchester, Hampshire, SO23 8TQ</t>
  </si>
  <si>
    <t>CAR PARK  AND PREMISES</t>
  </si>
  <si>
    <t>NN09184363000019</t>
  </si>
  <si>
    <t>St Peters Car Park, Gordon Road, Winchester, Hampshire, SO23 7DD</t>
  </si>
  <si>
    <t>NN091843630707B</t>
  </si>
  <si>
    <t>Car Park, River Park Leisure Centre, Gordon Road, Winchester, Hampshire, SO23 7DD</t>
  </si>
  <si>
    <t>NN09286123000007</t>
  </si>
  <si>
    <t>Ladies Toilets, Abbey Gardens, High Street , Winchester , Hampshire , SO23 9AX</t>
  </si>
  <si>
    <t>NN09286123010009</t>
  </si>
  <si>
    <t>Public Convenience, Abbey Gardens, High Street , Winchester , Hampshire , SO23 9JX</t>
  </si>
  <si>
    <t>NN0928676301001</t>
  </si>
  <si>
    <t>Public Conveniences, Jewry Street, Winchester, Hampshire, SO23 8RY</t>
  </si>
  <si>
    <t>Public Conveniences</t>
  </si>
  <si>
    <t>NN0928676800001</t>
  </si>
  <si>
    <t>Public Car Park, Jewry Street, Winchester, Hampshire, SO23 8RY</t>
  </si>
  <si>
    <t>NN09288083000005</t>
  </si>
  <si>
    <t>Public Conveniences, Market Lane, Winchester, Hampshire, SO23 9EP</t>
  </si>
  <si>
    <t>NN09288243030004</t>
  </si>
  <si>
    <t>Middle Brook Street &amp; Cossack Lane Car Park, Middle Brook Street, Winchester, Hampshire, SO23 8DQ</t>
  </si>
  <si>
    <t>NN0929016118101</t>
  </si>
  <si>
    <t>Park And Ride, Romsey Road, Winchester, Hampshire, SO22 5PR</t>
  </si>
  <si>
    <t>NN0929048094000</t>
  </si>
  <si>
    <t>Managers Office, Barnes House, 94, St Cross Road, Winchester, Hants, SO23 9QU</t>
  </si>
  <si>
    <t>Winchester City Council, City Offices, Colebrook Street, Winchester, Hampshire,  SO23 9LJ</t>
  </si>
  <si>
    <t>NN09393942030001</t>
  </si>
  <si>
    <t>Public Conveniences, Middle Brook Street, The Brooks, Winchester, Hampshire, SO23 8DG</t>
  </si>
  <si>
    <t>NN0939394803000B</t>
  </si>
  <si>
    <t>Car Park, The Brooks, Winchester, Hampshire, SO23 8QY</t>
  </si>
  <si>
    <t>NN09394163000003</t>
  </si>
  <si>
    <t>Car Parks Pt Grd Flrs Ashburton Court, Tower Street, Winchester, Hampshire, SO23 8TA</t>
  </si>
  <si>
    <t>NN0939556300100</t>
  </si>
  <si>
    <t>Pt Gnd Flr, Basepoint Business Centre, 1, Winnall Valley Road, Winchester , Hants, SO23 0LD</t>
  </si>
  <si>
    <t>NN09395843000028</t>
  </si>
  <si>
    <t>Cattle Market &amp; Worthy Lane Car Park, Worthy Lane, Winchester, Hampshire, SO23 7AB</t>
  </si>
  <si>
    <t>NN09395843020002</t>
  </si>
  <si>
    <t>Coach Station Car Park, Worthy Lane, Winchester, Hampshire, SO23 7AB</t>
  </si>
  <si>
    <t>NN0939584302001</t>
  </si>
  <si>
    <t>Public Convenience, Coach Station Car Park, Worthy Lane, Winchester, Hampshire, SO23 7AB</t>
  </si>
  <si>
    <t>NN09395848010001</t>
  </si>
  <si>
    <t>The Lido Car Park, Worthy Lane, Winchester, Hampshire, SO23 7AB</t>
  </si>
  <si>
    <t>NN0928612302000B</t>
  </si>
  <si>
    <t>Winchester City Council (27 - Democratic Services)</t>
  </si>
  <si>
    <t>Abbey House, The Broadway, High Street, Winchester, Hampshire, SO23 9BE</t>
  </si>
  <si>
    <t>NN01612043080009</t>
  </si>
  <si>
    <t>Winchester City Council (28 -  Land Charges)</t>
  </si>
  <si>
    <t>Mornhill Cemetery, Alresford Road, Winchester, Hampshire, SO21 1HL</t>
  </si>
  <si>
    <t>City Offices, Colebrook Street, Winchester, Hants,  SO23 9LJ</t>
  </si>
  <si>
    <t>CEMETRY AND PREMISES</t>
  </si>
  <si>
    <t>NN09181243000007</t>
  </si>
  <si>
    <t>Winchester City Council (45 - Esc Client)</t>
  </si>
  <si>
    <t xml:space="preserve">Chesil Railway Tunnel South, Old Station Approach, Winchester, Hampshire, SO23 0PL </t>
  </si>
  <si>
    <t>NN0020008300002</t>
  </si>
  <si>
    <t>Winchester City Council (46 - Natural Environment)</t>
  </si>
  <si>
    <t>Sainsburys Roundabout, Badger Farm Road, Winchester, Hampshire, SO23 4QB</t>
  </si>
  <si>
    <t>ADVERTISING STATION AND PREMISES</t>
  </si>
  <si>
    <t>NN01612163010007</t>
  </si>
  <si>
    <t>H C C Sports Ground, Petersfield Road, Winchester, Hampshire, SO23 8JD</t>
  </si>
  <si>
    <t>NN0201644355500</t>
  </si>
  <si>
    <t>Bushfield Roundabout, Badger Farm Road, Winchester, Hampshire, SO23 4QR</t>
  </si>
  <si>
    <t>NN0423248300000</t>
  </si>
  <si>
    <t>Pitt  Roundabout, Romsey Road, Winchester, Hants, SO22 5QN</t>
  </si>
  <si>
    <t>NN0918056001001</t>
  </si>
  <si>
    <t>Roundabout Adj, King Alfreds Statue, High Street , Winchester , Hampshire , SO23 9JX</t>
  </si>
  <si>
    <t>NN0918320350006</t>
  </si>
  <si>
    <t>Tesco Roundabout, Easton Lane, Winchester, Hampshire, SO23 7RS</t>
  </si>
  <si>
    <t>NN0921610100000</t>
  </si>
  <si>
    <t>Romsey Road Roundabout, Romsey Road, Winchester, Hampshire, SO22 5EX</t>
  </si>
  <si>
    <t>NN0928772302000</t>
  </si>
  <si>
    <t>M3 J10 Roundabout, Bar End Road, Winchester, Hampshire, SO23 8RA</t>
  </si>
  <si>
    <t>NN0928836311000</t>
  </si>
  <si>
    <t>K G V Pavilion, King George V Playing Field, Milland Road, Winchester, Hampshire, SO23 0QA</t>
  </si>
  <si>
    <t>NN0928952302000</t>
  </si>
  <si>
    <t>River Park Pavilion, Recreation Ground, North Walls, Winchester, Hampshire, SO23 7DD</t>
  </si>
  <si>
    <t>NN0050308330000B</t>
  </si>
  <si>
    <t>Winchester City Council (50 - Housing Finance)</t>
  </si>
  <si>
    <t>Sewage Treatment Works, Woodlark Cottages, Bighton, Alresford, Hampshire, SO24 9SG</t>
  </si>
  <si>
    <t>NN00704583000002</t>
  </si>
  <si>
    <t>Disposal Plant, Hobbs Close, Bishops Sutton, Alresford, Hampshire, SO24 0AS</t>
  </si>
  <si>
    <t>NN01009123000008</t>
  </si>
  <si>
    <t>Sewage Treatment Works, Birch Hill, Boarhunt, Fareham, Hampshire, PO17 6JJ</t>
  </si>
  <si>
    <t>NN01110509200009</t>
  </si>
  <si>
    <t>Disposal Plant, Woodlane Close, Bramdean, Alresford, Hampshire, SO24 0JR</t>
  </si>
  <si>
    <t>SEWAGE TREATMENT AND PREMISES</t>
  </si>
  <si>
    <t>NN01411783010011</t>
  </si>
  <si>
    <t>Sewage Disposal Plant, The Goodens, Cheriton, Alresford, Hants, SO24 0QH</t>
  </si>
  <si>
    <t>NN01411783010026</t>
  </si>
  <si>
    <t>Sewage Treatment Works, North End Farm, Cheriton, Alresford, Hants, SO24 0PS</t>
  </si>
  <si>
    <t>NN02217523440008</t>
  </si>
  <si>
    <t>Sewage Treatment Works, Pound Lane, Meonstoke, Southampton, Hampshire, SO32 3NP</t>
  </si>
  <si>
    <t>NN0221772300000A</t>
  </si>
  <si>
    <t>Sewage Disposal Works, St Andrews Green, Meonstoke, Southampton, SO32 3NG</t>
  </si>
  <si>
    <t>NN0231904000000A</t>
  </si>
  <si>
    <t>Sewage Treatment Works, Crawley Cottages, Crawley, Winchester, Hampshire, SO21 2PS</t>
  </si>
  <si>
    <t>NN02319423000005</t>
  </si>
  <si>
    <t>Sewage Disposal Works, Cricket Close, Crawley, Winchester, Hampshire, SO21 2PX</t>
  </si>
  <si>
    <t>NN03025683000006</t>
  </si>
  <si>
    <t>Sewage Disposal Works, The Park, Droxford, Southampton, SO32 3DJ</t>
  </si>
  <si>
    <t>NN04534200000008</t>
  </si>
  <si>
    <t>Sewage Treatment Works, Itchen View, Alresford, Hampshire, SO24 0QX</t>
  </si>
  <si>
    <t>NN04635240000006</t>
  </si>
  <si>
    <t>Sewage Treatment Works, Baring Close, Itchen Abbas, Winchester, Hampshire, SO21 1BL</t>
  </si>
  <si>
    <t>NN0463552000000B</t>
  </si>
  <si>
    <t>Sewage Treatment Works, Couch Green, Martyr Worthy, Winchester, Hampshire, SO21 1EA</t>
  </si>
  <si>
    <t>NN04636060000003</t>
  </si>
  <si>
    <t>Sewage Treatment Works, Station Hill, Itchen Abbas, Winchester, Hampshire, SO21 1BB</t>
  </si>
  <si>
    <t>NN0493704300000A</t>
  </si>
  <si>
    <t>Sewage Treatment Works, Westward View, Kilmeston, Alresford, Hampshire, SO24 0NJ</t>
  </si>
  <si>
    <t>NN05343763000002</t>
  </si>
  <si>
    <t>Sewage Treatment Works, The Hallways, Littleton, Winchester, Hampshire, SO22 6QX</t>
  </si>
  <si>
    <t>NN05343764020004</t>
  </si>
  <si>
    <t>Sewage Disposal Works, North Drive, Littleton, Winchester, Hampshire, SO22 6QA</t>
  </si>
  <si>
    <t>NN05545443500001</t>
  </si>
  <si>
    <t>Sewage Treatment Works, Warren Cottages, Micheldever, Winchester, Hampshire, SO21 3BW</t>
  </si>
  <si>
    <t>NN05545443660003</t>
  </si>
  <si>
    <t>Sewage Disposal Works Near Southbrook Place, Southbrook Lane, Micheldever, Winchester, Hampshire, SO21 2DJ</t>
  </si>
  <si>
    <t>NN0554566000000A</t>
  </si>
  <si>
    <t>Sewage Treatment Works, Stratton Close, East Stratton, Winchester, Hampshire, SO21 3DU</t>
  </si>
  <si>
    <t>NN0615108339000B</t>
  </si>
  <si>
    <t>Sewage Treatment Works, Basingstoke Road, Old Alresford, Alresford, Hampshire, SO24 9RF</t>
  </si>
  <si>
    <t>NN06151323100008</t>
  </si>
  <si>
    <t>Sewage Disposal Works, Kiln Lane, Old Alresford, Alresford, Hampshire, SO24 9SD</t>
  </si>
  <si>
    <t>NN06151440000003</t>
  </si>
  <si>
    <t>Sewage Treatment Works, The Brook, Old Alresford, Alresford, Hampshire, SO24 9RF</t>
  </si>
  <si>
    <t>NN06656723000008</t>
  </si>
  <si>
    <t>Sewage Treatment Works, Gorse Down, Owslebury, Winchester, Hampshire, SO21 1LN</t>
  </si>
  <si>
    <t>NN06657023000009</t>
  </si>
  <si>
    <t>Sewage Disposal Works, Beech Grove, Owslebury, Winchester, Hampshire, SO21 1HH</t>
  </si>
  <si>
    <t>NN0716292000001</t>
  </si>
  <si>
    <t>Sewage Treatment Works, Widley Walk, Southwick, Fareham, Hampshire, PO7 5SB</t>
  </si>
  <si>
    <t>NN07466220000001</t>
  </si>
  <si>
    <t>Sewage Treatment Works, Lambourne Close, Sparsholt, Winchester, Hampshire, SO21 2NL</t>
  </si>
  <si>
    <t>NN0827222000000A</t>
  </si>
  <si>
    <t>Sewage Treatment Works, Elm Crescent, Upham, Southampton, Hampshire, SO32 1JG</t>
  </si>
  <si>
    <t>NN08272300000001</t>
  </si>
  <si>
    <t>Sewage Treatment Works, Oak Close, Winchester, Hampshire, SO32 1JF</t>
  </si>
  <si>
    <t>NN08574363010003</t>
  </si>
  <si>
    <t>Sewage Treatment Works, Long Priors &amp; Knapps Hard, West Meon, Petersfield, Hampshire, GU32 1JD</t>
  </si>
  <si>
    <t>NN08574803300002</t>
  </si>
  <si>
    <t>Sewage Treatment Works, Railway Cottages, West Meon, Petersfield, Hampshire, GU32 1JD</t>
  </si>
  <si>
    <t>NN0918124303072</t>
  </si>
  <si>
    <t>Gnd Flr Kitchen, Chesil Lodge, Chesil Street, Winchester, Hampshire, SO23 0AH</t>
  </si>
  <si>
    <t>NN0918124303073</t>
  </si>
  <si>
    <t>Day Care Facility , Chesil Lodge, Chesil Street, Winchester, Hampshire, SO23 0AH</t>
  </si>
  <si>
    <t>NN0918412302003</t>
  </si>
  <si>
    <t>Winnall Community Centre,,, Garbett Road, Winchester, Hampshire, SO23 0NY</t>
  </si>
  <si>
    <t>NN0918436605001</t>
  </si>
  <si>
    <t>Office, Matilda Place, Gordon Road, Winchester, Hampshire, SO23 7TD</t>
  </si>
  <si>
    <t>NN093936808014</t>
  </si>
  <si>
    <t>Office At, 84-86, Sussex Street, Winchester, Hampshire, SO23 8TH</t>
  </si>
  <si>
    <t>NN09395844010013</t>
  </si>
  <si>
    <t>Hyde Lodge, Worthy Lane, Winchester, Hampshire, SO23 7AB</t>
  </si>
  <si>
    <t>NN0979844000000A</t>
  </si>
  <si>
    <t>Sewage Treatment Works, Old Stoke Road, Stoke Charity, Winchester, Hampshire, SO21 3PQ</t>
  </si>
  <si>
    <t>NN09289000710006</t>
  </si>
  <si>
    <t>Winchester City Council (59 - New Homes Housing)</t>
  </si>
  <si>
    <t>Corner House, 71, North Walls, Winchester, Hampshire, SO23 8DA</t>
  </si>
  <si>
    <t>NN0665640312000</t>
  </si>
  <si>
    <t>Winchester City Council (73 - Sustainability)</t>
  </si>
  <si>
    <t>Solar Panels At, Marwell Wildlife, Thompsons Lane, Owslebury, Winchester, Hampshire, SO21 1JH</t>
  </si>
  <si>
    <t>NN0463584314000</t>
  </si>
  <si>
    <t>Winchester City Council (81 - Estates)</t>
  </si>
  <si>
    <t>Cipher House, Moorside Road, Winchester, Hampshire, SO23 7RX</t>
  </si>
  <si>
    <t>NN0917980303009</t>
  </si>
  <si>
    <t>Bar End Depot, Bar End Road, Winchester, Hampshire, SO23 9NP</t>
  </si>
  <si>
    <t>NN0917980304005</t>
  </si>
  <si>
    <t>1st Flr Offices At, Hampshire County Council Depot, Bar End Road, Winchester, Hampshire, SO23 9NT</t>
  </si>
  <si>
    <t>NN0917984301003</t>
  </si>
  <si>
    <t>Unit 7, Barfield Close, Winchester, Hampshire, SO23 9SQ</t>
  </si>
  <si>
    <t>BOXING CLUB AND PREMISES</t>
  </si>
  <si>
    <t>NN09181123000006</t>
  </si>
  <si>
    <t>The Barn Store Off, Chaundler Road, Winchester, Hampshire, SO23 7HY</t>
  </si>
  <si>
    <t>NN091818030300A</t>
  </si>
  <si>
    <t>The Colebrook Centre, Colebrook Street, Winchester, Hampshire, SO23 9LH</t>
  </si>
  <si>
    <t>NN0918180303102</t>
  </si>
  <si>
    <t>City Offices, Colebrook Street, Winchester, Hampshire, SO23 9LJ</t>
  </si>
  <si>
    <t>NN0918180595059</t>
  </si>
  <si>
    <t>Office, 59, Colebrook Street, Winchester, Hampshire, SO23 9LH</t>
  </si>
  <si>
    <t>NN0918180801010</t>
  </si>
  <si>
    <t>Nhs Car Parking Spaces At Car Park, Colebrook Street, Winchester, Hampshire, SO23 9LH</t>
  </si>
  <si>
    <t>NN0918232082000B</t>
  </si>
  <si>
    <t>82, Cromwell Road, Winchester, Hampshire, SO22 4AE</t>
  </si>
  <si>
    <t>NN091843630707A</t>
  </si>
  <si>
    <t>River Park Leisure Centre, Gordon Road, Winchester, Hampshire, SO23 7DD</t>
  </si>
  <si>
    <t>NN0928612158000A</t>
  </si>
  <si>
    <t>158, High Street, Winchester, Hampshire, SO23 9BA</t>
  </si>
  <si>
    <t>NN09286121590001</t>
  </si>
  <si>
    <t>159, High Street, Winchester, Hampshire, SO23 9BA</t>
  </si>
  <si>
    <t>NN0928612303000</t>
  </si>
  <si>
    <t>The Winchester Guildhall, High Street, Winchester, Hants, SO23 9GH</t>
  </si>
  <si>
    <t>NN0928612309105</t>
  </si>
  <si>
    <t>Pt Grnd Flr And 2nd Flr Rear, Kings Court , High Street, Winchester, Hampshire, SO23 9BL</t>
  </si>
  <si>
    <t>NN09286323040007</t>
  </si>
  <si>
    <t>Winchester Boxing Club, Hillier Way, Winchester, Hampshire, SO23 7JD</t>
  </si>
  <si>
    <t>NN092867600500E</t>
  </si>
  <si>
    <t>Store 3rd Flr, 5a, Jewry Street, Winchester, Hants, SO23 8RZ</t>
  </si>
  <si>
    <t>NN0928748306006</t>
  </si>
  <si>
    <t>Front Gnd And 1st Flr Unit 2, The Ringtower Centre, Moorside Road, Winchester, Hampshire, SO23 7RZ</t>
  </si>
  <si>
    <t>NN0928824301015</t>
  </si>
  <si>
    <t>Street Market, Middle Brook Street, Winchester, Hampshire, SO23 9LA</t>
  </si>
  <si>
    <t>NN0928824302101</t>
  </si>
  <si>
    <t>Main Office Space, 1st Flr 4b, Middle Brook Street, Winchester , Hampshire , SO23 8AQ</t>
  </si>
  <si>
    <t>NN09288243050008</t>
  </si>
  <si>
    <t>C P S Office, Middle Brook Street, Winchester, Hampshire, SO23 8DQ</t>
  </si>
  <si>
    <t>NN09288243070001</t>
  </si>
  <si>
    <t>8, Middle Brook Street, Winchester, Hampshire, SO23 8AQ</t>
  </si>
  <si>
    <t>NN0929056052127</t>
  </si>
  <si>
    <t>Showcases 1-7 Near, 52, St Georges Street, Winchester, Hampshire, SO23 8AH</t>
  </si>
  <si>
    <t>NN0929056068004</t>
  </si>
  <si>
    <t>1st Flr, West Wing, The Winchester Centre, 68, St Georges Street, Winchester, Hampshire, SO23 8AH</t>
  </si>
  <si>
    <t>NN0929056068012</t>
  </si>
  <si>
    <t>1st Flr East Wing, The Winchester Centre, 68, St Georges Street, Winchester, Hampshire, SO23 8AH</t>
  </si>
  <si>
    <t>NN0929056068022</t>
  </si>
  <si>
    <t>2nd Flr East Wing, The Winchester Centre, 68, St Georges Street, Winchester, Hampshire, SO23 8AH</t>
  </si>
  <si>
    <t>NN0939336007001</t>
  </si>
  <si>
    <t>Car Park At Carfax Site, Station Road, Winchester, Hampshire, SO23 8TJ</t>
  </si>
  <si>
    <t>NN09393368000001</t>
  </si>
  <si>
    <t>Car Park, Station Hill, Winchester, Hampshire, SO23 8TS</t>
  </si>
  <si>
    <t>NN09393960030052</t>
  </si>
  <si>
    <t>3, The Square, Winchester, Hampshire, SO23 9ES</t>
  </si>
  <si>
    <t>NN0939396005000</t>
  </si>
  <si>
    <t>Bst 5 &amp; 6, The Square, Winchester, Hampshire, SO23 9WE</t>
  </si>
  <si>
    <t>NN0939396005004</t>
  </si>
  <si>
    <t>1st Flr 5 And 6, The Square, Winchester, Hampshire, SO23 9WE</t>
  </si>
  <si>
    <t>NN093939600500A</t>
  </si>
  <si>
    <t>Bst &amp; Gnd Flrs 5 &amp; 6, The Square, Winchester, Hampshire, SO23 9WE</t>
  </si>
  <si>
    <t>NN0939444009000A</t>
  </si>
  <si>
    <t>9, Upper Brook Street, Winchester, Hampshire, SO23 8AL</t>
  </si>
  <si>
    <t>NN09394920020004</t>
  </si>
  <si>
    <t>2, Library House, Wavell Way, Winchester, Hampshire, SO22 4EH</t>
  </si>
  <si>
    <t>NN09395360250046</t>
  </si>
  <si>
    <t>Unit 4, Matleys Yard, Wharf Hill, Winchester, Hampshire, SO23 9NQ</t>
  </si>
  <si>
    <t>NN0949700380000B</t>
  </si>
  <si>
    <t>Gnd To 1st Floor, Coitbury House, Tanner Street, Winchester, Hampshire, SO23 8FL</t>
  </si>
  <si>
    <t>NN09286323010001</t>
  </si>
  <si>
    <t>Winchester City Fc C.I.C.</t>
  </si>
  <si>
    <t>Sports Pavillion, Hillier Way, Winchester, Hampshire, SO23 7SU</t>
  </si>
  <si>
    <t>FOOTBALL GROUND AND PREMISES</t>
  </si>
  <si>
    <t>NN0939556307B26</t>
  </si>
  <si>
    <t>Winchester Cocoa Company Limited</t>
  </si>
  <si>
    <t>Unit 5b, Scylla Business Park, Winnall Valley Road, Winchester, Hants, SO23 0LD</t>
  </si>
  <si>
    <t>NN093954830107A</t>
  </si>
  <si>
    <t>Winchester Coffee Roasters Ltd</t>
  </si>
  <si>
    <t>Unit 7a, Sun Valley Business Park, Winnall Close, Winchester, Hampshire, SO23 0LB</t>
  </si>
  <si>
    <t>Unit 7a, Sun Valley Business Park, Winnall Close, Winchester, Hampshire,  SO23 0LB</t>
  </si>
  <si>
    <t>NN09184123030012</t>
  </si>
  <si>
    <t>Winchester Combined Rifle And Pistol Clubs</t>
  </si>
  <si>
    <t>Winnall Cutting, Garbett Road, Winchester, Hampshire, SO23 0NY</t>
  </si>
  <si>
    <t>C/O J Curl, Home Farm, Canada Road, West Wellow, Romsey,  SO51 6DE</t>
  </si>
  <si>
    <t>SHOOTING RANGE AND PREMISES</t>
  </si>
  <si>
    <t>NN0939584301000B</t>
  </si>
  <si>
    <t>Winchester Conservative Club Ltd</t>
  </si>
  <si>
    <t>Winchester Conservative Club Ltd, Highfield Lodge, Worthy Lane, Winchester, Hampshire, SO23 7AB</t>
  </si>
  <si>
    <t>Highfield Lodge, Worthy Lane, Winchester, Hants,  SO23 7AB</t>
  </si>
  <si>
    <t>NN092888830201C</t>
  </si>
  <si>
    <t>Winchester Distillery Ltd</t>
  </si>
  <si>
    <t>Unit C , Nickel Close, Winchester, Hampshire, SO23 7RJ</t>
  </si>
  <si>
    <t>Unit C , Nickel Close, Winchester, Hampshire,  SO23 7RJ</t>
  </si>
  <si>
    <t>NN0918180303103</t>
  </si>
  <si>
    <t>Winchester District Citizens Advice Bureau</t>
  </si>
  <si>
    <t>Citizens Advice Bureau, City Offices, Colebrook Street, Winchester, Hampshire, SO23 9LJ</t>
  </si>
  <si>
    <t>NN0423264303000B</t>
  </si>
  <si>
    <t>Winchester District Scout Council</t>
  </si>
  <si>
    <t>Pinsent Camp, Clarendon Way, Winchester, Hampshire, SO22 5QL</t>
  </si>
  <si>
    <t>C/O District Treasurer, Mr Jim Fraser, 8 Vernham Road, Winchester, Hampshire,  SO22 6BP</t>
  </si>
  <si>
    <t>NN0918124301001</t>
  </si>
  <si>
    <t>Winchester Dramatic Society</t>
  </si>
  <si>
    <t>Chesil Little Theatre, Chesil Street, Winchester, Hampshire, SO23 0HU</t>
  </si>
  <si>
    <t>Finance, Chesil Theatre, Winchester,  SO23 0HU</t>
  </si>
  <si>
    <t>NN09392880250008</t>
  </si>
  <si>
    <t>Winchester Facial Aesthetics Ltd</t>
  </si>
  <si>
    <t>25, Southgate Street, Winchester, Hampshire, SO23 9EB</t>
  </si>
  <si>
    <t>NN093928804100M</t>
  </si>
  <si>
    <t>Winchester Financial Funding Limited</t>
  </si>
  <si>
    <t>Gnd Flr Front, 41, Southgate Street, Winchester, Hampshire, SO23 9EH</t>
  </si>
  <si>
    <t>41 Southgate Street, Winchester, Hampshire,  SO23 9EH</t>
  </si>
  <si>
    <t>NN093928804100P</t>
  </si>
  <si>
    <t>Car Parking Space For Gnd Flr Front, 41, Southgate Street, Winchester, Hampshire, SO23 9EH</t>
  </si>
  <si>
    <t>NN09286760270019</t>
  </si>
  <si>
    <t>Winchester Fish &amp; Kebab Ltd</t>
  </si>
  <si>
    <t>5, De Lunn Buildings, Jewry Street, Winchester, Hampshire, SO23 8SA</t>
  </si>
  <si>
    <t>183 Angel Place, Fore Street, London,  N18 2UD</t>
  </si>
  <si>
    <t>NN09393560770008</t>
  </si>
  <si>
    <t>Winchester Foods Station Ltd</t>
  </si>
  <si>
    <t>77, Stoney Lane, Winchester, Hampshire, SO22 6EW</t>
  </si>
  <si>
    <t>NN09180560020004</t>
  </si>
  <si>
    <t>Winchester Framing Ltd</t>
  </si>
  <si>
    <t>2-3, Bridge Street, Winchester, Hampshire, SO23 9BH</t>
  </si>
  <si>
    <t>NN055450300013B</t>
  </si>
  <si>
    <t>Winchester Garage Ltd</t>
  </si>
  <si>
    <t>Unit 13b, The Calvert Centre, Rownest Wood Lane, Woodmancott, Winchester, Hampshire, SO21 3BN</t>
  </si>
  <si>
    <t>NN0917940301002</t>
  </si>
  <si>
    <t>Winchester Garden Machinery Ltd</t>
  </si>
  <si>
    <t>Winchester Garden Machinery, Fair Lane, Winchester, Hampshire, SO21 1HF</t>
  </si>
  <si>
    <t>Opposite Winnall Down Farm, Alresford Road, Winchester, Hampshire,  SO21 1HF</t>
  </si>
  <si>
    <t xml:space="preserve">Workshop and Premises </t>
  </si>
  <si>
    <t>NN0929016302002B</t>
  </si>
  <si>
    <t>Winchester Garden Machinery Ltd, Hillier Garden Centre, Romsey Road, Winchester, Hampshire, SO22 5DL</t>
  </si>
  <si>
    <t>SHOWROOM</t>
  </si>
  <si>
    <t>NN0393016314600</t>
  </si>
  <si>
    <t>Winchester Golf Academy Limited</t>
  </si>
  <si>
    <t>Golf Academy, Down Farm Lane, Headbourne Worthy, Winchester, Hampshire, SO22 6RG</t>
  </si>
  <si>
    <t>C/O Simon Browne, Upper Farm, Headbourne Worthy, Winchester,  SO23 7LA</t>
  </si>
  <si>
    <t>Golf Driving Range and Premises</t>
  </si>
  <si>
    <t>NN09392880150007</t>
  </si>
  <si>
    <t>Winchester Hairdressing Ltd T/A Toni &amp; Guy</t>
  </si>
  <si>
    <t>15, Southgate Street, Winchester, Hampshire, SO23 9DZ</t>
  </si>
  <si>
    <t>NN03930244303009</t>
  </si>
  <si>
    <t>Winchester Hardwood Flooring Ltd</t>
  </si>
  <si>
    <t>Unit A, Kings Worthy Foundry, London Road, Headbourne Worthy, Winchester, Hampshire, SO23 7QA</t>
  </si>
  <si>
    <t>NN09395843030019</t>
  </si>
  <si>
    <t>Winchester Hotel And Spa Ltd</t>
  </si>
  <si>
    <t>The Winchester Hotel, Worthy Lane, Winchester, Hampshire, SO23 7AB</t>
  </si>
  <si>
    <t>NN0939288037012</t>
  </si>
  <si>
    <t>Winchester Housing Trust</t>
  </si>
  <si>
    <t>Room 7/2.1, 37-39, Southgate Street, Winchester, Hampshire, SO23 9EH</t>
  </si>
  <si>
    <t>37-39, Southgate Street, Winchester , Hampshire,  SO23 9EH</t>
  </si>
  <si>
    <t>NN0928732310001</t>
  </si>
  <si>
    <t>Winchester Investment Solutions Ltd</t>
  </si>
  <si>
    <t>Garage Office At , Orchid House , Lanham Lane, Winchester, Hampshire, SO22 5JS</t>
  </si>
  <si>
    <t>Orchid House, Lanham Lane, Winchester, Hampshire,  SO22 5JS</t>
  </si>
  <si>
    <t>NN09287803030008</t>
  </si>
  <si>
    <t>Winchester Lawn Tennis Club</t>
  </si>
  <si>
    <t>Winchester Lawn Tennis &amp; Squash Club, Bereweeke Road, Winchester, Hampshire, SO22 6AN</t>
  </si>
  <si>
    <t>Winchester Lawn Tennis &amp; Squash Club, Bereweeke Road, Winchester, Hampshire,  SO22 6AN</t>
  </si>
  <si>
    <t>NN0939584305003</t>
  </si>
  <si>
    <t>Winchester Lido Sports Association</t>
  </si>
  <si>
    <t>Winchester Lido Sports Association, Hyde Church Lane, Winchester, Hampshire, SO23 7DZ</t>
  </si>
  <si>
    <t xml:space="preserve">The Lido, Worthy Lane, Winchester, Hants,  </t>
  </si>
  <si>
    <t>SPORTS CENTRE  AND PREMISES</t>
  </si>
  <si>
    <t>NN09287560230029</t>
  </si>
  <si>
    <t>Winchester Makers</t>
  </si>
  <si>
    <t>23, Little Minster Street, Winchester, Hampshire, SO23 9HB</t>
  </si>
  <si>
    <t>NN09286120810016</t>
  </si>
  <si>
    <t>Winchester Medical Aesthetics Limited</t>
  </si>
  <si>
    <t>81a, High Street, Winchester, Hampshire, SO23 9AP</t>
  </si>
  <si>
    <t>3 Daubeney Way, Winchester, Hampshire,  SO22 6TF</t>
  </si>
  <si>
    <t>NN09395563020008</t>
  </si>
  <si>
    <t>Winchester Mobility Ltd</t>
  </si>
  <si>
    <t>Unit 1, Scylla Business Park, Winnall Valley Road, Winchester, Hants, SO23 0LD</t>
  </si>
  <si>
    <t>Unit 1, Scylla Business Park, Winnall Valley Road, Winchester, Hants,  SO23 0LD</t>
  </si>
  <si>
    <t>NN093934430300A</t>
  </si>
  <si>
    <t>Winchester Mot Centre Limited</t>
  </si>
  <si>
    <t>Station Garage,, Stockbridge Road, Winchester, Hampshire, SO22 6RF</t>
  </si>
  <si>
    <t>NN09290480430006</t>
  </si>
  <si>
    <t>Winchester Motor Co Ltd</t>
  </si>
  <si>
    <t>43, St Cross Road, Winchester, Hampshire, SO23 9PU</t>
  </si>
  <si>
    <t>Volkswagen House, 43 St Cross Road, Winchester,  SO23 9PU</t>
  </si>
  <si>
    <t>NN0665608309000</t>
  </si>
  <si>
    <t>Winchester Motor Cycle Club</t>
  </si>
  <si>
    <t>Whaddon Farm, Land Used For Motorcycling Racing, Whaddon Lane, Owslebury, Winchester, SO21 1JJ</t>
  </si>
  <si>
    <t>C/O Mr D Hamer - Club Secretary, Laurel Cottage, Botley Road, Shedfield, Southampton,  SO32 2JG</t>
  </si>
  <si>
    <t>RACETRACK &amp; PREMISES</t>
  </si>
  <si>
    <t>NN04232643360066</t>
  </si>
  <si>
    <t>Winchester Musicals And Opera Society Limited</t>
  </si>
  <si>
    <t>Unit 6 Flagstaff Stables, Sarum Road, Winchester, Hampshire, SO22 5QT</t>
  </si>
  <si>
    <t>Fao Mr A Morgan (Treasurer) , Chilcomb Manor, Chilcomb, Winchester , Hants ,  SO21 1HR</t>
  </si>
  <si>
    <t>NN0171364307010</t>
  </si>
  <si>
    <t>Winchester Outdoor Kitchens Limited</t>
  </si>
  <si>
    <t>Unit 1, Morelands Court, Hensting Lane, Fishers Pond, Eastleigh, Hampshire, SO50 7HH</t>
  </si>
  <si>
    <t>NN09290560770008</t>
  </si>
  <si>
    <t>Winchester Photographic Studio Limited</t>
  </si>
  <si>
    <t>77, St Georges Street, Winchester, Hampshire, SO23 8AH</t>
  </si>
  <si>
    <t>NN09289480690003</t>
  </si>
  <si>
    <t>Winchester Physio &amp; Health Limited</t>
  </si>
  <si>
    <t>69, Parchment Street, Winchester, SO23 8AT</t>
  </si>
  <si>
    <t>The Thatch, The Common, Longparish, Andover, Hampshire,  SP11 6PH</t>
  </si>
  <si>
    <t>NN0928824302200</t>
  </si>
  <si>
    <t>Winchester Pilates Studio Ltd</t>
  </si>
  <si>
    <t>Matwork Room Two 2nd Flr 4b, Middle Brook Street, Winchester , Hampshire , SO23 8AQ</t>
  </si>
  <si>
    <t>C/O Sam Parsons, 25 Lower Brook Street, Winchester,  SO23 8DR</t>
  </si>
  <si>
    <t>NN0928824302201</t>
  </si>
  <si>
    <t>Studio 2nd Flr 4b, Middle Brook Street, Winchester , Hampshire , SO23 8AQ</t>
  </si>
  <si>
    <t>NN0928824302202</t>
  </si>
  <si>
    <t>Treatment Room 2nd Flr 4b, Middle Brook Street, Winchester , Hampshire , SO23 8AQ</t>
  </si>
  <si>
    <t>NN09289203000005</t>
  </si>
  <si>
    <t>Winchester Rugby Football Club Ltd</t>
  </si>
  <si>
    <t>Winchester Rugby Football Club, Nuns Road, Winchester, Hampshire, SO23 7EF</t>
  </si>
  <si>
    <t>Winchester Rugby Club Ltd, Fao Mionica Howard, North Walls Park, Off Nuns Road, Winchester,  SO23 7EF</t>
  </si>
  <si>
    <t>NN0070416300009</t>
  </si>
  <si>
    <t>Winchester Rural North And East Primary Care Network</t>
  </si>
  <si>
    <t>Lhs The Clock House, Western Court Farm, Bishops Sutton Road, Bishops Sutton, Alresford, Hants, SO24 0AA</t>
  </si>
  <si>
    <t>NN09289523040006</t>
  </si>
  <si>
    <t>Winchester School Of Art</t>
  </si>
  <si>
    <t>Winchester School Of Art, Park Avenue, Winchester, Hampshire, SO23 8DL</t>
  </si>
  <si>
    <t>Fao Hayley Angel Finance Dept, University Of Southampton, Highfield, Southampton, Hants,  SO17 1BJ</t>
  </si>
  <si>
    <t>NN0161204501000</t>
  </si>
  <si>
    <t>Winchester Science Centre</t>
  </si>
  <si>
    <t xml:space="preserve">Intech Science Centre, Telegraph Way, Winchester, Hampshire, SO21 1HZ </t>
  </si>
  <si>
    <t xml:space="preserve">Intech Science Centre, Telegraph Way, Winchester, Hampshire,  SO21 1HZ </t>
  </si>
  <si>
    <t>SCIENCE CENTRE, PLANETARIUM AND PREMISES</t>
  </si>
  <si>
    <t>NN09286760240009</t>
  </si>
  <si>
    <t>Winchester Steaks Ltd T/A Porterhouse</t>
  </si>
  <si>
    <t>24-24a, Jewry Street, Winchester, Hampshire, SO23 8SB</t>
  </si>
  <si>
    <t>24 Jewry Street, Winchester, Hampshire,  SO23 8SB</t>
  </si>
  <si>
    <t>NN0393024308002</t>
  </si>
  <si>
    <t>Winchester Theatre Arts Llp</t>
  </si>
  <si>
    <t>Unit 4b, The Foundry, London Road, Kings Worthy, Winchester, Hants, SO23 7QN</t>
  </si>
  <si>
    <t>Unit 4b, The Foundry, London Road, Kings Worthy, Winchester, Hants,  SO23 7QN</t>
  </si>
  <si>
    <t>PERFORMING ARTS SCHOOL AND PREMISES</t>
  </si>
  <si>
    <t>NN09182320900027</t>
  </si>
  <si>
    <t>Winchester Window Dressing Ltd</t>
  </si>
  <si>
    <t>90a, Cromwell Road, Winchester, Hampshire, SO22 4AD</t>
  </si>
  <si>
    <t>NN0111008300004</t>
  </si>
  <si>
    <t>Winchester Wood Floors Ltd</t>
  </si>
  <si>
    <t>Unit 1a And Unit C2, Brockwood Farm, Brockwood, Bramdean, Alresford, Hampshire, SO24 0LQ</t>
  </si>
  <si>
    <t>3 Vernal Cottages, Spring Gardens, Alresford, Hants,  SO24 9QB</t>
  </si>
  <si>
    <t>NN09184808000003</t>
  </si>
  <si>
    <t>Winchester Working Mens Housing Soc</t>
  </si>
  <si>
    <t>Car Park, Greenhill Road, Winchester, Hampshire, SO22 5EA</t>
  </si>
  <si>
    <t>6a Ronald Bowker Court, Greenhill Road, Winchester, Hants,  SO22 5EA</t>
  </si>
  <si>
    <t>NN0929056068003</t>
  </si>
  <si>
    <t>Winchester Youth Counselling</t>
  </si>
  <si>
    <t>2nd Flr,West Wing, The Winchester Centre, 68, St Georges Street, Winchester, Hampshire, SO23 8AH</t>
  </si>
  <si>
    <t>2nd Flr East Wing, The Winchester Centre, 68 St Georges Street, Winchester, Hampshire,  SO23 8AH</t>
  </si>
  <si>
    <t>NN0252012305001</t>
  </si>
  <si>
    <t>Windsor Engineering (Hull) Limited</t>
  </si>
  <si>
    <t>Unit A, Smiths Yard, Calcot Lane, Curdridge, Southampton, Hampshire, SO32 2BN</t>
  </si>
  <si>
    <t>8 Beacon Way, Hull,  HU3 4AE</t>
  </si>
  <si>
    <t>NN0252012305002</t>
  </si>
  <si>
    <t>Unit B, Smiths Yard, Calcot Lane, Curdridge, Southampton, Hampshire, SO32 2BN</t>
  </si>
  <si>
    <t>NN0877736310007</t>
  </si>
  <si>
    <t>Wind Tech Ltd</t>
  </si>
  <si>
    <t>Gnd Flr Wentworth House, The Square, Wickham, Fareham, Hampshire, PO17 5JW</t>
  </si>
  <si>
    <t>NN0939464300113</t>
  </si>
  <si>
    <t>Winlocks Of Winchester Ltd</t>
  </si>
  <si>
    <t>Unit 11b,, Winnall Farm Industrial Estate, Easton Lane, Winchester, Hampshire, SO23 0HA</t>
  </si>
  <si>
    <t>NN09184120270002</t>
  </si>
  <si>
    <t>Winnall Launderette Ltd</t>
  </si>
  <si>
    <t>27, Garbett Road, Winchester, Hampshire, SO23 0NY</t>
  </si>
  <si>
    <t>NN09798723140007</t>
  </si>
  <si>
    <t>Winsortan Limited</t>
  </si>
  <si>
    <t>Shooting Lodge, Sutton Down Farm, Sutton Scotney, Winchester, Hampshire, SO21 3JX</t>
  </si>
  <si>
    <t>Winsortan Limited, Unit 1 Old Park Farm, Chelmsford, Essex,  CM3 1LN</t>
  </si>
  <si>
    <t>NN088781432077G</t>
  </si>
  <si>
    <t>Wireless Innovation Limited</t>
  </si>
  <si>
    <t>Gnd Flr , Unit 7, Fulcrum 2, Solent Way, Whiteley, Fareham, Hampshire, PO15 7FN</t>
  </si>
  <si>
    <t>NN08777363440006</t>
  </si>
  <si>
    <t>Wispers Ltd</t>
  </si>
  <si>
    <t>Wispers, 12, The Square, Wickham, Fareham, Hampshire, PO17 5JQ</t>
  </si>
  <si>
    <t>Fao Mrs C Laing, The Square, Wickham, Hants,  PO17 5JQ</t>
  </si>
  <si>
    <t>NN0939566300147</t>
  </si>
  <si>
    <t>Witcher Crawford Ltd</t>
  </si>
  <si>
    <t>Unit 47-48, Basepoint Business Centre, 1, Winnall Valley Road, Winchester, Hants, SO23 0LD</t>
  </si>
  <si>
    <t>1 Winnall Valley Road, Winchester,  SO23 0LD</t>
  </si>
  <si>
    <t>NN0080584333000A</t>
  </si>
  <si>
    <t>Wj Heard Motor Repairs Limited</t>
  </si>
  <si>
    <t>33, Claylands Road, Bishops Waltham, Southampton, Hants, SO32 1BH</t>
  </si>
  <si>
    <t>NN00807723160003</t>
  </si>
  <si>
    <t>W J Heard Motor Repairs Ltd</t>
  </si>
  <si>
    <t>W J Heard, Shore Lane, Bishops Waltham, Southampton, SO32 1DY</t>
  </si>
  <si>
    <t>NN09286120720002</t>
  </si>
  <si>
    <t>Wjj (Winchester) Ltd</t>
  </si>
  <si>
    <t>72, High Street, Winchester, Hampshire, SO23 9DA</t>
  </si>
  <si>
    <t>72 High Street, Winchester, Hampshire,  SO23 9DA</t>
  </si>
  <si>
    <t>NN0201656373003</t>
  </si>
  <si>
    <t>3, Station Terrace, Shawford, Winchester, Hants, SO21 2BN</t>
  </si>
  <si>
    <t>NN0918320319002</t>
  </si>
  <si>
    <t>Wolseley Uk Limited</t>
  </si>
  <si>
    <t>Unit 2, Winchester Trade Park, Easton Lane, Winchester, Hants, SO23 7FA</t>
  </si>
  <si>
    <t>NN0171400030202</t>
  </si>
  <si>
    <t>Woodcut Media Ltd</t>
  </si>
  <si>
    <t>Units 2a, 2c &amp; 2d, Leylands Farm, Nobs Crook, Colden Common, Winchester, Hampshire, SO21 1TH</t>
  </si>
  <si>
    <t>NN0503056800100</t>
  </si>
  <si>
    <t>Woodhams Farm Day Nursery Ltd</t>
  </si>
  <si>
    <t>Woodhams Farm Day Nursery, Springvale Road, Kings Worthy, Winchester, Hants, SO23 7LB</t>
  </si>
  <si>
    <t>Woodhams Day Nursery, Woodhams Farm, Kings Worthy, Winchester, Hampshire,  SO23 7LB</t>
  </si>
  <si>
    <t>Day Nursery and Premises</t>
  </si>
  <si>
    <t>NN0282296341000</t>
  </si>
  <si>
    <t>Woodlake Park Storage Limited</t>
  </si>
  <si>
    <t>Woodlake Farm, Forest Road, Denmead, Waterlooville, Hants, PO7 6UG</t>
  </si>
  <si>
    <t>CARAVAN STORAGE &amp; PREMISES</t>
  </si>
  <si>
    <t>NN0111004331000</t>
  </si>
  <si>
    <t>Woodlands Camping Limited</t>
  </si>
  <si>
    <t>Camping Site, The Plantation, Bramdean, Alresford, Hampshire, SO24 0JH</t>
  </si>
  <si>
    <t>73 Priory Road, Gosport, Hampshire,  PO12 4LF</t>
  </si>
  <si>
    <t>NN07162763160006</t>
  </si>
  <si>
    <t>Woodside House School</t>
  </si>
  <si>
    <t>At Woodside House, Purbrook Heath Road, Purbrook, Waterlooville, Hampshire, PO7 5RT</t>
  </si>
  <si>
    <t>NN05039243020007</t>
  </si>
  <si>
    <t>Worthies Sports &amp; Social Club</t>
  </si>
  <si>
    <t>Worthies Sport Social Club, Lovedon Lane, Kings Worthy, Winchester, Hampshire, SO23 7NJ</t>
  </si>
  <si>
    <t>The Treasurer, Loader Close, Lovedon Lane , Kings Worthy , Winchester ,  SO23 7NJ</t>
  </si>
  <si>
    <t>NN05039840760004</t>
  </si>
  <si>
    <t>Worthy'S Gem Ltd</t>
  </si>
  <si>
    <t>76, Springvale Road, Kings Worthy, Winchester, Hampshire, SO23 7NB</t>
  </si>
  <si>
    <t>NN05039203360008</t>
  </si>
  <si>
    <t>Worthys Jubilee Hall Management Committee</t>
  </si>
  <si>
    <t>Jubilee Hall, London Road, Kings Worthy, Winchester, Hampshire, SO23 7QA</t>
  </si>
  <si>
    <t>C/O Mrs Joanna Martins, 13 Vale Way, Kings Worthy, Hampshire,  SO23 7LL</t>
  </si>
  <si>
    <t>NN0939394007001</t>
  </si>
  <si>
    <t>Woza Afrika Limited T/A Woza Afrika</t>
  </si>
  <si>
    <t>Unit 7a, The Brooks, Winchester, Hampshire, SO23 8QY</t>
  </si>
  <si>
    <t>NN05545323130021</t>
  </si>
  <si>
    <t>5, Old Dairy Court, Burcot Farm, East Stratton, Winchester, Hampshire, SO21 3DZ</t>
  </si>
  <si>
    <t>Unit 5 Old Dairy Court, Burcot Farm, East Stratton, Winchester, Hants,  SO21 3DZ</t>
  </si>
  <si>
    <t>NN0554532313010</t>
  </si>
  <si>
    <t>Middle Barn , Burcot Farm , Stratton Lane, East Stratton , Winchester , Hampshire , SO21 3DZ</t>
  </si>
  <si>
    <t>NN06859143090019</t>
  </si>
  <si>
    <t>W.R.Emery Ltd</t>
  </si>
  <si>
    <t>W R Emery Ltd, Adj Crossways, High Street, Shirrell Heath, Southampton, Hampshire, SO32 2JH</t>
  </si>
  <si>
    <t>Crossways, Shirrell Heath, Southampton, Hants,  SO32 2JH</t>
  </si>
  <si>
    <t>NN0171388407000</t>
  </si>
  <si>
    <t>Wylde Bespoke Ltd</t>
  </si>
  <si>
    <t>42, Main Road, Colden Common, Winchester, SO21 1RR</t>
  </si>
  <si>
    <t>NN0201652301003</t>
  </si>
  <si>
    <t>Xelabus Limited</t>
  </si>
  <si>
    <t>Unit 3, Four Dells Farm, Poles Lane, Otterbourne, Winchester, Hants, SO21 2DY</t>
  </si>
  <si>
    <t>Unit 10 Barton Park Estate, Chickenhall Lane, Eastleigh,  SO50 6RR</t>
  </si>
  <si>
    <t>NN0939332305107</t>
  </si>
  <si>
    <t>Xperate Limited</t>
  </si>
  <si>
    <t>1 Car Parking Space For 2nd Flr Front, Staple House, Staple Gardens, Winchester, Hampshire, SO23 8SR</t>
  </si>
  <si>
    <t>Staple House, Staple Gardens, Winchester,  SO23 8SR</t>
  </si>
  <si>
    <t>NN0939332305202</t>
  </si>
  <si>
    <t>2nd Flr Front, Staple House, Staple Gardens, Winchester, Hants, SO23 8SR</t>
  </si>
  <si>
    <t>NN0928668057000</t>
  </si>
  <si>
    <t>Xplus Stays Ltd</t>
  </si>
  <si>
    <t>The Boardroom, 57, Marston Gate, Winchester, Hampshire, SO23 7DS</t>
  </si>
  <si>
    <t>C/O 172 Rownhams Lane, North Baddesley, Nr. Southampton, Hampshire,  SO52 9LQ</t>
  </si>
  <si>
    <t>NN06656163133003</t>
  </si>
  <si>
    <t>Yacht Intelligence Limited</t>
  </si>
  <si>
    <t>Unit C, Belmore Hill Court, Belmore Lane, Owslebury, Winchester, Hampshire, SO21 1JW</t>
  </si>
  <si>
    <t>NN0080532330030</t>
  </si>
  <si>
    <t>Yad Wt Investments Limited</t>
  </si>
  <si>
    <t>White Hart Stables, Bank Street, Bishops Waltham, Southampton, Hampshire, SO32 1AN</t>
  </si>
  <si>
    <t>NN0887812404001</t>
  </si>
  <si>
    <t>Yaesu Uk Ltd</t>
  </si>
  <si>
    <t>Unit 4, Concorde Park, Concorde Way, Segensworth, Fareham, Hampshire, PO15 5FG</t>
  </si>
  <si>
    <t>Unit 4, Concorde Park, Concorde Way, Segensworth, Fareham, Hampshire,  PO15 5FG</t>
  </si>
  <si>
    <t>NN0939394011006</t>
  </si>
  <si>
    <t>Yarrow Estates Limited</t>
  </si>
  <si>
    <t>Unit 11, The Brooks, Winchester, Hampshire, SO23 8QY</t>
  </si>
  <si>
    <t>Attn: Mr Simon Turpin - Medireal Ltd, Upper Management Office, The Brooks Shopping Centre, Winchester, Hampshire,  SO23 8QY</t>
  </si>
  <si>
    <t>NN0939394011007</t>
  </si>
  <si>
    <t>11a, The Brooks, Winchester, Hampshire, SO23 8QY</t>
  </si>
  <si>
    <t>NN0939394019020</t>
  </si>
  <si>
    <t>Unit 1b, Upper Parking Level, The Brooks, Winchester, Hampshire, SO23 8QY</t>
  </si>
  <si>
    <t>NN0939394039002</t>
  </si>
  <si>
    <t>Store 39a, The Brooks, Winchester, Hampshire, SO23 8QY</t>
  </si>
  <si>
    <t>NN0939394039003</t>
  </si>
  <si>
    <t>Store 39b, The Brooks, Winchester, Hampshire, SO23 8QY</t>
  </si>
  <si>
    <t>NN09393940410005</t>
  </si>
  <si>
    <t>Unit 41, The Brooks, Winchester, Hampshire, SO23 8QY</t>
  </si>
  <si>
    <t>NN0939394047001</t>
  </si>
  <si>
    <t>Residual Mall Assessment, The Brooks, Winchester, Hampshire, SO23 8QY</t>
  </si>
  <si>
    <t>RESIDUAL MALL ASSESSMENT</t>
  </si>
  <si>
    <t>NN0939394047A04</t>
  </si>
  <si>
    <t>Store 36, The Brooks, Winchester, SO23 8QY</t>
  </si>
  <si>
    <t>NN0939394047C01</t>
  </si>
  <si>
    <t>Store 37, The Brooks, Winchester, Hampshire, SO23 8QY</t>
  </si>
  <si>
    <t>NN0939394047D01</t>
  </si>
  <si>
    <t>Store 12, The Brooks, Winchester, Hampshire, SO23 8QY</t>
  </si>
  <si>
    <t>NN09393942010012</t>
  </si>
  <si>
    <t>Office Lower Level Car Park, The Brooks, Winchester, Hampshire, SO23 8QY</t>
  </si>
  <si>
    <t>NN09393943460009</t>
  </si>
  <si>
    <t>Studio At, Unit 46, The Brooks, Winchester, Hampshire, SO23 8QY</t>
  </si>
  <si>
    <t>NN09393948040002</t>
  </si>
  <si>
    <t>Public Convenience Upper Basement, The Brooks, Winchester, Hampshire, SO23 8QY</t>
  </si>
  <si>
    <t>PUBLIC CONVENIENCES</t>
  </si>
  <si>
    <t>NN0939288039002P</t>
  </si>
  <si>
    <t>Yearwood Ltd</t>
  </si>
  <si>
    <t>Car Parking For 2nd Flr, 39a, Anglo St James House, Southgate Street, Winchester, Hants, SO23 9EH</t>
  </si>
  <si>
    <t>C K Firrell, Yearwood Limited, 9 Enterprise Close, Warsash , Hampshire ,  SO31 9DB</t>
  </si>
  <si>
    <t>NN0939288039003C</t>
  </si>
  <si>
    <t>2nd Flr , Anglo St James  House, 39a, Southgate Street, Winchester, Hampshire, SO23 9EH</t>
  </si>
  <si>
    <t>NN093928803901A</t>
  </si>
  <si>
    <t>Third Floor, Anglo St James House, 39a, Southgate Street, Winchester, Hampshire, SO23 9EH</t>
  </si>
  <si>
    <t>NN09288643020008</t>
  </si>
  <si>
    <t>Yesss (A) Ltd</t>
  </si>
  <si>
    <t>Unit 5, Wykeham Industrial Estate, Moorside Road, Winchester, Hampshire, SO23 7RX</t>
  </si>
  <si>
    <t>Unit 53-55, Wessex Trade Centre, Ringwood Road, Poole,  BH12 3PG</t>
  </si>
  <si>
    <t>WORSKHOP AND PREMIES</t>
  </si>
  <si>
    <t>NN005030430001A</t>
  </si>
  <si>
    <t>Yettie Ltd</t>
  </si>
  <si>
    <t>Unit 1a, Ranscombe Farm, Barnetts Wood Lane, Bighton, Alresford, Hampshire, SO24 9SF</t>
  </si>
  <si>
    <t>Hare Corner, Water Lane, Bishops Sutton, Alresford, Hampshire,  SO24 0AR</t>
  </si>
  <si>
    <t>NN09290560560004</t>
  </si>
  <si>
    <t>Yiayias Kitchen Winchester Ltd</t>
  </si>
  <si>
    <t>56, St Georges Street, Winchester, Hampshire, SO23 8AH</t>
  </si>
  <si>
    <t>NN0252008352005</t>
  </si>
  <si>
    <t>Ymca Fairthorne Group</t>
  </si>
  <si>
    <t>Ymca Centre, Fairthorne Manor, Botley Road, Curbridge, Southampton, SO30 2HB</t>
  </si>
  <si>
    <t>Fairthorne Manor, Botley, Southampton,  SO30 2GH</t>
  </si>
  <si>
    <t>NN0463584308003</t>
  </si>
  <si>
    <t>Youseq Limited</t>
  </si>
  <si>
    <t>Unit 3 Moorside Place, Moorside Road, Winchester, Hampshire, SO23 7FX</t>
  </si>
  <si>
    <t>8 Moorside Place, Moorside Road, Winchester,  SO23 7FX</t>
  </si>
  <si>
    <t>NN0463584308078</t>
  </si>
  <si>
    <t>Units 7 &amp; 8, Moorside Place, Moorside Road, Winchester, Hants, SO23 7FX</t>
  </si>
  <si>
    <t>WAREHOUSE AND PRMEISES</t>
  </si>
  <si>
    <t>NN09180560220006</t>
  </si>
  <si>
    <t>Yths Retail Ltd</t>
  </si>
  <si>
    <t>22, Bridge Street, Winchester, Hampshire, SO23 9BH</t>
  </si>
  <si>
    <t>NN0939356069000B</t>
  </si>
  <si>
    <t>Zain Hut Ltd</t>
  </si>
  <si>
    <t>69, Stoney Lane, Winchester, Hampshire, SO22 6EW</t>
  </si>
  <si>
    <t>130 Elliman Avenue, Slough,  SL2 5BW</t>
  </si>
  <si>
    <t>NN05545443390006</t>
  </si>
  <si>
    <t>Zanestra Limited</t>
  </si>
  <si>
    <t>Dove Inn, Micheldever Station, Micheldever, Winchester, Hampshire, SO21 3AU</t>
  </si>
  <si>
    <t>C/O The Dove Inn, Micheldever Station, Hampshire,  SO21 3AU</t>
  </si>
  <si>
    <t>NN0020008300102</t>
  </si>
  <si>
    <t>Zanko Cleaning Limited</t>
  </si>
  <si>
    <t>Hand Car Wash , At J Sainsbury Car Park, Badger Farm Road, Winchester, Hants, SO22 4QB</t>
  </si>
  <si>
    <t>NN0803992100013</t>
  </si>
  <si>
    <t>Zebrafish Management  Ltd</t>
  </si>
  <si>
    <t>Unit 13 , Hazeley Enterprise Park, Hazeley Road, Twyford, Winchester, SO21 1QA</t>
  </si>
  <si>
    <t>Unit 13 , Hazeley Enterprise Park, Hazeley Road, Twyford, Winchester,  SO21 1QA</t>
  </si>
  <si>
    <t>NN088781460157G</t>
  </si>
  <si>
    <t>Zentive Ltd</t>
  </si>
  <si>
    <t>Office C 1sr Flr, 3700, Parkway, Whiteley, Fareham, Hampshire, PO15 7AW</t>
  </si>
  <si>
    <t>NN0887814604131</t>
  </si>
  <si>
    <t>Zurich Insurance Company Limited</t>
  </si>
  <si>
    <t>Gnd Flr And 1st Flr, 3000b, Parkway, Whiteley, Fareham, Hants, PO15 7JY</t>
  </si>
  <si>
    <t>Rates Management, Lambert Smith Hampton, Interchange Place, Edmund Street, Birmingham,  B3 2TA</t>
  </si>
  <si>
    <t>NN0887814604132</t>
  </si>
  <si>
    <t>Pt Gnd Flr And 1st Flr, 3000b, Parkway, Whiteley, Fareham, Hants, PO15 7JY</t>
  </si>
  <si>
    <t>Naval Recruiting &amp; Training</t>
  </si>
  <si>
    <t>Micheldever Station Community And Recreation Centre</t>
  </si>
  <si>
    <t>New Alresford Town Trust</t>
  </si>
  <si>
    <t>New Life Domestic</t>
  </si>
  <si>
    <t>Newbury Building Society</t>
  </si>
  <si>
    <t>Nationwide Building Society</t>
  </si>
  <si>
    <t>RHL Mutliplier</t>
  </si>
  <si>
    <t>SSB</t>
  </si>
  <si>
    <t>Pub</t>
  </si>
  <si>
    <t>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dd\/mm\/yyyy"/>
  </numFmts>
  <fonts count="5" x14ac:knownFonts="1">
    <font>
      <sz val="10"/>
      <color rgb="FF000000"/>
      <name val="Arial"/>
    </font>
    <font>
      <sz val="6"/>
      <color rgb="FF000000"/>
      <name val="Arial"/>
    </font>
    <font>
      <b/>
      <sz val="10"/>
      <color rgb="FFFFFFFF"/>
      <name val="Arial"/>
    </font>
    <font>
      <sz val="10"/>
      <color rgb="FF000000"/>
      <name val="Arial"/>
    </font>
    <font>
      <sz val="10"/>
      <color rgb="FF000000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rgb="FFFFFFFF"/>
        <bgColor rgb="FFFFFFFF"/>
      </patternFill>
    </fill>
    <fill>
      <patternFill patternType="solid">
        <fgColor rgb="FF000080"/>
        <bgColor rgb="FFFFFFFF"/>
      </patternFill>
    </fill>
    <fill>
      <patternFill patternType="solid">
        <fgColor rgb="FFFFFFBF"/>
        <bgColor rgb="FFFFFFFF"/>
      </patternFill>
    </fill>
  </fills>
  <borders count="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</borders>
  <cellStyleXfs count="1">
    <xf numFmtId="0" fontId="0" fillId="0" borderId="0"/>
  </cellStyleXfs>
  <cellXfs count="16">
    <xf numFmtId="0" fontId="0" fillId="0" borderId="0" xfId="0"/>
    <xf numFmtId="0" fontId="1" fillId="2" borderId="0" xfId="0" applyFont="1" applyFill="1" applyAlignment="1">
      <alignment horizontal="left"/>
    </xf>
    <xf numFmtId="49" fontId="2" fillId="3" borderId="1" xfId="0" applyNumberFormat="1" applyFont="1" applyFill="1" applyBorder="1" applyAlignment="1">
      <alignment horizontal="left" vertical="center"/>
    </xf>
    <xf numFmtId="49" fontId="3" fillId="4" borderId="1" xfId="0" applyNumberFormat="1" applyFont="1" applyFill="1" applyBorder="1" applyAlignment="1">
      <alignment horizontal="left" vertical="center"/>
    </xf>
    <xf numFmtId="164" fontId="3" fillId="4" borderId="1" xfId="0" applyNumberFormat="1" applyFont="1" applyFill="1" applyBorder="1" applyAlignment="1">
      <alignment horizontal="left" vertical="center"/>
    </xf>
    <xf numFmtId="4" fontId="3" fillId="4" borderId="1" xfId="0" applyNumberFormat="1" applyFont="1" applyFill="1" applyBorder="1" applyAlignment="1">
      <alignment horizontal="right" vertical="center"/>
    </xf>
    <xf numFmtId="3" fontId="3" fillId="4" borderId="1" xfId="0" applyNumberFormat="1" applyFont="1" applyFill="1" applyBorder="1" applyAlignment="1">
      <alignment horizontal="right" vertical="center"/>
    </xf>
    <xf numFmtId="49" fontId="4" fillId="4" borderId="1" xfId="0" applyNumberFormat="1" applyFont="1" applyFill="1" applyBorder="1" applyAlignment="1">
      <alignment horizontal="left" vertical="center"/>
    </xf>
    <xf numFmtId="49" fontId="3" fillId="4" borderId="3" xfId="0" applyNumberFormat="1" applyFont="1" applyFill="1" applyBorder="1" applyAlignment="1">
      <alignment horizontal="left" vertical="center"/>
    </xf>
    <xf numFmtId="164" fontId="3" fillId="4" borderId="3" xfId="0" applyNumberFormat="1" applyFont="1" applyFill="1" applyBorder="1" applyAlignment="1">
      <alignment horizontal="left" vertical="center"/>
    </xf>
    <xf numFmtId="4" fontId="3" fillId="4" borderId="3" xfId="0" applyNumberFormat="1" applyFont="1" applyFill="1" applyBorder="1" applyAlignment="1">
      <alignment horizontal="right" vertical="center"/>
    </xf>
    <xf numFmtId="3" fontId="3" fillId="4" borderId="3" xfId="0" applyNumberFormat="1" applyFont="1" applyFill="1" applyBorder="1" applyAlignment="1">
      <alignment horizontal="right" vertical="center"/>
    </xf>
    <xf numFmtId="49" fontId="3" fillId="4" borderId="2" xfId="0" applyNumberFormat="1" applyFont="1" applyFill="1" applyBorder="1" applyAlignment="1">
      <alignment horizontal="left" vertical="center"/>
    </xf>
    <xf numFmtId="164" fontId="3" fillId="4" borderId="2" xfId="0" applyNumberFormat="1" applyFont="1" applyFill="1" applyBorder="1" applyAlignment="1">
      <alignment horizontal="left" vertical="center"/>
    </xf>
    <xf numFmtId="4" fontId="3" fillId="4" borderId="2" xfId="0" applyNumberFormat="1" applyFont="1" applyFill="1" applyBorder="1" applyAlignment="1">
      <alignment horizontal="right" vertical="center"/>
    </xf>
    <xf numFmtId="3" fontId="3" fillId="4" borderId="2" xfId="0" applyNumberFormat="1" applyFont="1" applyFill="1" applyBorder="1" applyAlignment="1">
      <alignment horizontal="right" vertical="center"/>
    </xf>
  </cellXfs>
  <cellStyles count="1">
    <cellStyle name="Normal" xfId="0" builtinId="0"/>
  </cellStyles>
  <dxfs count="2">
    <dxf>
      <font>
        <color rgb="FF9C0006"/>
      </font>
      <fill>
        <patternFill>
          <bgColor rgb="FFFFC7CE"/>
        </patternFill>
      </fill>
    </dxf>
    <dxf>
      <fill>
        <patternFill patternType="solid">
          <fgColor rgb="FFFFC7CE"/>
          <bgColor rgb="FFFFFFFF"/>
        </patternFill>
      </fill>
    </dxf>
  </dxfs>
  <tableStyles count="0" defaultTableStyle="TableStyleMedium2" defaultPivotStyle="PivotStyleLight16"/>
  <colors>
    <mruColors>
      <color rgb="FFFFFFBF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namedSheetViews/namedSheetView1.xml><?xml version="1.0" encoding="utf-8"?>
<namedSheetViews xmlns="http://schemas.microsoft.com/office/spreadsheetml/2019/namedsheetviews" xmlns:x="http://schemas.openxmlformats.org/spreadsheetml/2006/main" xmlns:mc="http://schemas.openxmlformats.org/markup-compatibility/2006" xmlns:x14="http://schemas.microsoft.com/office/spreadsheetml/2009/9/main" mc:Ignorable="x14"/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microsoft.com/office/2019/04/relationships/namedSheetView" Target="../namedSheetViews/namedSheetView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M5262"/>
  <sheetViews>
    <sheetView tabSelected="1" topLeftCell="F5231" workbookViewId="0">
      <selection activeCell="K5247" sqref="K5247"/>
    </sheetView>
  </sheetViews>
  <sheetFormatPr defaultRowHeight="12.5" x14ac:dyDescent="0.25"/>
  <cols>
    <col min="1" max="2" width="25.90625" customWidth="1"/>
    <col min="3" max="3" width="17.26953125" customWidth="1"/>
    <col min="4" max="4" width="58" customWidth="1"/>
    <col min="5" max="5" width="25" customWidth="1"/>
    <col min="6" max="7" width="16.26953125" customWidth="1"/>
    <col min="8" max="8" width="25.90625" customWidth="1"/>
    <col min="9" max="9" width="28.81640625" customWidth="1"/>
    <col min="10" max="10" width="9.7265625" customWidth="1"/>
    <col min="11" max="11" width="13" customWidth="1"/>
    <col min="12" max="12" width="15.26953125" customWidth="1"/>
    <col min="13" max="13" width="14.453125" customWidth="1"/>
  </cols>
  <sheetData>
    <row r="1" spans="1:13" s="1" customFormat="1" ht="14.9" customHeight="1" x14ac:dyDescent="0.2">
      <c r="A1" s="2" t="s">
        <v>0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2" t="s">
        <v>9</v>
      </c>
      <c r="K1" s="2" t="s">
        <v>16264</v>
      </c>
      <c r="L1" s="2" t="s">
        <v>16265</v>
      </c>
      <c r="M1" s="2" t="s">
        <v>16266</v>
      </c>
    </row>
    <row r="2" spans="1:13" s="1" customFormat="1" ht="14.9" customHeight="1" x14ac:dyDescent="0.2">
      <c r="A2" s="3" t="s">
        <v>790</v>
      </c>
      <c r="B2" s="3" t="s">
        <v>15693</v>
      </c>
      <c r="C2" s="4">
        <v>40429</v>
      </c>
      <c r="D2" s="3" t="s">
        <v>15694</v>
      </c>
      <c r="E2" s="5">
        <v>55.25</v>
      </c>
      <c r="F2" s="3" t="s">
        <v>15695</v>
      </c>
      <c r="G2" s="3" t="s">
        <v>15585</v>
      </c>
      <c r="H2" s="4">
        <v>40429</v>
      </c>
      <c r="I2" s="3" t="s">
        <v>15696</v>
      </c>
      <c r="J2" s="6">
        <v>125</v>
      </c>
      <c r="K2" s="3"/>
      <c r="L2" s="3"/>
      <c r="M2" s="3"/>
    </row>
    <row r="3" spans="1:13" s="1" customFormat="1" ht="14.9" customHeight="1" x14ac:dyDescent="0.2">
      <c r="A3" s="3" t="s">
        <v>790</v>
      </c>
      <c r="B3" s="3" t="s">
        <v>16242</v>
      </c>
      <c r="C3" s="4">
        <v>44393</v>
      </c>
      <c r="D3" s="3" t="s">
        <v>16243</v>
      </c>
      <c r="E3" s="5">
        <v>3121.31</v>
      </c>
      <c r="F3" s="3" t="s">
        <v>16244</v>
      </c>
      <c r="G3" s="3" t="s">
        <v>57</v>
      </c>
      <c r="H3" s="4">
        <v>46176</v>
      </c>
      <c r="I3" s="3" t="s">
        <v>7896</v>
      </c>
      <c r="J3" s="6">
        <v>12000</v>
      </c>
      <c r="K3" s="3"/>
      <c r="L3" s="3"/>
      <c r="M3" s="3"/>
    </row>
    <row r="4" spans="1:13" s="1" customFormat="1" ht="14.9" customHeight="1" x14ac:dyDescent="0.2">
      <c r="A4" s="3" t="s">
        <v>790</v>
      </c>
      <c r="B4" s="3" t="s">
        <v>987</v>
      </c>
      <c r="C4" s="4">
        <v>32964</v>
      </c>
      <c r="D4" s="3" t="s">
        <v>988</v>
      </c>
      <c r="E4" s="5">
        <v>1470</v>
      </c>
      <c r="F4" s="3" t="s">
        <v>989</v>
      </c>
      <c r="G4" s="3" t="s">
        <v>990</v>
      </c>
      <c r="H4" s="4">
        <v>32964</v>
      </c>
      <c r="I4" s="3" t="s">
        <v>991</v>
      </c>
      <c r="J4" s="6">
        <v>18750</v>
      </c>
      <c r="K4" s="3" t="s">
        <v>16267</v>
      </c>
      <c r="L4" s="3"/>
      <c r="M4" s="3"/>
    </row>
    <row r="5" spans="1:13" s="1" customFormat="1" ht="14.9" customHeight="1" x14ac:dyDescent="0.2">
      <c r="A5" s="3" t="s">
        <v>790</v>
      </c>
      <c r="B5" s="3" t="s">
        <v>1138</v>
      </c>
      <c r="C5" s="4">
        <v>42570</v>
      </c>
      <c r="D5" s="3" t="s">
        <v>1139</v>
      </c>
      <c r="E5" s="5">
        <v>4862</v>
      </c>
      <c r="F5" s="3" t="s">
        <v>1140</v>
      </c>
      <c r="G5" s="3" t="s">
        <v>1141</v>
      </c>
      <c r="H5" s="4">
        <v>42570</v>
      </c>
      <c r="I5" s="3" t="s">
        <v>1142</v>
      </c>
      <c r="J5" s="6">
        <v>11000</v>
      </c>
      <c r="K5" s="3"/>
      <c r="L5" s="3"/>
      <c r="M5" s="3"/>
    </row>
    <row r="6" spans="1:13" s="1" customFormat="1" ht="14.9" customHeight="1" x14ac:dyDescent="0.2">
      <c r="A6" s="3" t="s">
        <v>790</v>
      </c>
      <c r="B6" s="3" t="s">
        <v>13949</v>
      </c>
      <c r="C6" s="4">
        <v>34700</v>
      </c>
      <c r="D6" s="3" t="s">
        <v>13950</v>
      </c>
      <c r="E6" s="5">
        <v>5746</v>
      </c>
      <c r="F6" s="3" t="s">
        <v>13951</v>
      </c>
      <c r="G6" s="3" t="s">
        <v>13952</v>
      </c>
      <c r="H6" s="4">
        <v>34700</v>
      </c>
      <c r="I6" s="3" t="s">
        <v>554</v>
      </c>
      <c r="J6" s="6">
        <v>13000</v>
      </c>
      <c r="K6" s="3"/>
      <c r="L6" s="3"/>
      <c r="M6" s="3"/>
    </row>
    <row r="7" spans="1:13" s="1" customFormat="1" ht="14.9" customHeight="1" x14ac:dyDescent="0.2">
      <c r="A7" s="3" t="s">
        <v>790</v>
      </c>
      <c r="B7" s="3" t="s">
        <v>14507</v>
      </c>
      <c r="C7" s="4">
        <v>42826</v>
      </c>
      <c r="D7" s="3" t="s">
        <v>14508</v>
      </c>
      <c r="E7" s="5">
        <v>2626.4</v>
      </c>
      <c r="F7" s="3" t="s">
        <v>14509</v>
      </c>
      <c r="G7" s="3" t="s">
        <v>14510</v>
      </c>
      <c r="H7" s="4">
        <v>42826</v>
      </c>
      <c r="I7" s="3" t="s">
        <v>98</v>
      </c>
      <c r="J7" s="6">
        <v>6700</v>
      </c>
      <c r="K7" s="3" t="s">
        <v>16267</v>
      </c>
      <c r="L7" s="3"/>
      <c r="M7" s="3"/>
    </row>
    <row r="8" spans="1:13" s="1" customFormat="1" ht="14.9" customHeight="1" x14ac:dyDescent="0.2">
      <c r="A8" s="3" t="s">
        <v>790</v>
      </c>
      <c r="B8" s="3" t="s">
        <v>13205</v>
      </c>
      <c r="C8" s="4">
        <v>42826</v>
      </c>
      <c r="D8" s="3" t="s">
        <v>13206</v>
      </c>
      <c r="E8" s="5">
        <v>14602</v>
      </c>
      <c r="F8" s="3" t="s">
        <v>13207</v>
      </c>
      <c r="G8" s="3" t="s">
        <v>13208</v>
      </c>
      <c r="H8" s="4">
        <v>42826</v>
      </c>
      <c r="I8" s="3" t="s">
        <v>147</v>
      </c>
      <c r="J8" s="6">
        <v>37250</v>
      </c>
      <c r="K8" s="3" t="s">
        <v>16267</v>
      </c>
      <c r="L8" s="3"/>
      <c r="M8" s="3"/>
    </row>
    <row r="9" spans="1:13" s="1" customFormat="1" ht="14.9" customHeight="1" x14ac:dyDescent="0.2">
      <c r="A9" s="3" t="s">
        <v>790</v>
      </c>
      <c r="B9" s="3" t="s">
        <v>791</v>
      </c>
      <c r="C9" s="4">
        <v>42942</v>
      </c>
      <c r="D9" s="3" t="s">
        <v>792</v>
      </c>
      <c r="E9" s="5">
        <v>9604</v>
      </c>
      <c r="F9" s="3" t="s">
        <v>793</v>
      </c>
      <c r="G9" s="3" t="s">
        <v>794</v>
      </c>
      <c r="H9" s="4">
        <v>42942</v>
      </c>
      <c r="I9" s="3" t="s">
        <v>98</v>
      </c>
      <c r="J9" s="6">
        <v>24500</v>
      </c>
      <c r="K9" s="3" t="s">
        <v>16267</v>
      </c>
      <c r="L9" s="3"/>
      <c r="M9" s="3"/>
    </row>
    <row r="10" spans="1:13" s="1" customFormat="1" ht="14.9" customHeight="1" x14ac:dyDescent="0.2">
      <c r="A10" s="3" t="s">
        <v>790</v>
      </c>
      <c r="B10" s="3" t="s">
        <v>6169</v>
      </c>
      <c r="C10" s="4">
        <v>45063</v>
      </c>
      <c r="D10" s="3" t="s">
        <v>6170</v>
      </c>
      <c r="E10" s="5">
        <v>1015958.8</v>
      </c>
      <c r="F10" s="3" t="s">
        <v>6171</v>
      </c>
      <c r="G10" s="3" t="s">
        <v>794</v>
      </c>
      <c r="H10" s="4">
        <v>45063</v>
      </c>
      <c r="I10" s="3" t="s">
        <v>6172</v>
      </c>
      <c r="J10" s="6">
        <v>1970000</v>
      </c>
      <c r="K10" s="3"/>
      <c r="L10" s="3"/>
      <c r="M10" s="3"/>
    </row>
    <row r="11" spans="1:13" s="1" customFormat="1" ht="14.9" customHeight="1" x14ac:dyDescent="0.2">
      <c r="A11" s="3" t="s">
        <v>790</v>
      </c>
      <c r="B11" s="3" t="s">
        <v>10927</v>
      </c>
      <c r="C11" s="4">
        <v>36200</v>
      </c>
      <c r="D11" s="3" t="s">
        <v>10928</v>
      </c>
      <c r="E11" s="5">
        <v>3403.4</v>
      </c>
      <c r="F11" s="3" t="s">
        <v>10929</v>
      </c>
      <c r="G11" s="3" t="s">
        <v>390</v>
      </c>
      <c r="H11" s="4">
        <v>36200</v>
      </c>
      <c r="I11" s="3" t="s">
        <v>391</v>
      </c>
      <c r="J11" s="6">
        <v>7700</v>
      </c>
      <c r="K11" s="3"/>
      <c r="L11" s="3"/>
      <c r="M11" s="3"/>
    </row>
    <row r="12" spans="1:13" s="1" customFormat="1" ht="14.9" customHeight="1" x14ac:dyDescent="0.2">
      <c r="A12" s="3" t="s">
        <v>790</v>
      </c>
      <c r="B12" s="3" t="s">
        <v>7652</v>
      </c>
      <c r="C12" s="4">
        <v>38510</v>
      </c>
      <c r="D12" s="3" t="s">
        <v>7653</v>
      </c>
      <c r="E12" s="5">
        <v>2298.4</v>
      </c>
      <c r="F12" s="3" t="s">
        <v>7654</v>
      </c>
      <c r="G12" s="3" t="s">
        <v>7655</v>
      </c>
      <c r="H12" s="4">
        <v>40026</v>
      </c>
      <c r="I12" s="3" t="s">
        <v>391</v>
      </c>
      <c r="J12" s="6">
        <v>5200</v>
      </c>
      <c r="K12" s="3"/>
      <c r="L12" s="3"/>
      <c r="M12" s="3"/>
    </row>
    <row r="13" spans="1:13" s="1" customFormat="1" ht="14.9" customHeight="1" x14ac:dyDescent="0.2">
      <c r="A13" s="3" t="s">
        <v>790</v>
      </c>
      <c r="B13" s="3" t="s">
        <v>15065</v>
      </c>
      <c r="C13" s="4">
        <v>38681</v>
      </c>
      <c r="D13" s="3" t="s">
        <v>15066</v>
      </c>
      <c r="E13" s="5">
        <v>3226.6</v>
      </c>
      <c r="F13" s="3" t="s">
        <v>15067</v>
      </c>
      <c r="G13" s="3" t="s">
        <v>13656</v>
      </c>
      <c r="H13" s="4">
        <v>38681</v>
      </c>
      <c r="I13" s="3" t="s">
        <v>391</v>
      </c>
      <c r="J13" s="6">
        <v>7300</v>
      </c>
      <c r="K13" s="3"/>
      <c r="L13" s="3"/>
      <c r="M13" s="3"/>
    </row>
    <row r="14" spans="1:13" s="1" customFormat="1" ht="14.9" customHeight="1" x14ac:dyDescent="0.2">
      <c r="A14" s="3" t="s">
        <v>790</v>
      </c>
      <c r="B14" s="3" t="s">
        <v>15068</v>
      </c>
      <c r="C14" s="4">
        <v>39868</v>
      </c>
      <c r="D14" s="3" t="s">
        <v>15066</v>
      </c>
      <c r="E14" s="5">
        <v>2696.2</v>
      </c>
      <c r="F14" s="3" t="s">
        <v>15069</v>
      </c>
      <c r="G14" s="3" t="s">
        <v>13656</v>
      </c>
      <c r="H14" s="4">
        <v>39868</v>
      </c>
      <c r="I14" s="3" t="s">
        <v>391</v>
      </c>
      <c r="J14" s="6">
        <v>6100</v>
      </c>
      <c r="K14" s="3"/>
      <c r="L14" s="3"/>
      <c r="M14" s="3"/>
    </row>
    <row r="15" spans="1:13" s="1" customFormat="1" ht="14.9" customHeight="1" x14ac:dyDescent="0.2">
      <c r="A15" s="3" t="s">
        <v>1174</v>
      </c>
      <c r="B15" s="3" t="s">
        <v>6106</v>
      </c>
      <c r="C15" s="4">
        <v>43423</v>
      </c>
      <c r="D15" s="3" t="s">
        <v>6107</v>
      </c>
      <c r="E15" s="5">
        <v>0</v>
      </c>
      <c r="F15" s="3" t="s">
        <v>6108</v>
      </c>
      <c r="G15" s="3" t="s">
        <v>6109</v>
      </c>
      <c r="H15" s="4">
        <v>43423</v>
      </c>
      <c r="I15" s="3" t="s">
        <v>33</v>
      </c>
      <c r="J15" s="6">
        <v>3100</v>
      </c>
      <c r="K15" s="3" t="s">
        <v>16267</v>
      </c>
      <c r="L15" s="3"/>
      <c r="M15" s="3"/>
    </row>
    <row r="16" spans="1:13" s="1" customFormat="1" ht="14.9" customHeight="1" x14ac:dyDescent="0.2">
      <c r="A16" s="3" t="s">
        <v>1174</v>
      </c>
      <c r="B16" s="3" t="s">
        <v>6931</v>
      </c>
      <c r="C16" s="4">
        <v>44232</v>
      </c>
      <c r="D16" s="3" t="s">
        <v>6932</v>
      </c>
      <c r="E16" s="5">
        <v>0</v>
      </c>
      <c r="F16" s="3" t="s">
        <v>6933</v>
      </c>
      <c r="G16" s="3" t="s">
        <v>6934</v>
      </c>
      <c r="H16" s="4">
        <v>44232</v>
      </c>
      <c r="I16" s="3" t="s">
        <v>93</v>
      </c>
      <c r="J16" s="6">
        <v>10500</v>
      </c>
      <c r="K16" s="3"/>
      <c r="L16" s="3"/>
      <c r="M16" s="3"/>
    </row>
    <row r="17" spans="1:13" s="1" customFormat="1" ht="14.9" customHeight="1" x14ac:dyDescent="0.2">
      <c r="A17" s="3" t="s">
        <v>1174</v>
      </c>
      <c r="B17" s="3" t="s">
        <v>4462</v>
      </c>
      <c r="C17" s="4">
        <v>44232</v>
      </c>
      <c r="D17" s="3" t="s">
        <v>4463</v>
      </c>
      <c r="E17" s="5">
        <v>5083</v>
      </c>
      <c r="F17" s="3" t="s">
        <v>4464</v>
      </c>
      <c r="G17" s="3" t="s">
        <v>4465</v>
      </c>
      <c r="H17" s="4">
        <v>45689</v>
      </c>
      <c r="I17" s="3" t="s">
        <v>93</v>
      </c>
      <c r="J17" s="6">
        <v>11500</v>
      </c>
      <c r="K17" s="3"/>
      <c r="L17" s="3"/>
      <c r="M17" s="3"/>
    </row>
    <row r="18" spans="1:13" s="1" customFormat="1" ht="14.9" customHeight="1" x14ac:dyDescent="0.2">
      <c r="A18" s="3" t="s">
        <v>1174</v>
      </c>
      <c r="B18" s="3" t="s">
        <v>8565</v>
      </c>
      <c r="C18" s="4">
        <v>43248</v>
      </c>
      <c r="D18" s="3"/>
      <c r="E18" s="5">
        <v>0</v>
      </c>
      <c r="F18" s="3" t="s">
        <v>8566</v>
      </c>
      <c r="G18" s="3" t="s">
        <v>57</v>
      </c>
      <c r="H18" s="4">
        <v>44044</v>
      </c>
      <c r="I18" s="3" t="s">
        <v>33</v>
      </c>
      <c r="J18" s="6">
        <v>6100</v>
      </c>
      <c r="K18" s="3" t="s">
        <v>16267</v>
      </c>
      <c r="L18" s="3"/>
      <c r="M18" s="3"/>
    </row>
    <row r="19" spans="1:13" s="1" customFormat="1" ht="14.9" customHeight="1" x14ac:dyDescent="0.2">
      <c r="A19" s="3" t="s">
        <v>1174</v>
      </c>
      <c r="B19" s="3" t="s">
        <v>14090</v>
      </c>
      <c r="C19" s="4">
        <v>32964</v>
      </c>
      <c r="D19" s="3" t="s">
        <v>14091</v>
      </c>
      <c r="E19" s="5">
        <v>4268.01</v>
      </c>
      <c r="F19" s="3" t="s">
        <v>14092</v>
      </c>
      <c r="G19" s="3" t="s">
        <v>57</v>
      </c>
      <c r="H19" s="4">
        <v>45027</v>
      </c>
      <c r="I19" s="3" t="s">
        <v>218</v>
      </c>
      <c r="J19" s="6">
        <v>44500</v>
      </c>
      <c r="K19" s="3" t="s">
        <v>16267</v>
      </c>
      <c r="L19" s="3"/>
      <c r="M19" s="3" t="s">
        <v>16267</v>
      </c>
    </row>
    <row r="20" spans="1:13" s="1" customFormat="1" ht="14.9" customHeight="1" x14ac:dyDescent="0.2">
      <c r="A20" s="3" t="s">
        <v>1174</v>
      </c>
      <c r="B20" s="3" t="s">
        <v>8527</v>
      </c>
      <c r="C20" s="4">
        <v>32964</v>
      </c>
      <c r="D20" s="3"/>
      <c r="E20" s="5">
        <v>0</v>
      </c>
      <c r="F20" s="3" t="s">
        <v>8528</v>
      </c>
      <c r="G20" s="3" t="s">
        <v>8529</v>
      </c>
      <c r="H20" s="4">
        <v>32964</v>
      </c>
      <c r="I20" s="3" t="s">
        <v>1719</v>
      </c>
      <c r="J20" s="6">
        <v>9200</v>
      </c>
      <c r="K20" s="3"/>
      <c r="L20" s="3"/>
      <c r="M20" s="3"/>
    </row>
    <row r="21" spans="1:13" s="1" customFormat="1" ht="14.9" customHeight="1" x14ac:dyDescent="0.2">
      <c r="A21" s="3" t="s">
        <v>1174</v>
      </c>
      <c r="B21" s="3" t="s">
        <v>1175</v>
      </c>
      <c r="C21" s="4">
        <v>32964</v>
      </c>
      <c r="D21" s="3" t="s">
        <v>1176</v>
      </c>
      <c r="E21" s="5">
        <v>0</v>
      </c>
      <c r="F21" s="3" t="s">
        <v>1177</v>
      </c>
      <c r="G21" s="3" t="s">
        <v>1178</v>
      </c>
      <c r="H21" s="4">
        <v>32964</v>
      </c>
      <c r="I21" s="3" t="s">
        <v>21</v>
      </c>
      <c r="J21" s="6">
        <v>1700</v>
      </c>
      <c r="K21" s="3" t="s">
        <v>16267</v>
      </c>
      <c r="L21" s="3"/>
      <c r="M21" s="3"/>
    </row>
    <row r="22" spans="1:13" s="1" customFormat="1" ht="14.9" customHeight="1" x14ac:dyDescent="0.2">
      <c r="A22" s="3" t="s">
        <v>2014</v>
      </c>
      <c r="B22" s="3" t="s">
        <v>6113</v>
      </c>
      <c r="C22" s="4">
        <v>44501</v>
      </c>
      <c r="D22" s="3" t="s">
        <v>6114</v>
      </c>
      <c r="E22" s="5">
        <v>0</v>
      </c>
      <c r="F22" s="3" t="s">
        <v>6115</v>
      </c>
      <c r="G22" s="3" t="s">
        <v>57</v>
      </c>
      <c r="H22" s="4">
        <v>44501</v>
      </c>
      <c r="I22" s="3" t="s">
        <v>157</v>
      </c>
      <c r="J22" s="6">
        <v>9900</v>
      </c>
      <c r="K22" s="3"/>
      <c r="L22" s="3"/>
      <c r="M22" s="3"/>
    </row>
    <row r="23" spans="1:13" s="1" customFormat="1" ht="14.9" customHeight="1" x14ac:dyDescent="0.2">
      <c r="A23" s="3" t="s">
        <v>2014</v>
      </c>
      <c r="B23" s="3" t="s">
        <v>9243</v>
      </c>
      <c r="C23" s="4">
        <v>40575</v>
      </c>
      <c r="D23" s="3"/>
      <c r="E23" s="5">
        <v>800</v>
      </c>
      <c r="F23" s="3" t="s">
        <v>9244</v>
      </c>
      <c r="G23" s="3" t="s">
        <v>9245</v>
      </c>
      <c r="H23" s="4">
        <v>40575</v>
      </c>
      <c r="I23" s="3" t="s">
        <v>68</v>
      </c>
      <c r="J23" s="6">
        <v>17500</v>
      </c>
      <c r="K23" s="3"/>
      <c r="L23" s="3" t="s">
        <v>16267</v>
      </c>
      <c r="M23" s="3"/>
    </row>
    <row r="24" spans="1:13" s="1" customFormat="1" ht="14.9" customHeight="1" x14ac:dyDescent="0.2">
      <c r="A24" s="3" t="s">
        <v>2014</v>
      </c>
      <c r="B24" s="3" t="s">
        <v>16213</v>
      </c>
      <c r="C24" s="4">
        <v>42948</v>
      </c>
      <c r="D24" s="3" t="s">
        <v>16214</v>
      </c>
      <c r="E24" s="5">
        <v>800</v>
      </c>
      <c r="F24" s="3" t="s">
        <v>16215</v>
      </c>
      <c r="G24" s="3" t="s">
        <v>16216</v>
      </c>
      <c r="H24" s="4">
        <v>43553</v>
      </c>
      <c r="I24" s="3" t="s">
        <v>68</v>
      </c>
      <c r="J24" s="6">
        <v>13250</v>
      </c>
      <c r="K24" s="3"/>
      <c r="L24" s="3" t="s">
        <v>16267</v>
      </c>
      <c r="M24" s="3"/>
    </row>
    <row r="25" spans="1:13" s="1" customFormat="1" ht="14.9" customHeight="1" x14ac:dyDescent="0.2">
      <c r="A25" s="3" t="s">
        <v>2014</v>
      </c>
      <c r="B25" s="3" t="s">
        <v>14073</v>
      </c>
      <c r="C25" s="4">
        <v>42948</v>
      </c>
      <c r="D25" s="3" t="s">
        <v>14074</v>
      </c>
      <c r="E25" s="5">
        <v>1839.58</v>
      </c>
      <c r="F25" s="3" t="s">
        <v>14075</v>
      </c>
      <c r="G25" s="3" t="s">
        <v>57</v>
      </c>
      <c r="H25" s="4">
        <v>43647</v>
      </c>
      <c r="I25" s="3" t="s">
        <v>68</v>
      </c>
      <c r="J25" s="6">
        <v>18500</v>
      </c>
      <c r="K25" s="3"/>
      <c r="L25" s="3" t="s">
        <v>16267</v>
      </c>
      <c r="M25" s="3"/>
    </row>
    <row r="26" spans="1:13" s="1" customFormat="1" ht="14.9" customHeight="1" x14ac:dyDescent="0.2">
      <c r="A26" s="3" t="s">
        <v>2014</v>
      </c>
      <c r="B26" s="3" t="s">
        <v>11958</v>
      </c>
      <c r="C26" s="4">
        <v>39539</v>
      </c>
      <c r="D26" s="3" t="s">
        <v>11959</v>
      </c>
      <c r="E26" s="5">
        <v>0</v>
      </c>
      <c r="F26" s="3" t="s">
        <v>11960</v>
      </c>
      <c r="G26" s="3" t="s">
        <v>57</v>
      </c>
      <c r="H26" s="4">
        <v>43647</v>
      </c>
      <c r="I26" s="3" t="s">
        <v>68</v>
      </c>
      <c r="J26" s="6">
        <v>10000</v>
      </c>
      <c r="K26" s="3"/>
      <c r="L26" s="3"/>
      <c r="M26" s="3"/>
    </row>
    <row r="27" spans="1:13" s="1" customFormat="1" ht="14.9" customHeight="1" x14ac:dyDescent="0.2">
      <c r="A27" s="3" t="s">
        <v>2014</v>
      </c>
      <c r="B27" s="3" t="s">
        <v>2015</v>
      </c>
      <c r="C27" s="4">
        <v>42461</v>
      </c>
      <c r="D27" s="3" t="s">
        <v>2016</v>
      </c>
      <c r="E27" s="5">
        <v>0</v>
      </c>
      <c r="F27" s="3" t="s">
        <v>2017</v>
      </c>
      <c r="G27" s="3" t="s">
        <v>57</v>
      </c>
      <c r="H27" s="4">
        <v>42918</v>
      </c>
      <c r="I27" s="3" t="s">
        <v>68</v>
      </c>
      <c r="J27" s="6">
        <v>8600</v>
      </c>
      <c r="K27" s="3"/>
      <c r="L27" s="3"/>
      <c r="M27" s="3"/>
    </row>
    <row r="28" spans="1:13" s="1" customFormat="1" ht="14.9" customHeight="1" x14ac:dyDescent="0.2">
      <c r="A28" s="3" t="s">
        <v>2014</v>
      </c>
      <c r="B28" s="3" t="s">
        <v>3174</v>
      </c>
      <c r="C28" s="4">
        <v>44197</v>
      </c>
      <c r="D28" s="3" t="s">
        <v>3175</v>
      </c>
      <c r="E28" s="5">
        <v>0</v>
      </c>
      <c r="F28" s="3" t="s">
        <v>3176</v>
      </c>
      <c r="G28" s="3" t="s">
        <v>57</v>
      </c>
      <c r="H28" s="4">
        <v>44197</v>
      </c>
      <c r="I28" s="3" t="s">
        <v>93</v>
      </c>
      <c r="J28" s="6">
        <v>9900</v>
      </c>
      <c r="K28" s="3"/>
      <c r="L28" s="3"/>
      <c r="M28" s="3"/>
    </row>
    <row r="29" spans="1:13" s="1" customFormat="1" ht="14.9" customHeight="1" x14ac:dyDescent="0.2">
      <c r="A29" s="3" t="s">
        <v>2014</v>
      </c>
      <c r="B29" s="3" t="s">
        <v>10966</v>
      </c>
      <c r="C29" s="4">
        <v>45017</v>
      </c>
      <c r="D29" s="3" t="s">
        <v>10967</v>
      </c>
      <c r="E29" s="5">
        <v>38220</v>
      </c>
      <c r="F29" s="3" t="s">
        <v>10968</v>
      </c>
      <c r="G29" s="3" t="s">
        <v>10969</v>
      </c>
      <c r="H29" s="4">
        <v>45017</v>
      </c>
      <c r="I29" s="3" t="s">
        <v>93</v>
      </c>
      <c r="J29" s="6">
        <v>78000</v>
      </c>
      <c r="K29" s="3"/>
      <c r="L29" s="3"/>
      <c r="M29" s="3"/>
    </row>
    <row r="30" spans="1:13" s="1" customFormat="1" ht="14.9" customHeight="1" x14ac:dyDescent="0.2">
      <c r="A30" s="3" t="s">
        <v>2014</v>
      </c>
      <c r="B30" s="3" t="s">
        <v>7151</v>
      </c>
      <c r="C30" s="4">
        <v>39136</v>
      </c>
      <c r="D30" s="3"/>
      <c r="E30" s="5">
        <v>4401.18</v>
      </c>
      <c r="F30" s="3" t="s">
        <v>7152</v>
      </c>
      <c r="G30" s="3" t="s">
        <v>7153</v>
      </c>
      <c r="H30" s="4">
        <v>45901</v>
      </c>
      <c r="I30" s="3" t="s">
        <v>68</v>
      </c>
      <c r="J30" s="6">
        <v>12500</v>
      </c>
      <c r="K30" s="3"/>
      <c r="L30" s="3"/>
      <c r="M30" s="3"/>
    </row>
    <row r="31" spans="1:13" s="1" customFormat="1" ht="14.9" customHeight="1" x14ac:dyDescent="0.2">
      <c r="A31" s="3" t="s">
        <v>2014</v>
      </c>
      <c r="B31" s="3" t="s">
        <v>10200</v>
      </c>
      <c r="C31" s="4">
        <v>32964</v>
      </c>
      <c r="D31" s="3" t="s">
        <v>10201</v>
      </c>
      <c r="E31" s="5">
        <v>3607.4</v>
      </c>
      <c r="F31" s="3" t="s">
        <v>10202</v>
      </c>
      <c r="G31" s="3" t="s">
        <v>10203</v>
      </c>
      <c r="H31" s="4">
        <v>45778</v>
      </c>
      <c r="I31" s="3" t="s">
        <v>218</v>
      </c>
      <c r="J31" s="6">
        <v>14000</v>
      </c>
      <c r="K31" s="3" t="s">
        <v>16267</v>
      </c>
      <c r="L31" s="3"/>
      <c r="M31" s="3" t="s">
        <v>16267</v>
      </c>
    </row>
    <row r="32" spans="1:13" s="1" customFormat="1" ht="14.9" customHeight="1" x14ac:dyDescent="0.2">
      <c r="A32" s="3" t="s">
        <v>2014</v>
      </c>
      <c r="B32" s="3" t="s">
        <v>11032</v>
      </c>
      <c r="C32" s="4">
        <v>32964</v>
      </c>
      <c r="D32" s="3" t="s">
        <v>11033</v>
      </c>
      <c r="E32" s="5">
        <v>0</v>
      </c>
      <c r="F32" s="3" t="s">
        <v>11034</v>
      </c>
      <c r="G32" s="3" t="s">
        <v>11035</v>
      </c>
      <c r="H32" s="4">
        <v>32964</v>
      </c>
      <c r="I32" s="3" t="s">
        <v>21</v>
      </c>
      <c r="J32" s="6">
        <v>4850</v>
      </c>
      <c r="K32" s="3" t="s">
        <v>16267</v>
      </c>
      <c r="L32" s="3"/>
      <c r="M32" s="3"/>
    </row>
    <row r="33" spans="1:13" s="1" customFormat="1" ht="14.9" customHeight="1" x14ac:dyDescent="0.2">
      <c r="A33" s="3" t="s">
        <v>2014</v>
      </c>
      <c r="B33" s="3" t="s">
        <v>7154</v>
      </c>
      <c r="C33" s="4">
        <v>32964</v>
      </c>
      <c r="D33" s="3"/>
      <c r="E33" s="5">
        <v>3109.4</v>
      </c>
      <c r="F33" s="3" t="s">
        <v>7155</v>
      </c>
      <c r="G33" s="3" t="s">
        <v>7153</v>
      </c>
      <c r="H33" s="4">
        <v>43922</v>
      </c>
      <c r="I33" s="3" t="s">
        <v>93</v>
      </c>
      <c r="J33" s="6">
        <v>23000</v>
      </c>
      <c r="K33" s="3"/>
      <c r="L33" s="3" t="s">
        <v>16267</v>
      </c>
      <c r="M33" s="3"/>
    </row>
    <row r="34" spans="1:13" s="1" customFormat="1" ht="14.9" customHeight="1" x14ac:dyDescent="0.2">
      <c r="A34" s="3" t="s">
        <v>2014</v>
      </c>
      <c r="B34" s="3" t="s">
        <v>15715</v>
      </c>
      <c r="C34" s="4">
        <v>34790</v>
      </c>
      <c r="D34" s="3" t="s">
        <v>15716</v>
      </c>
      <c r="E34" s="5">
        <v>183.43</v>
      </c>
      <c r="F34" s="3" t="s">
        <v>15717</v>
      </c>
      <c r="G34" s="3" t="s">
        <v>15585</v>
      </c>
      <c r="H34" s="4">
        <v>34790</v>
      </c>
      <c r="I34" s="3" t="s">
        <v>699</v>
      </c>
      <c r="J34" s="6">
        <v>415</v>
      </c>
      <c r="K34" s="3"/>
      <c r="L34" s="3"/>
      <c r="M34" s="3"/>
    </row>
    <row r="35" spans="1:13" s="1" customFormat="1" ht="14.9" customHeight="1" x14ac:dyDescent="0.2">
      <c r="A35" s="3" t="s">
        <v>2014</v>
      </c>
      <c r="B35" s="3" t="s">
        <v>3999</v>
      </c>
      <c r="C35" s="4">
        <v>43516</v>
      </c>
      <c r="D35" s="3" t="s">
        <v>4000</v>
      </c>
      <c r="E35" s="5">
        <v>11492</v>
      </c>
      <c r="F35" s="3" t="s">
        <v>4001</v>
      </c>
      <c r="G35" s="3" t="s">
        <v>4002</v>
      </c>
      <c r="H35" s="4">
        <v>45755</v>
      </c>
      <c r="I35" s="3" t="s">
        <v>93</v>
      </c>
      <c r="J35" s="6">
        <v>26000</v>
      </c>
      <c r="K35" s="3"/>
      <c r="L35" s="3"/>
      <c r="M35" s="3"/>
    </row>
    <row r="36" spans="1:13" s="1" customFormat="1" ht="14.9" customHeight="1" x14ac:dyDescent="0.2">
      <c r="A36" s="3" t="s">
        <v>2014</v>
      </c>
      <c r="B36" s="3" t="s">
        <v>9211</v>
      </c>
      <c r="C36" s="4">
        <v>39142</v>
      </c>
      <c r="D36" s="3"/>
      <c r="E36" s="5">
        <v>0</v>
      </c>
      <c r="F36" s="3" t="s">
        <v>9212</v>
      </c>
      <c r="G36" s="3" t="s">
        <v>57</v>
      </c>
      <c r="H36" s="4">
        <v>39142</v>
      </c>
      <c r="I36" s="3" t="s">
        <v>6213</v>
      </c>
      <c r="J36" s="6">
        <v>2475</v>
      </c>
      <c r="K36" s="3"/>
      <c r="L36" s="3"/>
      <c r="M36" s="3"/>
    </row>
    <row r="37" spans="1:13" s="1" customFormat="1" ht="14.9" customHeight="1" x14ac:dyDescent="0.2">
      <c r="A37" s="3" t="s">
        <v>2014</v>
      </c>
      <c r="B37" s="3" t="s">
        <v>10337</v>
      </c>
      <c r="C37" s="4">
        <v>38808</v>
      </c>
      <c r="D37" s="3"/>
      <c r="E37" s="5">
        <v>0</v>
      </c>
      <c r="F37" s="3" t="s">
        <v>10338</v>
      </c>
      <c r="G37" s="3" t="s">
        <v>57</v>
      </c>
      <c r="H37" s="4">
        <v>42736</v>
      </c>
      <c r="I37" s="3" t="s">
        <v>191</v>
      </c>
      <c r="J37" s="6">
        <v>10000</v>
      </c>
      <c r="K37" s="3"/>
      <c r="L37" s="3"/>
      <c r="M37" s="3"/>
    </row>
    <row r="38" spans="1:13" s="1" customFormat="1" ht="14.9" customHeight="1" x14ac:dyDescent="0.2">
      <c r="A38" s="3" t="s">
        <v>2014</v>
      </c>
      <c r="B38" s="3" t="s">
        <v>7156</v>
      </c>
      <c r="C38" s="4">
        <v>32964</v>
      </c>
      <c r="D38" s="3"/>
      <c r="E38" s="5">
        <v>772.82</v>
      </c>
      <c r="F38" s="3" t="s">
        <v>7157</v>
      </c>
      <c r="G38" s="3" t="s">
        <v>57</v>
      </c>
      <c r="H38" s="4">
        <v>42157</v>
      </c>
      <c r="I38" s="3" t="s">
        <v>2157</v>
      </c>
      <c r="J38" s="6">
        <v>2125</v>
      </c>
      <c r="K38" s="3" t="s">
        <v>16267</v>
      </c>
      <c r="L38" s="3"/>
      <c r="M38" s="3"/>
    </row>
    <row r="39" spans="1:13" s="1" customFormat="1" ht="14.9" customHeight="1" x14ac:dyDescent="0.2">
      <c r="A39" s="3" t="s">
        <v>2014</v>
      </c>
      <c r="B39" s="3" t="s">
        <v>2852</v>
      </c>
      <c r="C39" s="4">
        <v>35688</v>
      </c>
      <c r="D39" s="3"/>
      <c r="E39" s="5">
        <v>0</v>
      </c>
      <c r="F39" s="3" t="s">
        <v>2853</v>
      </c>
      <c r="G39" s="3" t="s">
        <v>57</v>
      </c>
      <c r="H39" s="4">
        <v>42401</v>
      </c>
      <c r="I39" s="3" t="s">
        <v>68</v>
      </c>
      <c r="J39" s="6">
        <v>6800</v>
      </c>
      <c r="K39" s="3"/>
      <c r="L39" s="3"/>
      <c r="M39" s="3"/>
    </row>
    <row r="40" spans="1:13" s="1" customFormat="1" ht="14.9" customHeight="1" x14ac:dyDescent="0.2">
      <c r="A40" s="3" t="s">
        <v>2014</v>
      </c>
      <c r="B40" s="3" t="s">
        <v>8559</v>
      </c>
      <c r="C40" s="4">
        <v>37347</v>
      </c>
      <c r="D40" s="3"/>
      <c r="E40" s="5">
        <v>0</v>
      </c>
      <c r="F40" s="3" t="s">
        <v>8560</v>
      </c>
      <c r="G40" s="3" t="s">
        <v>8561</v>
      </c>
      <c r="H40" s="4">
        <v>43209</v>
      </c>
      <c r="I40" s="3" t="s">
        <v>641</v>
      </c>
      <c r="J40" s="6">
        <v>3000</v>
      </c>
      <c r="K40" s="3"/>
      <c r="L40" s="3"/>
      <c r="M40" s="3"/>
    </row>
    <row r="41" spans="1:13" s="1" customFormat="1" ht="14.9" customHeight="1" x14ac:dyDescent="0.2">
      <c r="A41" s="3" t="s">
        <v>2014</v>
      </c>
      <c r="B41" s="3" t="s">
        <v>9790</v>
      </c>
      <c r="C41" s="4">
        <v>40269</v>
      </c>
      <c r="D41" s="3"/>
      <c r="E41" s="5">
        <v>800</v>
      </c>
      <c r="F41" s="3" t="s">
        <v>9791</v>
      </c>
      <c r="G41" s="3" t="s">
        <v>9792</v>
      </c>
      <c r="H41" s="4">
        <v>40269</v>
      </c>
      <c r="I41" s="3" t="s">
        <v>6702</v>
      </c>
      <c r="J41" s="6">
        <v>14250</v>
      </c>
      <c r="K41" s="3" t="s">
        <v>16267</v>
      </c>
      <c r="L41" s="3" t="s">
        <v>16267</v>
      </c>
      <c r="M41" s="3"/>
    </row>
    <row r="42" spans="1:13" s="1" customFormat="1" ht="14.9" customHeight="1" x14ac:dyDescent="0.2">
      <c r="A42" s="3" t="s">
        <v>2014</v>
      </c>
      <c r="B42" s="3" t="s">
        <v>8600</v>
      </c>
      <c r="C42" s="4">
        <v>42647</v>
      </c>
      <c r="D42" s="3"/>
      <c r="E42" s="5">
        <v>0</v>
      </c>
      <c r="F42" s="3" t="s">
        <v>8601</v>
      </c>
      <c r="G42" s="3" t="s">
        <v>8602</v>
      </c>
      <c r="H42" s="4">
        <v>42647</v>
      </c>
      <c r="I42" s="3" t="s">
        <v>8603</v>
      </c>
      <c r="J42" s="6">
        <v>6200</v>
      </c>
      <c r="K42" s="3"/>
      <c r="L42" s="3"/>
      <c r="M42" s="3"/>
    </row>
    <row r="43" spans="1:13" s="1" customFormat="1" ht="14.9" customHeight="1" x14ac:dyDescent="0.2">
      <c r="A43" s="3" t="s">
        <v>2014</v>
      </c>
      <c r="B43" s="3" t="s">
        <v>8629</v>
      </c>
      <c r="C43" s="4">
        <v>32964</v>
      </c>
      <c r="D43" s="3"/>
      <c r="E43" s="5">
        <v>1384.25</v>
      </c>
      <c r="F43" s="3" t="s">
        <v>8630</v>
      </c>
      <c r="G43" s="3" t="s">
        <v>8631</v>
      </c>
      <c r="H43" s="4">
        <v>46156</v>
      </c>
      <c r="I43" s="3" t="s">
        <v>8632</v>
      </c>
      <c r="J43" s="6">
        <v>3550</v>
      </c>
      <c r="K43" s="3"/>
      <c r="L43" s="3"/>
      <c r="M43" s="3"/>
    </row>
    <row r="44" spans="1:13" s="1" customFormat="1" ht="14.9" customHeight="1" x14ac:dyDescent="0.2">
      <c r="A44" s="3" t="s">
        <v>2014</v>
      </c>
      <c r="B44" s="3" t="s">
        <v>15011</v>
      </c>
      <c r="C44" s="4">
        <v>39909</v>
      </c>
      <c r="D44" s="3" t="s">
        <v>15012</v>
      </c>
      <c r="E44" s="5">
        <v>0</v>
      </c>
      <c r="F44" s="3" t="s">
        <v>15013</v>
      </c>
      <c r="G44" s="3" t="s">
        <v>15014</v>
      </c>
      <c r="H44" s="4">
        <v>44161</v>
      </c>
      <c r="I44" s="3" t="s">
        <v>204</v>
      </c>
      <c r="J44" s="6">
        <v>4960</v>
      </c>
      <c r="K44" s="3" t="s">
        <v>16267</v>
      </c>
      <c r="L44" s="3"/>
      <c r="M44" s="3"/>
    </row>
    <row r="45" spans="1:13" s="1" customFormat="1" ht="14.9" customHeight="1" x14ac:dyDescent="0.2">
      <c r="A45" s="3" t="s">
        <v>394</v>
      </c>
      <c r="B45" s="3" t="s">
        <v>7048</v>
      </c>
      <c r="C45" s="4">
        <v>39904</v>
      </c>
      <c r="D45" s="3"/>
      <c r="E45" s="5">
        <v>0</v>
      </c>
      <c r="F45" s="3" t="s">
        <v>7049</v>
      </c>
      <c r="G45" s="3" t="s">
        <v>57</v>
      </c>
      <c r="H45" s="4">
        <v>44197</v>
      </c>
      <c r="I45" s="3" t="s">
        <v>872</v>
      </c>
      <c r="J45" s="6">
        <v>6300</v>
      </c>
      <c r="K45" s="3"/>
      <c r="L45" s="3"/>
      <c r="M45" s="3"/>
    </row>
    <row r="46" spans="1:13" s="1" customFormat="1" ht="14.9" customHeight="1" x14ac:dyDescent="0.2">
      <c r="A46" s="3" t="s">
        <v>394</v>
      </c>
      <c r="B46" s="3" t="s">
        <v>12712</v>
      </c>
      <c r="C46" s="4">
        <v>42217</v>
      </c>
      <c r="D46" s="3" t="s">
        <v>12713</v>
      </c>
      <c r="E46" s="5">
        <v>0</v>
      </c>
      <c r="F46" s="3" t="s">
        <v>12714</v>
      </c>
      <c r="G46" s="3" t="s">
        <v>57</v>
      </c>
      <c r="H46" s="4">
        <v>44197</v>
      </c>
      <c r="I46" s="3" t="s">
        <v>27</v>
      </c>
      <c r="J46" s="6">
        <v>10500</v>
      </c>
      <c r="K46" s="3"/>
      <c r="L46" s="3"/>
      <c r="M46" s="3"/>
    </row>
    <row r="47" spans="1:13" s="1" customFormat="1" ht="14.9" customHeight="1" x14ac:dyDescent="0.2">
      <c r="A47" s="3" t="s">
        <v>394</v>
      </c>
      <c r="B47" s="3" t="s">
        <v>4021</v>
      </c>
      <c r="C47" s="4">
        <v>42583</v>
      </c>
      <c r="D47" s="3" t="s">
        <v>4022</v>
      </c>
      <c r="E47" s="5">
        <v>920.83</v>
      </c>
      <c r="F47" s="3" t="s">
        <v>4023</v>
      </c>
      <c r="G47" s="3" t="s">
        <v>57</v>
      </c>
      <c r="H47" s="4">
        <v>45170</v>
      </c>
      <c r="I47" s="3" t="s">
        <v>27</v>
      </c>
      <c r="J47" s="6">
        <v>12500</v>
      </c>
      <c r="K47" s="3"/>
      <c r="L47" s="3"/>
      <c r="M47" s="3"/>
    </row>
    <row r="48" spans="1:13" s="1" customFormat="1" ht="14.9" customHeight="1" x14ac:dyDescent="0.2">
      <c r="A48" s="3" t="s">
        <v>394</v>
      </c>
      <c r="B48" s="3" t="s">
        <v>16020</v>
      </c>
      <c r="C48" s="4">
        <v>42583</v>
      </c>
      <c r="D48" s="3" t="s">
        <v>16021</v>
      </c>
      <c r="E48" s="5">
        <v>920.83</v>
      </c>
      <c r="F48" s="3" t="s">
        <v>16022</v>
      </c>
      <c r="G48" s="3" t="s">
        <v>57</v>
      </c>
      <c r="H48" s="4">
        <v>44490</v>
      </c>
      <c r="I48" s="3" t="s">
        <v>27</v>
      </c>
      <c r="J48" s="6">
        <v>12500</v>
      </c>
      <c r="K48" s="3"/>
      <c r="L48" s="3"/>
      <c r="M48" s="3"/>
    </row>
    <row r="49" spans="1:13" s="1" customFormat="1" ht="14.9" customHeight="1" x14ac:dyDescent="0.2">
      <c r="A49" s="3" t="s">
        <v>394</v>
      </c>
      <c r="B49" s="3" t="s">
        <v>12205</v>
      </c>
      <c r="C49" s="4">
        <v>43471</v>
      </c>
      <c r="D49" s="3" t="s">
        <v>12206</v>
      </c>
      <c r="E49" s="5">
        <v>0</v>
      </c>
      <c r="F49" s="3" t="s">
        <v>12207</v>
      </c>
      <c r="G49" s="3" t="s">
        <v>57</v>
      </c>
      <c r="H49" s="4">
        <v>45962</v>
      </c>
      <c r="I49" s="3" t="s">
        <v>12208</v>
      </c>
      <c r="J49" s="6">
        <v>8400</v>
      </c>
      <c r="K49" s="3" t="s">
        <v>16267</v>
      </c>
      <c r="L49" s="3"/>
      <c r="M49" s="3"/>
    </row>
    <row r="50" spans="1:13" s="1" customFormat="1" ht="14.9" customHeight="1" x14ac:dyDescent="0.2">
      <c r="A50" s="3" t="s">
        <v>394</v>
      </c>
      <c r="B50" s="3" t="s">
        <v>4872</v>
      </c>
      <c r="C50" s="4">
        <v>42278</v>
      </c>
      <c r="D50" s="3" t="s">
        <v>4873</v>
      </c>
      <c r="E50" s="5">
        <v>6409</v>
      </c>
      <c r="F50" s="3" t="s">
        <v>4874</v>
      </c>
      <c r="G50" s="3" t="s">
        <v>4875</v>
      </c>
      <c r="H50" s="4">
        <v>45597</v>
      </c>
      <c r="I50" s="3" t="s">
        <v>27</v>
      </c>
      <c r="J50" s="6">
        <v>14500</v>
      </c>
      <c r="K50" s="3"/>
      <c r="L50" s="3"/>
      <c r="M50" s="3"/>
    </row>
    <row r="51" spans="1:13" s="1" customFormat="1" ht="14.9" customHeight="1" x14ac:dyDescent="0.2">
      <c r="A51" s="3" t="s">
        <v>394</v>
      </c>
      <c r="B51" s="3" t="s">
        <v>14829</v>
      </c>
      <c r="C51" s="4">
        <v>35113</v>
      </c>
      <c r="D51" s="3" t="s">
        <v>14830</v>
      </c>
      <c r="E51" s="5">
        <v>5635.5</v>
      </c>
      <c r="F51" s="3" t="s">
        <v>14831</v>
      </c>
      <c r="G51" s="3" t="s">
        <v>3863</v>
      </c>
      <c r="H51" s="4">
        <v>45017</v>
      </c>
      <c r="I51" s="3" t="s">
        <v>391</v>
      </c>
      <c r="J51" s="6">
        <v>12750</v>
      </c>
      <c r="K51" s="3"/>
      <c r="L51" s="3"/>
      <c r="M51" s="3"/>
    </row>
    <row r="52" spans="1:13" s="1" customFormat="1" ht="14.9" customHeight="1" x14ac:dyDescent="0.2">
      <c r="A52" s="3" t="s">
        <v>394</v>
      </c>
      <c r="B52" s="3" t="s">
        <v>1801</v>
      </c>
      <c r="C52" s="4">
        <v>38534</v>
      </c>
      <c r="D52" s="3" t="s">
        <v>1802</v>
      </c>
      <c r="E52" s="5">
        <v>10608</v>
      </c>
      <c r="F52" s="3" t="s">
        <v>1803</v>
      </c>
      <c r="G52" s="3" t="s">
        <v>1804</v>
      </c>
      <c r="H52" s="4">
        <v>45535</v>
      </c>
      <c r="I52" s="3" t="s">
        <v>345</v>
      </c>
      <c r="J52" s="6">
        <v>24000</v>
      </c>
      <c r="K52" s="3"/>
      <c r="L52" s="3"/>
      <c r="M52" s="3"/>
    </row>
    <row r="53" spans="1:13" s="1" customFormat="1" ht="14.9" customHeight="1" x14ac:dyDescent="0.2">
      <c r="A53" s="3" t="s">
        <v>394</v>
      </c>
      <c r="B53" s="3" t="s">
        <v>9755</v>
      </c>
      <c r="C53" s="4">
        <v>39166</v>
      </c>
      <c r="D53" s="3"/>
      <c r="E53" s="5">
        <v>4331.6000000000004</v>
      </c>
      <c r="F53" s="3" t="s">
        <v>9756</v>
      </c>
      <c r="G53" s="3" t="s">
        <v>9757</v>
      </c>
      <c r="H53" s="4">
        <v>44281</v>
      </c>
      <c r="I53" s="3" t="s">
        <v>27</v>
      </c>
      <c r="J53" s="6">
        <v>9800</v>
      </c>
      <c r="K53" s="3"/>
      <c r="L53" s="3"/>
      <c r="M53" s="3"/>
    </row>
    <row r="54" spans="1:13" s="1" customFormat="1" ht="14.9" customHeight="1" x14ac:dyDescent="0.2">
      <c r="A54" s="3" t="s">
        <v>394</v>
      </c>
      <c r="B54" s="3" t="s">
        <v>11847</v>
      </c>
      <c r="C54" s="4">
        <v>40616</v>
      </c>
      <c r="D54" s="3" t="s">
        <v>11848</v>
      </c>
      <c r="E54" s="5">
        <v>2519.4</v>
      </c>
      <c r="F54" s="3" t="s">
        <v>11849</v>
      </c>
      <c r="G54" s="3" t="s">
        <v>57</v>
      </c>
      <c r="H54" s="4">
        <v>44287</v>
      </c>
      <c r="I54" s="3" t="s">
        <v>27</v>
      </c>
      <c r="J54" s="6">
        <v>5700</v>
      </c>
      <c r="K54" s="3"/>
      <c r="L54" s="3"/>
      <c r="M54" s="3"/>
    </row>
    <row r="55" spans="1:13" s="1" customFormat="1" ht="14.9" customHeight="1" x14ac:dyDescent="0.2">
      <c r="A55" s="3" t="s">
        <v>394</v>
      </c>
      <c r="B55" s="3" t="s">
        <v>10802</v>
      </c>
      <c r="C55" s="4">
        <v>42185</v>
      </c>
      <c r="D55" s="3" t="s">
        <v>10803</v>
      </c>
      <c r="E55" s="5">
        <v>6627.97</v>
      </c>
      <c r="F55" s="3" t="s">
        <v>10804</v>
      </c>
      <c r="G55" s="3" t="s">
        <v>57</v>
      </c>
      <c r="H55" s="4">
        <v>45139</v>
      </c>
      <c r="I55" s="3" t="s">
        <v>27</v>
      </c>
      <c r="J55" s="6">
        <v>21250</v>
      </c>
      <c r="K55" s="3" t="s">
        <v>16267</v>
      </c>
      <c r="L55" s="3" t="s">
        <v>16267</v>
      </c>
      <c r="M55" s="3"/>
    </row>
    <row r="56" spans="1:13" s="1" customFormat="1" ht="14.9" customHeight="1" x14ac:dyDescent="0.2">
      <c r="A56" s="3" t="s">
        <v>394</v>
      </c>
      <c r="B56" s="3" t="s">
        <v>4362</v>
      </c>
      <c r="C56" s="4">
        <v>42020</v>
      </c>
      <c r="D56" s="3" t="s">
        <v>4363</v>
      </c>
      <c r="E56" s="5">
        <v>2453.1</v>
      </c>
      <c r="F56" s="3" t="s">
        <v>4364</v>
      </c>
      <c r="G56" s="3" t="s">
        <v>4365</v>
      </c>
      <c r="H56" s="4">
        <v>42020</v>
      </c>
      <c r="I56" s="3" t="s">
        <v>27</v>
      </c>
      <c r="J56" s="6">
        <v>27750</v>
      </c>
      <c r="K56" s="3"/>
      <c r="L56" s="3"/>
      <c r="M56" s="3"/>
    </row>
    <row r="57" spans="1:13" s="1" customFormat="1" ht="14.9" customHeight="1" x14ac:dyDescent="0.2">
      <c r="A57" s="3" t="s">
        <v>394</v>
      </c>
      <c r="B57" s="3" t="s">
        <v>14114</v>
      </c>
      <c r="C57" s="4">
        <v>42185</v>
      </c>
      <c r="D57" s="3" t="s">
        <v>14115</v>
      </c>
      <c r="E57" s="5">
        <v>15580.5</v>
      </c>
      <c r="F57" s="3" t="s">
        <v>14116</v>
      </c>
      <c r="G57" s="3" t="s">
        <v>14117</v>
      </c>
      <c r="H57" s="4">
        <v>42839</v>
      </c>
      <c r="I57" s="3" t="s">
        <v>27</v>
      </c>
      <c r="J57" s="6">
        <v>35250</v>
      </c>
      <c r="K57" s="3"/>
      <c r="L57" s="3"/>
      <c r="M57" s="3"/>
    </row>
    <row r="58" spans="1:13" s="1" customFormat="1" ht="14.9" customHeight="1" x14ac:dyDescent="0.2">
      <c r="A58" s="3" t="s">
        <v>394</v>
      </c>
      <c r="B58" s="3" t="s">
        <v>12537</v>
      </c>
      <c r="C58" s="4">
        <v>32964</v>
      </c>
      <c r="D58" s="3" t="s">
        <v>12538</v>
      </c>
      <c r="E58" s="5">
        <v>1332.8</v>
      </c>
      <c r="F58" s="3" t="s">
        <v>12539</v>
      </c>
      <c r="G58" s="3" t="s">
        <v>12540</v>
      </c>
      <c r="H58" s="4">
        <v>45675</v>
      </c>
      <c r="I58" s="3" t="s">
        <v>218</v>
      </c>
      <c r="J58" s="6">
        <v>4000</v>
      </c>
      <c r="K58" s="3" t="s">
        <v>16267</v>
      </c>
      <c r="L58" s="3"/>
      <c r="M58" s="3" t="s">
        <v>16267</v>
      </c>
    </row>
    <row r="59" spans="1:13" s="1" customFormat="1" ht="14.9" customHeight="1" x14ac:dyDescent="0.2">
      <c r="A59" s="3" t="s">
        <v>394</v>
      </c>
      <c r="B59" s="3" t="s">
        <v>14997</v>
      </c>
      <c r="C59" s="4">
        <v>34457</v>
      </c>
      <c r="D59" s="3" t="s">
        <v>14998</v>
      </c>
      <c r="E59" s="5">
        <v>0</v>
      </c>
      <c r="F59" s="3" t="s">
        <v>14999</v>
      </c>
      <c r="G59" s="3" t="s">
        <v>57</v>
      </c>
      <c r="H59" s="4">
        <v>34457</v>
      </c>
      <c r="I59" s="3" t="s">
        <v>21</v>
      </c>
      <c r="J59" s="6">
        <v>5200</v>
      </c>
      <c r="K59" s="3" t="s">
        <v>16267</v>
      </c>
      <c r="L59" s="3"/>
      <c r="M59" s="3"/>
    </row>
    <row r="60" spans="1:13" s="1" customFormat="1" ht="14.9" customHeight="1" x14ac:dyDescent="0.2">
      <c r="A60" s="3" t="s">
        <v>394</v>
      </c>
      <c r="B60" s="3" t="s">
        <v>395</v>
      </c>
      <c r="C60" s="4">
        <v>37895</v>
      </c>
      <c r="D60" s="3" t="s">
        <v>396</v>
      </c>
      <c r="E60" s="5">
        <v>3536</v>
      </c>
      <c r="F60" s="3" t="s">
        <v>397</v>
      </c>
      <c r="G60" s="3" t="s">
        <v>390</v>
      </c>
      <c r="H60" s="4">
        <v>41000</v>
      </c>
      <c r="I60" s="3" t="s">
        <v>391</v>
      </c>
      <c r="J60" s="6">
        <v>8000</v>
      </c>
      <c r="K60" s="3"/>
      <c r="L60" s="3"/>
      <c r="M60" s="3"/>
    </row>
    <row r="61" spans="1:13" s="1" customFormat="1" ht="14.9" customHeight="1" x14ac:dyDescent="0.2">
      <c r="A61" s="3" t="s">
        <v>394</v>
      </c>
      <c r="B61" s="3" t="s">
        <v>10889</v>
      </c>
      <c r="C61" s="4">
        <v>32964</v>
      </c>
      <c r="D61" s="3" t="s">
        <v>10890</v>
      </c>
      <c r="E61" s="5">
        <v>8177</v>
      </c>
      <c r="F61" s="3" t="s">
        <v>10891</v>
      </c>
      <c r="G61" s="3" t="s">
        <v>10892</v>
      </c>
      <c r="H61" s="4">
        <v>42724</v>
      </c>
      <c r="I61" s="3" t="s">
        <v>68</v>
      </c>
      <c r="J61" s="6">
        <v>18500</v>
      </c>
      <c r="K61" s="3"/>
      <c r="L61" s="3"/>
      <c r="M61" s="3"/>
    </row>
    <row r="62" spans="1:13" s="1" customFormat="1" ht="14.9" customHeight="1" x14ac:dyDescent="0.2">
      <c r="A62" s="3" t="s">
        <v>394</v>
      </c>
      <c r="B62" s="3" t="s">
        <v>1325</v>
      </c>
      <c r="C62" s="4">
        <v>32964</v>
      </c>
      <c r="D62" s="3" t="s">
        <v>1326</v>
      </c>
      <c r="E62" s="5">
        <v>19510.900000000001</v>
      </c>
      <c r="F62" s="3" t="s">
        <v>1327</v>
      </c>
      <c r="G62" s="3" t="s">
        <v>57</v>
      </c>
      <c r="H62" s="4">
        <v>44539</v>
      </c>
      <c r="I62" s="3" t="s">
        <v>68</v>
      </c>
      <c r="J62" s="6">
        <v>51000</v>
      </c>
      <c r="K62" s="3"/>
      <c r="L62" s="3"/>
      <c r="M62" s="3"/>
    </row>
    <row r="63" spans="1:13" s="1" customFormat="1" ht="14.9" customHeight="1" x14ac:dyDescent="0.2">
      <c r="A63" s="3" t="s">
        <v>394</v>
      </c>
      <c r="B63" s="3" t="s">
        <v>479</v>
      </c>
      <c r="C63" s="4">
        <v>43033</v>
      </c>
      <c r="D63" s="3" t="s">
        <v>480</v>
      </c>
      <c r="E63" s="5">
        <v>11907.39</v>
      </c>
      <c r="F63" s="3" t="s">
        <v>481</v>
      </c>
      <c r="G63" s="3" t="s">
        <v>482</v>
      </c>
      <c r="H63" s="4">
        <v>43033</v>
      </c>
      <c r="I63" s="3" t="s">
        <v>68</v>
      </c>
      <c r="J63" s="6">
        <v>29000</v>
      </c>
      <c r="K63" s="3"/>
      <c r="L63" s="3"/>
      <c r="M63" s="3"/>
    </row>
    <row r="64" spans="1:13" s="1" customFormat="1" ht="14.9" customHeight="1" x14ac:dyDescent="0.2">
      <c r="A64" s="3" t="s">
        <v>394</v>
      </c>
      <c r="B64" s="3" t="s">
        <v>1328</v>
      </c>
      <c r="C64" s="4">
        <v>34090</v>
      </c>
      <c r="D64" s="3" t="s">
        <v>1326</v>
      </c>
      <c r="E64" s="5">
        <v>5187.1099999999997</v>
      </c>
      <c r="F64" s="3" t="s">
        <v>1329</v>
      </c>
      <c r="G64" s="3" t="s">
        <v>57</v>
      </c>
      <c r="H64" s="4">
        <v>44543</v>
      </c>
      <c r="I64" s="3" t="s">
        <v>68</v>
      </c>
      <c r="J64" s="6">
        <v>14500</v>
      </c>
      <c r="K64" s="3"/>
      <c r="L64" s="3"/>
      <c r="M64" s="3"/>
    </row>
    <row r="65" spans="1:13" s="1" customFormat="1" ht="14.9" customHeight="1" x14ac:dyDescent="0.2">
      <c r="A65" s="3" t="s">
        <v>394</v>
      </c>
      <c r="B65" s="3" t="s">
        <v>5928</v>
      </c>
      <c r="C65" s="4">
        <v>41351</v>
      </c>
      <c r="D65" s="3" t="s">
        <v>5929</v>
      </c>
      <c r="E65" s="5">
        <v>18793.59</v>
      </c>
      <c r="F65" s="3" t="s">
        <v>5930</v>
      </c>
      <c r="G65" s="3" t="s">
        <v>57</v>
      </c>
      <c r="H65" s="4">
        <v>41351</v>
      </c>
      <c r="I65" s="3" t="s">
        <v>68</v>
      </c>
      <c r="J65" s="6">
        <v>46250</v>
      </c>
      <c r="K65" s="3"/>
      <c r="L65" s="3"/>
      <c r="M65" s="3"/>
    </row>
    <row r="66" spans="1:13" s="1" customFormat="1" ht="14.9" customHeight="1" x14ac:dyDescent="0.2">
      <c r="A66" s="3" t="s">
        <v>394</v>
      </c>
      <c r="B66" s="3" t="s">
        <v>15718</v>
      </c>
      <c r="C66" s="4">
        <v>32964</v>
      </c>
      <c r="D66" s="3" t="s">
        <v>15716</v>
      </c>
      <c r="E66" s="5">
        <v>464.1</v>
      </c>
      <c r="F66" s="3" t="s">
        <v>15719</v>
      </c>
      <c r="G66" s="3" t="s">
        <v>15585</v>
      </c>
      <c r="H66" s="4">
        <v>32964</v>
      </c>
      <c r="I66" s="3" t="s">
        <v>699</v>
      </c>
      <c r="J66" s="6">
        <v>1050</v>
      </c>
      <c r="K66" s="3"/>
      <c r="L66" s="3"/>
      <c r="M66" s="3"/>
    </row>
    <row r="67" spans="1:13" s="1" customFormat="1" ht="14.9" customHeight="1" x14ac:dyDescent="0.2">
      <c r="A67" s="3" t="s">
        <v>394</v>
      </c>
      <c r="B67" s="3" t="s">
        <v>6923</v>
      </c>
      <c r="C67" s="4">
        <v>41724</v>
      </c>
      <c r="D67" s="3" t="s">
        <v>6924</v>
      </c>
      <c r="E67" s="5">
        <v>82810</v>
      </c>
      <c r="F67" s="3" t="s">
        <v>6925</v>
      </c>
      <c r="G67" s="3" t="s">
        <v>6926</v>
      </c>
      <c r="H67" s="4">
        <v>41724</v>
      </c>
      <c r="I67" s="3" t="s">
        <v>1380</v>
      </c>
      <c r="J67" s="6">
        <v>169000</v>
      </c>
      <c r="K67" s="3"/>
      <c r="L67" s="3"/>
      <c r="M67" s="3"/>
    </row>
    <row r="68" spans="1:13" s="1" customFormat="1" ht="14.9" customHeight="1" x14ac:dyDescent="0.2">
      <c r="A68" s="3" t="s">
        <v>394</v>
      </c>
      <c r="B68" s="3" t="s">
        <v>475</v>
      </c>
      <c r="C68" s="4">
        <v>42407</v>
      </c>
      <c r="D68" s="3" t="s">
        <v>476</v>
      </c>
      <c r="E68" s="5">
        <v>3510.47</v>
      </c>
      <c r="F68" s="3" t="s">
        <v>477</v>
      </c>
      <c r="G68" s="3" t="s">
        <v>478</v>
      </c>
      <c r="H68" s="4">
        <v>42407</v>
      </c>
      <c r="I68" s="3" t="s">
        <v>27</v>
      </c>
      <c r="J68" s="6">
        <v>8400</v>
      </c>
      <c r="K68" s="3"/>
      <c r="L68" s="3"/>
      <c r="M68" s="3"/>
    </row>
    <row r="69" spans="1:13" s="1" customFormat="1" ht="14.9" customHeight="1" x14ac:dyDescent="0.2">
      <c r="A69" s="3" t="s">
        <v>394</v>
      </c>
      <c r="B69" s="3" t="s">
        <v>12183</v>
      </c>
      <c r="C69" s="4">
        <v>38471</v>
      </c>
      <c r="D69" s="3" t="s">
        <v>12184</v>
      </c>
      <c r="E69" s="5">
        <v>40209.75</v>
      </c>
      <c r="F69" s="3" t="s">
        <v>12185</v>
      </c>
      <c r="G69" s="3" t="s">
        <v>57</v>
      </c>
      <c r="H69" s="4">
        <v>44362</v>
      </c>
      <c r="I69" s="3" t="s">
        <v>93</v>
      </c>
      <c r="J69" s="6">
        <v>88500</v>
      </c>
      <c r="K69" s="3"/>
      <c r="L69" s="3"/>
      <c r="M69" s="3"/>
    </row>
    <row r="70" spans="1:13" s="1" customFormat="1" ht="14.9" customHeight="1" x14ac:dyDescent="0.2">
      <c r="A70" s="3" t="s">
        <v>394</v>
      </c>
      <c r="B70" s="3" t="s">
        <v>1134</v>
      </c>
      <c r="C70" s="4">
        <v>40269</v>
      </c>
      <c r="D70" s="3" t="s">
        <v>1135</v>
      </c>
      <c r="E70" s="5">
        <v>16243.5</v>
      </c>
      <c r="F70" s="3" t="s">
        <v>1136</v>
      </c>
      <c r="G70" s="3" t="s">
        <v>1137</v>
      </c>
      <c r="H70" s="4">
        <v>45275</v>
      </c>
      <c r="I70" s="3" t="s">
        <v>27</v>
      </c>
      <c r="J70" s="6">
        <v>36750</v>
      </c>
      <c r="K70" s="3"/>
      <c r="L70" s="3"/>
      <c r="M70" s="3"/>
    </row>
    <row r="71" spans="1:13" s="1" customFormat="1" ht="14.9" customHeight="1" x14ac:dyDescent="0.2">
      <c r="A71" s="3" t="s">
        <v>394</v>
      </c>
      <c r="B71" s="3" t="s">
        <v>14703</v>
      </c>
      <c r="C71" s="4">
        <v>42238</v>
      </c>
      <c r="D71" s="3" t="s">
        <v>14704</v>
      </c>
      <c r="E71" s="5">
        <v>42443.63</v>
      </c>
      <c r="F71" s="3" t="s">
        <v>14705</v>
      </c>
      <c r="G71" s="3" t="s">
        <v>14706</v>
      </c>
      <c r="H71" s="4">
        <v>42238</v>
      </c>
      <c r="I71" s="3" t="s">
        <v>93</v>
      </c>
      <c r="J71" s="6">
        <v>94000</v>
      </c>
      <c r="K71" s="3"/>
      <c r="L71" s="3"/>
      <c r="M71" s="3"/>
    </row>
    <row r="72" spans="1:13" s="1" customFormat="1" ht="14.9" customHeight="1" x14ac:dyDescent="0.2">
      <c r="A72" s="3" t="s">
        <v>48</v>
      </c>
      <c r="B72" s="3" t="s">
        <v>1198</v>
      </c>
      <c r="C72" s="4">
        <v>42516</v>
      </c>
      <c r="D72" s="3" t="s">
        <v>1199</v>
      </c>
      <c r="E72" s="5">
        <v>0</v>
      </c>
      <c r="F72" s="3" t="s">
        <v>1200</v>
      </c>
      <c r="G72" s="3" t="s">
        <v>57</v>
      </c>
      <c r="H72" s="4">
        <v>43122</v>
      </c>
      <c r="I72" s="3" t="s">
        <v>204</v>
      </c>
      <c r="J72" s="6">
        <v>1940</v>
      </c>
      <c r="K72" s="3" t="s">
        <v>16267</v>
      </c>
      <c r="L72" s="3"/>
      <c r="M72" s="3"/>
    </row>
    <row r="73" spans="1:13" s="1" customFormat="1" ht="14.9" customHeight="1" x14ac:dyDescent="0.2">
      <c r="A73" s="3" t="s">
        <v>48</v>
      </c>
      <c r="B73" s="3" t="s">
        <v>1346</v>
      </c>
      <c r="C73" s="4">
        <v>37058</v>
      </c>
      <c r="D73" s="3" t="s">
        <v>1347</v>
      </c>
      <c r="E73" s="5">
        <v>0</v>
      </c>
      <c r="F73" s="3" t="s">
        <v>1348</v>
      </c>
      <c r="G73" s="3" t="s">
        <v>1349</v>
      </c>
      <c r="H73" s="4">
        <v>37058</v>
      </c>
      <c r="I73" s="3" t="s">
        <v>1350</v>
      </c>
      <c r="J73" s="6">
        <v>8000</v>
      </c>
      <c r="K73" s="3" t="s">
        <v>16267</v>
      </c>
      <c r="L73" s="3"/>
      <c r="M73" s="3"/>
    </row>
    <row r="74" spans="1:13" s="1" customFormat="1" ht="14.9" customHeight="1" x14ac:dyDescent="0.2">
      <c r="A74" s="3" t="s">
        <v>48</v>
      </c>
      <c r="B74" s="3" t="s">
        <v>9087</v>
      </c>
      <c r="C74" s="4">
        <v>40574</v>
      </c>
      <c r="D74" s="3"/>
      <c r="E74" s="5">
        <v>191.24</v>
      </c>
      <c r="F74" s="3" t="s">
        <v>9088</v>
      </c>
      <c r="G74" s="3" t="s">
        <v>9089</v>
      </c>
      <c r="H74" s="4">
        <v>40574</v>
      </c>
      <c r="I74" s="3" t="s">
        <v>9090</v>
      </c>
      <c r="J74" s="6">
        <v>450</v>
      </c>
      <c r="K74" s="3"/>
      <c r="L74" s="3"/>
      <c r="M74" s="3"/>
    </row>
    <row r="75" spans="1:13" s="1" customFormat="1" ht="14.9" customHeight="1" x14ac:dyDescent="0.2">
      <c r="A75" s="3" t="s">
        <v>48</v>
      </c>
      <c r="B75" s="3" t="s">
        <v>14002</v>
      </c>
      <c r="C75" s="4">
        <v>43739</v>
      </c>
      <c r="D75" s="3" t="s">
        <v>14003</v>
      </c>
      <c r="E75" s="5">
        <v>0</v>
      </c>
      <c r="F75" s="3" t="s">
        <v>14004</v>
      </c>
      <c r="G75" s="3" t="s">
        <v>57</v>
      </c>
      <c r="H75" s="4">
        <v>43739</v>
      </c>
      <c r="I75" s="3" t="s">
        <v>936</v>
      </c>
      <c r="J75" s="6">
        <v>3900</v>
      </c>
      <c r="K75" s="3"/>
      <c r="L75" s="3"/>
      <c r="M75" s="3"/>
    </row>
    <row r="76" spans="1:13" s="1" customFormat="1" ht="14.9" customHeight="1" x14ac:dyDescent="0.2">
      <c r="A76" s="3" t="s">
        <v>48</v>
      </c>
      <c r="B76" s="3" t="s">
        <v>10306</v>
      </c>
      <c r="C76" s="4">
        <v>43739</v>
      </c>
      <c r="D76" s="3"/>
      <c r="E76" s="5">
        <v>0</v>
      </c>
      <c r="F76" s="3" t="s">
        <v>10307</v>
      </c>
      <c r="G76" s="3" t="s">
        <v>57</v>
      </c>
      <c r="H76" s="4">
        <v>43739</v>
      </c>
      <c r="I76" s="3" t="s">
        <v>453</v>
      </c>
      <c r="J76" s="6">
        <v>5100</v>
      </c>
      <c r="K76" s="3"/>
      <c r="L76" s="3"/>
      <c r="M76" s="3"/>
    </row>
    <row r="77" spans="1:13" s="1" customFormat="1" ht="14.9" customHeight="1" x14ac:dyDescent="0.2">
      <c r="A77" s="3" t="s">
        <v>48</v>
      </c>
      <c r="B77" s="3" t="s">
        <v>9091</v>
      </c>
      <c r="C77" s="4">
        <v>43739</v>
      </c>
      <c r="D77" s="3"/>
      <c r="E77" s="5">
        <v>0</v>
      </c>
      <c r="F77" s="3" t="s">
        <v>9092</v>
      </c>
      <c r="G77" s="3" t="s">
        <v>9089</v>
      </c>
      <c r="H77" s="4">
        <v>43739</v>
      </c>
      <c r="I77" s="3" t="s">
        <v>68</v>
      </c>
      <c r="J77" s="6">
        <v>4150</v>
      </c>
      <c r="K77" s="3"/>
      <c r="L77" s="3"/>
      <c r="M77" s="3"/>
    </row>
    <row r="78" spans="1:13" s="1" customFormat="1" ht="14.9" customHeight="1" x14ac:dyDescent="0.2">
      <c r="A78" s="3" t="s">
        <v>48</v>
      </c>
      <c r="B78" s="3" t="s">
        <v>9709</v>
      </c>
      <c r="C78" s="4">
        <v>39539</v>
      </c>
      <c r="D78" s="3"/>
      <c r="E78" s="5">
        <v>0</v>
      </c>
      <c r="F78" s="3" t="s">
        <v>9710</v>
      </c>
      <c r="G78" s="3" t="s">
        <v>9711</v>
      </c>
      <c r="H78" s="4">
        <v>41996</v>
      </c>
      <c r="I78" s="3" t="s">
        <v>7921</v>
      </c>
      <c r="J78" s="6">
        <v>1450</v>
      </c>
      <c r="K78" s="3"/>
      <c r="L78" s="3"/>
      <c r="M78" s="3"/>
    </row>
    <row r="79" spans="1:13" s="1" customFormat="1" ht="14.9" customHeight="1" x14ac:dyDescent="0.2">
      <c r="A79" s="3" t="s">
        <v>48</v>
      </c>
      <c r="B79" s="3" t="s">
        <v>4974</v>
      </c>
      <c r="C79" s="4">
        <v>42826</v>
      </c>
      <c r="D79" s="3" t="s">
        <v>4975</v>
      </c>
      <c r="E79" s="5">
        <v>0</v>
      </c>
      <c r="F79" s="3" t="s">
        <v>4976</v>
      </c>
      <c r="G79" s="3" t="s">
        <v>4977</v>
      </c>
      <c r="H79" s="4">
        <v>42826</v>
      </c>
      <c r="I79" s="3" t="s">
        <v>27</v>
      </c>
      <c r="J79" s="6">
        <v>11750</v>
      </c>
      <c r="K79" s="3"/>
      <c r="L79" s="3"/>
      <c r="M79" s="3"/>
    </row>
    <row r="80" spans="1:13" s="1" customFormat="1" ht="14.9" customHeight="1" x14ac:dyDescent="0.2">
      <c r="A80" s="3" t="s">
        <v>48</v>
      </c>
      <c r="B80" s="3" t="s">
        <v>11470</v>
      </c>
      <c r="C80" s="4">
        <v>44831</v>
      </c>
      <c r="D80" s="3" t="s">
        <v>11471</v>
      </c>
      <c r="E80" s="5">
        <v>1880</v>
      </c>
      <c r="F80" s="3" t="s">
        <v>11472</v>
      </c>
      <c r="G80" s="3" t="s">
        <v>11473</v>
      </c>
      <c r="H80" s="4">
        <v>44831</v>
      </c>
      <c r="I80" s="3" t="s">
        <v>4081</v>
      </c>
      <c r="J80" s="6">
        <v>14250</v>
      </c>
      <c r="K80" s="3" t="s">
        <v>16267</v>
      </c>
      <c r="L80" s="3" t="s">
        <v>16267</v>
      </c>
      <c r="M80" s="3"/>
    </row>
    <row r="81" spans="1:13" s="1" customFormat="1" ht="14.9" customHeight="1" x14ac:dyDescent="0.2">
      <c r="A81" s="3" t="s">
        <v>48</v>
      </c>
      <c r="B81" s="3" t="s">
        <v>4574</v>
      </c>
      <c r="C81" s="4">
        <v>32964</v>
      </c>
      <c r="D81" s="3" t="s">
        <v>4575</v>
      </c>
      <c r="E81" s="5">
        <v>5194</v>
      </c>
      <c r="F81" s="3" t="s">
        <v>4576</v>
      </c>
      <c r="G81" s="3" t="s">
        <v>621</v>
      </c>
      <c r="H81" s="4">
        <v>32964</v>
      </c>
      <c r="I81" s="3" t="s">
        <v>4577</v>
      </c>
      <c r="J81" s="6">
        <v>13250</v>
      </c>
      <c r="K81" s="3" t="s">
        <v>16267</v>
      </c>
      <c r="L81" s="3"/>
      <c r="M81" s="3"/>
    </row>
    <row r="82" spans="1:13" s="1" customFormat="1" ht="14.9" customHeight="1" x14ac:dyDescent="0.2">
      <c r="A82" s="3" t="s">
        <v>48</v>
      </c>
      <c r="B82" s="3" t="s">
        <v>2634</v>
      </c>
      <c r="C82" s="4">
        <v>32964</v>
      </c>
      <c r="D82" s="3" t="s">
        <v>2635</v>
      </c>
      <c r="E82" s="5">
        <v>3359.2</v>
      </c>
      <c r="F82" s="3" t="s">
        <v>2636</v>
      </c>
      <c r="G82" s="3" t="s">
        <v>57</v>
      </c>
      <c r="H82" s="4">
        <v>44705</v>
      </c>
      <c r="I82" s="3" t="s">
        <v>27</v>
      </c>
      <c r="J82" s="6">
        <v>7600</v>
      </c>
      <c r="K82" s="3"/>
      <c r="L82" s="3"/>
      <c r="M82" s="3"/>
    </row>
    <row r="83" spans="1:13" s="1" customFormat="1" ht="14.9" customHeight="1" x14ac:dyDescent="0.2">
      <c r="A83" s="3" t="s">
        <v>48</v>
      </c>
      <c r="B83" s="3" t="s">
        <v>13480</v>
      </c>
      <c r="C83" s="4">
        <v>33115</v>
      </c>
      <c r="D83" s="3" t="s">
        <v>13481</v>
      </c>
      <c r="E83" s="5">
        <v>11878.71</v>
      </c>
      <c r="F83" s="3" t="s">
        <v>13482</v>
      </c>
      <c r="G83" s="3" t="s">
        <v>57</v>
      </c>
      <c r="H83" s="4">
        <v>45900</v>
      </c>
      <c r="I83" s="3" t="s">
        <v>127</v>
      </c>
      <c r="J83" s="6">
        <v>35000</v>
      </c>
      <c r="K83" s="3" t="s">
        <v>16267</v>
      </c>
      <c r="L83" s="3" t="s">
        <v>16267</v>
      </c>
      <c r="M83" s="3"/>
    </row>
    <row r="84" spans="1:13" s="1" customFormat="1" ht="14.9" customHeight="1" x14ac:dyDescent="0.2">
      <c r="A84" s="3" t="s">
        <v>48</v>
      </c>
      <c r="B84" s="3" t="s">
        <v>9275</v>
      </c>
      <c r="C84" s="4">
        <v>33115</v>
      </c>
      <c r="D84" s="3"/>
      <c r="E84" s="5">
        <v>0</v>
      </c>
      <c r="F84" s="3" t="s">
        <v>9276</v>
      </c>
      <c r="G84" s="3" t="s">
        <v>57</v>
      </c>
      <c r="H84" s="4">
        <v>42315</v>
      </c>
      <c r="I84" s="3" t="s">
        <v>554</v>
      </c>
      <c r="J84" s="6">
        <v>9500</v>
      </c>
      <c r="K84" s="3"/>
      <c r="L84" s="3"/>
      <c r="M84" s="3"/>
    </row>
    <row r="85" spans="1:13" s="1" customFormat="1" ht="14.9" customHeight="1" x14ac:dyDescent="0.2">
      <c r="A85" s="3" t="s">
        <v>48</v>
      </c>
      <c r="B85" s="3" t="s">
        <v>2962</v>
      </c>
      <c r="C85" s="4">
        <v>42095</v>
      </c>
      <c r="D85" s="3" t="s">
        <v>2963</v>
      </c>
      <c r="E85" s="5">
        <v>0</v>
      </c>
      <c r="F85" s="3" t="s">
        <v>2964</v>
      </c>
      <c r="G85" s="3" t="s">
        <v>2965</v>
      </c>
      <c r="H85" s="4">
        <v>44256</v>
      </c>
      <c r="I85" s="3" t="s">
        <v>27</v>
      </c>
      <c r="J85" s="6">
        <v>9900</v>
      </c>
      <c r="K85" s="3"/>
      <c r="L85" s="3"/>
      <c r="M85" s="3"/>
    </row>
    <row r="86" spans="1:13" s="1" customFormat="1" ht="14.9" customHeight="1" x14ac:dyDescent="0.2">
      <c r="A86" s="3" t="s">
        <v>48</v>
      </c>
      <c r="B86" s="3" t="s">
        <v>16163</v>
      </c>
      <c r="C86" s="4">
        <v>44679</v>
      </c>
      <c r="D86" s="3" t="s">
        <v>16164</v>
      </c>
      <c r="E86" s="5">
        <v>15028</v>
      </c>
      <c r="F86" s="3" t="s">
        <v>16165</v>
      </c>
      <c r="G86" s="3" t="s">
        <v>57</v>
      </c>
      <c r="H86" s="4">
        <v>46072</v>
      </c>
      <c r="I86" s="3" t="s">
        <v>27</v>
      </c>
      <c r="J86" s="6">
        <v>34000</v>
      </c>
      <c r="K86" s="3"/>
      <c r="L86" s="3"/>
      <c r="M86" s="3"/>
    </row>
    <row r="87" spans="1:13" s="1" customFormat="1" ht="14.9" customHeight="1" x14ac:dyDescent="0.2">
      <c r="A87" s="3" t="s">
        <v>48</v>
      </c>
      <c r="B87" s="3" t="s">
        <v>9399</v>
      </c>
      <c r="C87" s="4">
        <v>42095</v>
      </c>
      <c r="D87" s="3"/>
      <c r="E87" s="5">
        <v>0</v>
      </c>
      <c r="F87" s="3" t="s">
        <v>9400</v>
      </c>
      <c r="G87" s="3" t="s">
        <v>9401</v>
      </c>
      <c r="H87" s="4">
        <v>42095</v>
      </c>
      <c r="I87" s="3" t="s">
        <v>157</v>
      </c>
      <c r="J87" s="6">
        <v>2000</v>
      </c>
      <c r="K87" s="3"/>
      <c r="L87" s="3"/>
      <c r="M87" s="3"/>
    </row>
    <row r="88" spans="1:13" s="1" customFormat="1" ht="14.9" customHeight="1" x14ac:dyDescent="0.2">
      <c r="A88" s="3" t="s">
        <v>48</v>
      </c>
      <c r="B88" s="3" t="s">
        <v>8434</v>
      </c>
      <c r="C88" s="4">
        <v>35945</v>
      </c>
      <c r="D88" s="3"/>
      <c r="E88" s="5">
        <v>0</v>
      </c>
      <c r="F88" s="3" t="s">
        <v>8435</v>
      </c>
      <c r="G88" s="3" t="s">
        <v>8436</v>
      </c>
      <c r="H88" s="4">
        <v>35945</v>
      </c>
      <c r="I88" s="3" t="s">
        <v>147</v>
      </c>
      <c r="J88" s="6">
        <v>11000</v>
      </c>
      <c r="K88" s="3" t="s">
        <v>16267</v>
      </c>
      <c r="L88" s="3"/>
      <c r="M88" s="3"/>
    </row>
    <row r="89" spans="1:13" s="1" customFormat="1" ht="14.9" customHeight="1" x14ac:dyDescent="0.2">
      <c r="A89" s="3" t="s">
        <v>48</v>
      </c>
      <c r="B89" s="3" t="s">
        <v>12594</v>
      </c>
      <c r="C89" s="4">
        <v>39906</v>
      </c>
      <c r="D89" s="3" t="s">
        <v>12595</v>
      </c>
      <c r="E89" s="5">
        <v>6114.35</v>
      </c>
      <c r="F89" s="3" t="s">
        <v>12596</v>
      </c>
      <c r="G89" s="3" t="s">
        <v>57</v>
      </c>
      <c r="H89" s="4">
        <v>41000</v>
      </c>
      <c r="I89" s="3" t="s">
        <v>12597</v>
      </c>
      <c r="J89" s="6">
        <v>18250</v>
      </c>
      <c r="K89" s="3" t="s">
        <v>16267</v>
      </c>
      <c r="L89" s="3" t="s">
        <v>16267</v>
      </c>
      <c r="M89" s="3"/>
    </row>
    <row r="90" spans="1:13" s="1" customFormat="1" ht="14.9" customHeight="1" x14ac:dyDescent="0.2">
      <c r="A90" s="3" t="s">
        <v>48</v>
      </c>
      <c r="B90" s="3" t="s">
        <v>13959</v>
      </c>
      <c r="C90" s="4">
        <v>42516</v>
      </c>
      <c r="D90" s="3" t="s">
        <v>13960</v>
      </c>
      <c r="E90" s="5">
        <v>1839.58</v>
      </c>
      <c r="F90" s="3" t="s">
        <v>13961</v>
      </c>
      <c r="G90" s="3" t="s">
        <v>57</v>
      </c>
      <c r="H90" s="4">
        <v>43191</v>
      </c>
      <c r="I90" s="3" t="s">
        <v>27</v>
      </c>
      <c r="J90" s="6">
        <v>13750</v>
      </c>
      <c r="K90" s="3"/>
      <c r="L90" s="3" t="s">
        <v>16267</v>
      </c>
      <c r="M90" s="3"/>
    </row>
    <row r="91" spans="1:13" s="1" customFormat="1" ht="14.9" customHeight="1" x14ac:dyDescent="0.2">
      <c r="A91" s="3" t="s">
        <v>48</v>
      </c>
      <c r="B91" s="3" t="s">
        <v>9801</v>
      </c>
      <c r="C91" s="4">
        <v>34365</v>
      </c>
      <c r="D91" s="3"/>
      <c r="E91" s="5">
        <v>0</v>
      </c>
      <c r="F91" s="3" t="s">
        <v>9802</v>
      </c>
      <c r="G91" s="3" t="s">
        <v>57</v>
      </c>
      <c r="H91" s="4">
        <v>39328</v>
      </c>
      <c r="I91" s="3" t="s">
        <v>862</v>
      </c>
      <c r="J91" s="6">
        <v>7100</v>
      </c>
      <c r="K91" s="3" t="s">
        <v>16267</v>
      </c>
      <c r="L91" s="3"/>
      <c r="M91" s="3"/>
    </row>
    <row r="92" spans="1:13" s="1" customFormat="1" ht="14.9" customHeight="1" x14ac:dyDescent="0.2">
      <c r="A92" s="3" t="s">
        <v>48</v>
      </c>
      <c r="B92" s="3" t="s">
        <v>13406</v>
      </c>
      <c r="C92" s="4">
        <v>43176</v>
      </c>
      <c r="D92" s="3"/>
      <c r="E92" s="5">
        <v>1313.2</v>
      </c>
      <c r="F92" s="3" t="s">
        <v>13407</v>
      </c>
      <c r="G92" s="3" t="s">
        <v>13408</v>
      </c>
      <c r="H92" s="4">
        <v>45880</v>
      </c>
      <c r="I92" s="3"/>
      <c r="J92" s="6">
        <v>16750</v>
      </c>
      <c r="K92" s="3" t="s">
        <v>16267</v>
      </c>
      <c r="L92" s="3"/>
      <c r="M92" s="3"/>
    </row>
    <row r="93" spans="1:13" s="1" customFormat="1" ht="14.9" customHeight="1" x14ac:dyDescent="0.2">
      <c r="A93" s="3" t="s">
        <v>48</v>
      </c>
      <c r="B93" s="3" t="s">
        <v>11363</v>
      </c>
      <c r="C93" s="4">
        <v>34394</v>
      </c>
      <c r="D93" s="3" t="s">
        <v>11364</v>
      </c>
      <c r="E93" s="5">
        <v>3447.6</v>
      </c>
      <c r="F93" s="3" t="s">
        <v>11365</v>
      </c>
      <c r="G93" s="3" t="s">
        <v>6150</v>
      </c>
      <c r="H93" s="4">
        <v>45037</v>
      </c>
      <c r="I93" s="3" t="s">
        <v>98</v>
      </c>
      <c r="J93" s="6">
        <v>7800</v>
      </c>
      <c r="K93" s="3"/>
      <c r="L93" s="3"/>
      <c r="M93" s="3"/>
    </row>
    <row r="94" spans="1:13" s="1" customFormat="1" ht="14.9" customHeight="1" x14ac:dyDescent="0.2">
      <c r="A94" s="3" t="s">
        <v>48</v>
      </c>
      <c r="B94" s="3" t="s">
        <v>7647</v>
      </c>
      <c r="C94" s="4">
        <v>32964</v>
      </c>
      <c r="D94" s="3" t="s">
        <v>7648</v>
      </c>
      <c r="E94" s="5">
        <v>14660.8</v>
      </c>
      <c r="F94" s="3" t="s">
        <v>7649</v>
      </c>
      <c r="G94" s="3" t="s">
        <v>57</v>
      </c>
      <c r="H94" s="4">
        <v>44015</v>
      </c>
      <c r="I94" s="3" t="s">
        <v>218</v>
      </c>
      <c r="J94" s="6">
        <v>44000</v>
      </c>
      <c r="K94" s="3" t="s">
        <v>16267</v>
      </c>
      <c r="L94" s="3"/>
      <c r="M94" s="3" t="s">
        <v>16267</v>
      </c>
    </row>
    <row r="95" spans="1:13" s="1" customFormat="1" ht="14.9" customHeight="1" x14ac:dyDescent="0.2">
      <c r="A95" s="3" t="s">
        <v>48</v>
      </c>
      <c r="B95" s="3" t="s">
        <v>4226</v>
      </c>
      <c r="C95" s="4">
        <v>40269</v>
      </c>
      <c r="D95" s="3" t="s">
        <v>4227</v>
      </c>
      <c r="E95" s="5">
        <v>2600</v>
      </c>
      <c r="F95" s="3" t="s">
        <v>4228</v>
      </c>
      <c r="G95" s="3" t="s">
        <v>4229</v>
      </c>
      <c r="H95" s="4">
        <v>40269</v>
      </c>
      <c r="I95" s="3" t="s">
        <v>27</v>
      </c>
      <c r="J95" s="6">
        <v>15750</v>
      </c>
      <c r="K95" s="3"/>
      <c r="L95" s="3" t="s">
        <v>16267</v>
      </c>
      <c r="M95" s="3"/>
    </row>
    <row r="96" spans="1:13" s="1" customFormat="1" ht="14.9" customHeight="1" x14ac:dyDescent="0.2">
      <c r="A96" s="3" t="s">
        <v>48</v>
      </c>
      <c r="B96" s="3" t="s">
        <v>15582</v>
      </c>
      <c r="C96" s="4">
        <v>32964</v>
      </c>
      <c r="D96" s="3" t="s">
        <v>15583</v>
      </c>
      <c r="E96" s="5">
        <v>5414.5</v>
      </c>
      <c r="F96" s="3" t="s">
        <v>15584</v>
      </c>
      <c r="G96" s="3" t="s">
        <v>15585</v>
      </c>
      <c r="H96" s="4">
        <v>32964</v>
      </c>
      <c r="I96" s="3" t="s">
        <v>1375</v>
      </c>
      <c r="J96" s="6">
        <v>12250</v>
      </c>
      <c r="K96" s="3"/>
      <c r="L96" s="3"/>
      <c r="M96" s="3"/>
    </row>
    <row r="97" spans="1:13" s="1" customFormat="1" ht="14.9" customHeight="1" x14ac:dyDescent="0.2">
      <c r="A97" s="3" t="s">
        <v>48</v>
      </c>
      <c r="B97" s="3" t="s">
        <v>8635</v>
      </c>
      <c r="C97" s="4">
        <v>36443</v>
      </c>
      <c r="D97" s="3"/>
      <c r="E97" s="5">
        <v>0</v>
      </c>
      <c r="F97" s="3" t="s">
        <v>8636</v>
      </c>
      <c r="G97" s="3" t="s">
        <v>57</v>
      </c>
      <c r="H97" s="4">
        <v>37008</v>
      </c>
      <c r="I97" s="3" t="s">
        <v>98</v>
      </c>
      <c r="J97" s="6">
        <v>3850</v>
      </c>
      <c r="K97" s="3"/>
      <c r="L97" s="3"/>
      <c r="M97" s="3"/>
    </row>
    <row r="98" spans="1:13" s="1" customFormat="1" ht="14.9" customHeight="1" x14ac:dyDescent="0.2">
      <c r="A98" s="3" t="s">
        <v>48</v>
      </c>
      <c r="B98" s="3" t="s">
        <v>10674</v>
      </c>
      <c r="C98" s="4">
        <v>45261</v>
      </c>
      <c r="D98" s="3" t="s">
        <v>10675</v>
      </c>
      <c r="E98" s="5">
        <v>16211.26</v>
      </c>
      <c r="F98" s="3" t="s">
        <v>10676</v>
      </c>
      <c r="G98" s="3" t="s">
        <v>57</v>
      </c>
      <c r="H98" s="4">
        <v>45261</v>
      </c>
      <c r="I98" s="3" t="s">
        <v>10677</v>
      </c>
      <c r="J98" s="6">
        <v>42250</v>
      </c>
      <c r="K98" s="3"/>
      <c r="L98" s="3"/>
      <c r="M98" s="3"/>
    </row>
    <row r="99" spans="1:13" s="1" customFormat="1" ht="14.9" customHeight="1" x14ac:dyDescent="0.2">
      <c r="A99" s="3" t="s">
        <v>48</v>
      </c>
      <c r="B99" s="3" t="s">
        <v>9069</v>
      </c>
      <c r="C99" s="4">
        <v>34790</v>
      </c>
      <c r="D99" s="3"/>
      <c r="E99" s="5">
        <v>0</v>
      </c>
      <c r="F99" s="3" t="s">
        <v>9070</v>
      </c>
      <c r="G99" s="3" t="s">
        <v>57</v>
      </c>
      <c r="H99" s="4">
        <v>34790</v>
      </c>
      <c r="I99" s="3" t="s">
        <v>641</v>
      </c>
      <c r="J99" s="6">
        <v>780</v>
      </c>
      <c r="K99" s="3"/>
      <c r="L99" s="3"/>
      <c r="M99" s="3"/>
    </row>
    <row r="100" spans="1:13" s="1" customFormat="1" ht="14.9" customHeight="1" x14ac:dyDescent="0.2">
      <c r="A100" s="3" t="s">
        <v>48</v>
      </c>
      <c r="B100" s="3" t="s">
        <v>14923</v>
      </c>
      <c r="C100" s="4">
        <v>39664</v>
      </c>
      <c r="D100" s="3" t="s">
        <v>14924</v>
      </c>
      <c r="E100" s="5">
        <v>0</v>
      </c>
      <c r="F100" s="3" t="s">
        <v>14925</v>
      </c>
      <c r="G100" s="3" t="s">
        <v>57</v>
      </c>
      <c r="H100" s="4">
        <v>39664</v>
      </c>
      <c r="I100" s="3" t="s">
        <v>5947</v>
      </c>
      <c r="J100" s="6">
        <v>6000</v>
      </c>
      <c r="K100" s="3"/>
      <c r="L100" s="3"/>
      <c r="M100" s="3"/>
    </row>
    <row r="101" spans="1:13" s="1" customFormat="1" ht="14.9" customHeight="1" x14ac:dyDescent="0.2">
      <c r="A101" s="3" t="s">
        <v>48</v>
      </c>
      <c r="B101" s="3" t="s">
        <v>6211</v>
      </c>
      <c r="C101" s="4">
        <v>38899</v>
      </c>
      <c r="D101" s="3"/>
      <c r="E101" s="5">
        <v>0</v>
      </c>
      <c r="F101" s="3" t="s">
        <v>6212</v>
      </c>
      <c r="G101" s="3" t="s">
        <v>57</v>
      </c>
      <c r="H101" s="4">
        <v>38899</v>
      </c>
      <c r="I101" s="3" t="s">
        <v>6213</v>
      </c>
      <c r="J101" s="6">
        <v>2500</v>
      </c>
      <c r="K101" s="3"/>
      <c r="L101" s="3"/>
      <c r="M101" s="3"/>
    </row>
    <row r="102" spans="1:13" s="1" customFormat="1" ht="14.9" customHeight="1" x14ac:dyDescent="0.2">
      <c r="A102" s="3" t="s">
        <v>48</v>
      </c>
      <c r="B102" s="3" t="s">
        <v>11107</v>
      </c>
      <c r="C102" s="4">
        <v>44123</v>
      </c>
      <c r="D102" s="3" t="s">
        <v>11108</v>
      </c>
      <c r="E102" s="5">
        <v>6350.27</v>
      </c>
      <c r="F102" s="3" t="s">
        <v>11109</v>
      </c>
      <c r="G102" s="3" t="s">
        <v>11110</v>
      </c>
      <c r="H102" s="4">
        <v>46082</v>
      </c>
      <c r="I102" s="3" t="s">
        <v>572</v>
      </c>
      <c r="J102" s="6">
        <v>17250</v>
      </c>
      <c r="K102" s="3"/>
      <c r="L102" s="3"/>
      <c r="M102" s="3"/>
    </row>
    <row r="103" spans="1:13" s="1" customFormat="1" ht="14.9" customHeight="1" x14ac:dyDescent="0.2">
      <c r="A103" s="3" t="s">
        <v>48</v>
      </c>
      <c r="B103" s="3" t="s">
        <v>14841</v>
      </c>
      <c r="C103" s="4">
        <v>45111</v>
      </c>
      <c r="D103" s="3"/>
      <c r="E103" s="5">
        <v>0</v>
      </c>
      <c r="F103" s="3" t="s">
        <v>14842</v>
      </c>
      <c r="G103" s="3" t="s">
        <v>14843</v>
      </c>
      <c r="H103" s="4">
        <v>45748</v>
      </c>
      <c r="I103" s="3" t="s">
        <v>157</v>
      </c>
      <c r="J103" s="6">
        <v>1275</v>
      </c>
      <c r="K103" s="3"/>
      <c r="L103" s="3"/>
      <c r="M103" s="3"/>
    </row>
    <row r="104" spans="1:13" s="1" customFormat="1" ht="14.9" customHeight="1" x14ac:dyDescent="0.2">
      <c r="A104" s="3" t="s">
        <v>48</v>
      </c>
      <c r="B104" s="3" t="s">
        <v>14844</v>
      </c>
      <c r="C104" s="4">
        <v>45111</v>
      </c>
      <c r="D104" s="3"/>
      <c r="E104" s="5">
        <v>0</v>
      </c>
      <c r="F104" s="3" t="s">
        <v>14845</v>
      </c>
      <c r="G104" s="3" t="s">
        <v>14843</v>
      </c>
      <c r="H104" s="4">
        <v>45748</v>
      </c>
      <c r="I104" s="3" t="s">
        <v>157</v>
      </c>
      <c r="J104" s="6">
        <v>2550</v>
      </c>
      <c r="K104" s="3"/>
      <c r="L104" s="3"/>
      <c r="M104" s="3"/>
    </row>
    <row r="105" spans="1:13" s="1" customFormat="1" ht="14.9" customHeight="1" x14ac:dyDescent="0.2">
      <c r="A105" s="3" t="s">
        <v>48</v>
      </c>
      <c r="B105" s="3" t="s">
        <v>14846</v>
      </c>
      <c r="C105" s="4">
        <v>44562</v>
      </c>
      <c r="D105" s="3"/>
      <c r="E105" s="5">
        <v>0</v>
      </c>
      <c r="F105" s="3" t="s">
        <v>14847</v>
      </c>
      <c r="G105" s="3" t="s">
        <v>14843</v>
      </c>
      <c r="H105" s="4">
        <v>45748</v>
      </c>
      <c r="I105" s="3" t="s">
        <v>157</v>
      </c>
      <c r="J105" s="6">
        <v>2550</v>
      </c>
      <c r="K105" s="3"/>
      <c r="L105" s="3"/>
      <c r="M105" s="3"/>
    </row>
    <row r="106" spans="1:13" s="1" customFormat="1" ht="14.9" customHeight="1" x14ac:dyDescent="0.2">
      <c r="A106" s="3" t="s">
        <v>48</v>
      </c>
      <c r="B106" s="3" t="s">
        <v>6246</v>
      </c>
      <c r="C106" s="4">
        <v>32964</v>
      </c>
      <c r="D106" s="3" t="s">
        <v>6247</v>
      </c>
      <c r="E106" s="5">
        <v>13149.5</v>
      </c>
      <c r="F106" s="3" t="s">
        <v>6248</v>
      </c>
      <c r="G106" s="3" t="s">
        <v>6249</v>
      </c>
      <c r="H106" s="4">
        <v>44075</v>
      </c>
      <c r="I106" s="3" t="s">
        <v>68</v>
      </c>
      <c r="J106" s="6">
        <v>29750</v>
      </c>
      <c r="K106" s="3"/>
      <c r="L106" s="3"/>
      <c r="M106" s="3"/>
    </row>
    <row r="107" spans="1:13" s="1" customFormat="1" ht="14.9" customHeight="1" x14ac:dyDescent="0.2">
      <c r="A107" s="3" t="s">
        <v>48</v>
      </c>
      <c r="B107" s="3" t="s">
        <v>9751</v>
      </c>
      <c r="C107" s="4">
        <v>37196</v>
      </c>
      <c r="D107" s="3"/>
      <c r="E107" s="5">
        <v>0</v>
      </c>
      <c r="F107" s="3" t="s">
        <v>9752</v>
      </c>
      <c r="G107" s="3" t="s">
        <v>8902</v>
      </c>
      <c r="H107" s="4">
        <v>42979</v>
      </c>
      <c r="I107" s="3" t="s">
        <v>157</v>
      </c>
      <c r="J107" s="6">
        <v>1300</v>
      </c>
      <c r="K107" s="3"/>
      <c r="L107" s="3"/>
      <c r="M107" s="3"/>
    </row>
    <row r="108" spans="1:13" s="1" customFormat="1" ht="14.9" customHeight="1" x14ac:dyDescent="0.2">
      <c r="A108" s="3" t="s">
        <v>48</v>
      </c>
      <c r="B108" s="3" t="s">
        <v>14848</v>
      </c>
      <c r="C108" s="4">
        <v>37196</v>
      </c>
      <c r="D108" s="3"/>
      <c r="E108" s="5">
        <v>0</v>
      </c>
      <c r="F108" s="3" t="s">
        <v>14849</v>
      </c>
      <c r="G108" s="3" t="s">
        <v>14843</v>
      </c>
      <c r="H108" s="4">
        <v>45839</v>
      </c>
      <c r="I108" s="3" t="s">
        <v>157</v>
      </c>
      <c r="J108" s="6">
        <v>1300</v>
      </c>
      <c r="K108" s="3"/>
      <c r="L108" s="3"/>
      <c r="M108" s="3"/>
    </row>
    <row r="109" spans="1:13" s="1" customFormat="1" ht="14.9" customHeight="1" x14ac:dyDescent="0.2">
      <c r="A109" s="3" t="s">
        <v>48</v>
      </c>
      <c r="B109" s="3" t="s">
        <v>9407</v>
      </c>
      <c r="C109" s="4">
        <v>35521</v>
      </c>
      <c r="D109" s="3"/>
      <c r="E109" s="5">
        <v>0</v>
      </c>
      <c r="F109" s="3" t="s">
        <v>9408</v>
      </c>
      <c r="G109" s="3" t="s">
        <v>9409</v>
      </c>
      <c r="H109" s="4">
        <v>37865</v>
      </c>
      <c r="I109" s="3" t="s">
        <v>157</v>
      </c>
      <c r="J109" s="6">
        <v>1050</v>
      </c>
      <c r="K109" s="3"/>
      <c r="L109" s="3"/>
      <c r="M109" s="3"/>
    </row>
    <row r="110" spans="1:13" s="1" customFormat="1" ht="14.9" customHeight="1" x14ac:dyDescent="0.2">
      <c r="A110" s="3" t="s">
        <v>48</v>
      </c>
      <c r="B110" s="3" t="s">
        <v>14850</v>
      </c>
      <c r="C110" s="4">
        <v>35521</v>
      </c>
      <c r="D110" s="3"/>
      <c r="E110" s="5">
        <v>0</v>
      </c>
      <c r="F110" s="3" t="s">
        <v>14851</v>
      </c>
      <c r="G110" s="3" t="s">
        <v>14843</v>
      </c>
      <c r="H110" s="4">
        <v>45748</v>
      </c>
      <c r="I110" s="3" t="s">
        <v>157</v>
      </c>
      <c r="J110" s="6">
        <v>1300</v>
      </c>
      <c r="K110" s="3"/>
      <c r="L110" s="3"/>
      <c r="M110" s="3"/>
    </row>
    <row r="111" spans="1:13" s="1" customFormat="1" ht="14.9" customHeight="1" x14ac:dyDescent="0.2">
      <c r="A111" s="3" t="s">
        <v>48</v>
      </c>
      <c r="B111" s="3" t="s">
        <v>8075</v>
      </c>
      <c r="C111" s="4">
        <v>35521</v>
      </c>
      <c r="D111" s="3"/>
      <c r="E111" s="5">
        <v>0</v>
      </c>
      <c r="F111" s="3" t="s">
        <v>8076</v>
      </c>
      <c r="G111" s="3" t="s">
        <v>8077</v>
      </c>
      <c r="H111" s="4">
        <v>35521</v>
      </c>
      <c r="I111" s="3" t="s">
        <v>157</v>
      </c>
      <c r="J111" s="6">
        <v>1300</v>
      </c>
      <c r="K111" s="3"/>
      <c r="L111" s="3"/>
      <c r="M111" s="3"/>
    </row>
    <row r="112" spans="1:13" s="1" customFormat="1" ht="14.9" customHeight="1" x14ac:dyDescent="0.2">
      <c r="A112" s="3" t="s">
        <v>48</v>
      </c>
      <c r="B112" s="3" t="s">
        <v>14852</v>
      </c>
      <c r="C112" s="4">
        <v>35521</v>
      </c>
      <c r="D112" s="3"/>
      <c r="E112" s="5">
        <v>0</v>
      </c>
      <c r="F112" s="3" t="s">
        <v>14853</v>
      </c>
      <c r="G112" s="3" t="s">
        <v>14843</v>
      </c>
      <c r="H112" s="4">
        <v>45748</v>
      </c>
      <c r="I112" s="3" t="s">
        <v>157</v>
      </c>
      <c r="J112" s="6">
        <v>1300</v>
      </c>
      <c r="K112" s="3"/>
      <c r="L112" s="3"/>
      <c r="M112" s="3"/>
    </row>
    <row r="113" spans="1:13" s="1" customFormat="1" ht="14.9" customHeight="1" x14ac:dyDescent="0.2">
      <c r="A113" s="3" t="s">
        <v>48</v>
      </c>
      <c r="B113" s="3" t="s">
        <v>8900</v>
      </c>
      <c r="C113" s="4">
        <v>35521</v>
      </c>
      <c r="D113" s="3"/>
      <c r="E113" s="5">
        <v>0</v>
      </c>
      <c r="F113" s="3" t="s">
        <v>8901</v>
      </c>
      <c r="G113" s="3" t="s">
        <v>8902</v>
      </c>
      <c r="H113" s="4">
        <v>39435</v>
      </c>
      <c r="I113" s="3" t="s">
        <v>157</v>
      </c>
      <c r="J113" s="6">
        <v>1300</v>
      </c>
      <c r="K113" s="3"/>
      <c r="L113" s="3"/>
      <c r="M113" s="3"/>
    </row>
    <row r="114" spans="1:13" s="1" customFormat="1" ht="14.9" customHeight="1" x14ac:dyDescent="0.2">
      <c r="A114" s="3" t="s">
        <v>48</v>
      </c>
      <c r="B114" s="3" t="s">
        <v>8459</v>
      </c>
      <c r="C114" s="4">
        <v>35521</v>
      </c>
      <c r="D114" s="3"/>
      <c r="E114" s="5">
        <v>0</v>
      </c>
      <c r="F114" s="3" t="s">
        <v>8460</v>
      </c>
      <c r="G114" s="3" t="s">
        <v>8461</v>
      </c>
      <c r="H114" s="4">
        <v>41829</v>
      </c>
      <c r="I114" s="3" t="s">
        <v>157</v>
      </c>
      <c r="J114" s="6">
        <v>1275</v>
      </c>
      <c r="K114" s="3"/>
      <c r="L114" s="3"/>
      <c r="M114" s="3"/>
    </row>
    <row r="115" spans="1:13" s="1" customFormat="1" ht="14.9" customHeight="1" x14ac:dyDescent="0.2">
      <c r="A115" s="3" t="s">
        <v>48</v>
      </c>
      <c r="B115" s="3" t="s">
        <v>14854</v>
      </c>
      <c r="C115" s="4">
        <v>35521</v>
      </c>
      <c r="D115" s="3"/>
      <c r="E115" s="5">
        <v>0</v>
      </c>
      <c r="F115" s="3" t="s">
        <v>14855</v>
      </c>
      <c r="G115" s="3" t="s">
        <v>14843</v>
      </c>
      <c r="H115" s="4">
        <v>45748</v>
      </c>
      <c r="I115" s="3" t="s">
        <v>157</v>
      </c>
      <c r="J115" s="6">
        <v>1275</v>
      </c>
      <c r="K115" s="3"/>
      <c r="L115" s="3"/>
      <c r="M115" s="3"/>
    </row>
    <row r="116" spans="1:13" s="1" customFormat="1" ht="14.9" customHeight="1" x14ac:dyDescent="0.2">
      <c r="A116" s="3" t="s">
        <v>48</v>
      </c>
      <c r="B116" s="3" t="s">
        <v>14856</v>
      </c>
      <c r="C116" s="4">
        <v>35521</v>
      </c>
      <c r="D116" s="3"/>
      <c r="E116" s="5">
        <v>0</v>
      </c>
      <c r="F116" s="3" t="s">
        <v>14857</v>
      </c>
      <c r="G116" s="3" t="s">
        <v>14843</v>
      </c>
      <c r="H116" s="4">
        <v>45748</v>
      </c>
      <c r="I116" s="3" t="s">
        <v>157</v>
      </c>
      <c r="J116" s="6">
        <v>1275</v>
      </c>
      <c r="K116" s="3"/>
      <c r="L116" s="3"/>
      <c r="M116" s="3"/>
    </row>
    <row r="117" spans="1:13" s="1" customFormat="1" ht="14.9" customHeight="1" x14ac:dyDescent="0.2">
      <c r="A117" s="3" t="s">
        <v>48</v>
      </c>
      <c r="B117" s="3" t="s">
        <v>10308</v>
      </c>
      <c r="C117" s="4">
        <v>40118</v>
      </c>
      <c r="D117" s="3"/>
      <c r="E117" s="5">
        <v>0</v>
      </c>
      <c r="F117" s="3" t="s">
        <v>10309</v>
      </c>
      <c r="G117" s="3" t="s">
        <v>57</v>
      </c>
      <c r="H117" s="4">
        <v>44702</v>
      </c>
      <c r="I117" s="3" t="s">
        <v>157</v>
      </c>
      <c r="J117" s="6">
        <v>1275</v>
      </c>
      <c r="K117" s="3"/>
      <c r="L117" s="3"/>
      <c r="M117" s="3"/>
    </row>
    <row r="118" spans="1:13" s="1" customFormat="1" ht="14.9" customHeight="1" x14ac:dyDescent="0.2">
      <c r="A118" s="3" t="s">
        <v>48</v>
      </c>
      <c r="B118" s="3" t="s">
        <v>14858</v>
      </c>
      <c r="C118" s="4">
        <v>40118</v>
      </c>
      <c r="D118" s="3"/>
      <c r="E118" s="5">
        <v>0</v>
      </c>
      <c r="F118" s="3" t="s">
        <v>14859</v>
      </c>
      <c r="G118" s="3" t="s">
        <v>14843</v>
      </c>
      <c r="H118" s="4">
        <v>45748</v>
      </c>
      <c r="I118" s="3" t="s">
        <v>157</v>
      </c>
      <c r="J118" s="6">
        <v>1275</v>
      </c>
      <c r="K118" s="3"/>
      <c r="L118" s="3"/>
      <c r="M118" s="3"/>
    </row>
    <row r="119" spans="1:13" s="1" customFormat="1" ht="14.9" customHeight="1" x14ac:dyDescent="0.2">
      <c r="A119" s="3" t="s">
        <v>48</v>
      </c>
      <c r="B119" s="3" t="s">
        <v>10343</v>
      </c>
      <c r="C119" s="4">
        <v>35521</v>
      </c>
      <c r="D119" s="3"/>
      <c r="E119" s="5">
        <v>0</v>
      </c>
      <c r="F119" s="3" t="s">
        <v>10344</v>
      </c>
      <c r="G119" s="3" t="s">
        <v>10345</v>
      </c>
      <c r="H119" s="4">
        <v>45689</v>
      </c>
      <c r="I119" s="3" t="s">
        <v>157</v>
      </c>
      <c r="J119" s="6">
        <v>1300</v>
      </c>
      <c r="K119" s="3"/>
      <c r="L119" s="3"/>
      <c r="M119" s="3"/>
    </row>
    <row r="120" spans="1:13" s="1" customFormat="1" ht="14.9" customHeight="1" x14ac:dyDescent="0.2">
      <c r="A120" s="3" t="s">
        <v>48</v>
      </c>
      <c r="B120" s="3" t="s">
        <v>8468</v>
      </c>
      <c r="C120" s="4">
        <v>35521</v>
      </c>
      <c r="D120" s="3"/>
      <c r="E120" s="5">
        <v>0</v>
      </c>
      <c r="F120" s="3" t="s">
        <v>8469</v>
      </c>
      <c r="G120" s="3" t="s">
        <v>8470</v>
      </c>
      <c r="H120" s="4">
        <v>41214</v>
      </c>
      <c r="I120" s="3" t="s">
        <v>157</v>
      </c>
      <c r="J120" s="6">
        <v>1300</v>
      </c>
      <c r="K120" s="3"/>
      <c r="L120" s="3"/>
      <c r="M120" s="3"/>
    </row>
    <row r="121" spans="1:13" s="1" customFormat="1" ht="14.9" customHeight="1" x14ac:dyDescent="0.2">
      <c r="A121" s="3" t="s">
        <v>48</v>
      </c>
      <c r="B121" s="3" t="s">
        <v>8883</v>
      </c>
      <c r="C121" s="4">
        <v>35521</v>
      </c>
      <c r="D121" s="3"/>
      <c r="E121" s="5">
        <v>0</v>
      </c>
      <c r="F121" s="3" t="s">
        <v>8884</v>
      </c>
      <c r="G121" s="3" t="s">
        <v>8885</v>
      </c>
      <c r="H121" s="4">
        <v>45839</v>
      </c>
      <c r="I121" s="3" t="s">
        <v>157</v>
      </c>
      <c r="J121" s="6">
        <v>1300</v>
      </c>
      <c r="K121" s="3"/>
      <c r="L121" s="3"/>
      <c r="M121" s="3"/>
    </row>
    <row r="122" spans="1:13" s="1" customFormat="1" ht="14.9" customHeight="1" x14ac:dyDescent="0.2">
      <c r="A122" s="3" t="s">
        <v>48</v>
      </c>
      <c r="B122" s="3" t="s">
        <v>8177</v>
      </c>
      <c r="C122" s="4">
        <v>40269</v>
      </c>
      <c r="D122" s="3"/>
      <c r="E122" s="5">
        <v>0</v>
      </c>
      <c r="F122" s="3" t="s">
        <v>8178</v>
      </c>
      <c r="G122" s="3" t="s">
        <v>8179</v>
      </c>
      <c r="H122" s="4">
        <v>40269</v>
      </c>
      <c r="I122" s="3" t="s">
        <v>8180</v>
      </c>
      <c r="J122" s="6">
        <v>6400</v>
      </c>
      <c r="K122" s="3"/>
      <c r="L122" s="3"/>
      <c r="M122" s="3"/>
    </row>
    <row r="123" spans="1:13" s="1" customFormat="1" ht="14.9" customHeight="1" x14ac:dyDescent="0.2">
      <c r="A123" s="3" t="s">
        <v>48</v>
      </c>
      <c r="B123" s="3" t="s">
        <v>2456</v>
      </c>
      <c r="C123" s="4">
        <v>44621</v>
      </c>
      <c r="D123" s="3"/>
      <c r="E123" s="5">
        <v>0</v>
      </c>
      <c r="F123" s="3" t="s">
        <v>2457</v>
      </c>
      <c r="G123" s="3" t="s">
        <v>2458</v>
      </c>
      <c r="H123" s="4">
        <v>44621</v>
      </c>
      <c r="I123" s="3" t="s">
        <v>157</v>
      </c>
      <c r="J123" s="6">
        <v>2550</v>
      </c>
      <c r="K123" s="3"/>
      <c r="L123" s="3"/>
      <c r="M123" s="3"/>
    </row>
    <row r="124" spans="1:13" s="1" customFormat="1" ht="14.9" customHeight="1" x14ac:dyDescent="0.2">
      <c r="A124" s="3" t="s">
        <v>48</v>
      </c>
      <c r="B124" s="3" t="s">
        <v>12286</v>
      </c>
      <c r="C124" s="4">
        <v>44774</v>
      </c>
      <c r="D124" s="3"/>
      <c r="E124" s="5">
        <v>0</v>
      </c>
      <c r="F124" s="3" t="s">
        <v>12287</v>
      </c>
      <c r="G124" s="3" t="s">
        <v>12288</v>
      </c>
      <c r="H124" s="4">
        <v>44774</v>
      </c>
      <c r="I124" s="3" t="s">
        <v>157</v>
      </c>
      <c r="J124" s="6">
        <v>2550</v>
      </c>
      <c r="K124" s="3"/>
      <c r="L124" s="3"/>
      <c r="M124" s="3"/>
    </row>
    <row r="125" spans="1:13" s="1" customFormat="1" ht="14.9" customHeight="1" x14ac:dyDescent="0.2">
      <c r="A125" s="3" t="s">
        <v>48</v>
      </c>
      <c r="B125" s="3" t="s">
        <v>8324</v>
      </c>
      <c r="C125" s="4">
        <v>45047</v>
      </c>
      <c r="D125" s="3"/>
      <c r="E125" s="5">
        <v>0</v>
      </c>
      <c r="F125" s="3" t="s">
        <v>8325</v>
      </c>
      <c r="G125" s="3" t="s">
        <v>8326</v>
      </c>
      <c r="H125" s="4">
        <v>45047</v>
      </c>
      <c r="I125" s="3" t="s">
        <v>8327</v>
      </c>
      <c r="J125" s="6">
        <v>2550</v>
      </c>
      <c r="K125" s="3"/>
      <c r="L125" s="3"/>
      <c r="M125" s="3"/>
    </row>
    <row r="126" spans="1:13" s="1" customFormat="1" ht="14.9" customHeight="1" x14ac:dyDescent="0.2">
      <c r="A126" s="3" t="s">
        <v>48</v>
      </c>
      <c r="B126" s="3" t="s">
        <v>12948</v>
      </c>
      <c r="C126" s="4">
        <v>32964</v>
      </c>
      <c r="D126" s="3" t="s">
        <v>12949</v>
      </c>
      <c r="E126" s="5">
        <v>95550</v>
      </c>
      <c r="F126" s="3" t="s">
        <v>12950</v>
      </c>
      <c r="G126" s="3" t="s">
        <v>12951</v>
      </c>
      <c r="H126" s="4">
        <v>32964</v>
      </c>
      <c r="I126" s="3" t="s">
        <v>12952</v>
      </c>
      <c r="J126" s="6">
        <v>195000</v>
      </c>
      <c r="K126" s="3"/>
      <c r="L126" s="3"/>
      <c r="M126" s="3"/>
    </row>
    <row r="127" spans="1:13" s="1" customFormat="1" ht="14.9" customHeight="1" x14ac:dyDescent="0.2">
      <c r="A127" s="3" t="s">
        <v>48</v>
      </c>
      <c r="B127" s="3" t="s">
        <v>5501</v>
      </c>
      <c r="C127" s="4">
        <v>32964</v>
      </c>
      <c r="D127" s="3" t="s">
        <v>5502</v>
      </c>
      <c r="E127" s="5">
        <v>0</v>
      </c>
      <c r="F127" s="3" t="s">
        <v>5503</v>
      </c>
      <c r="G127" s="3" t="s">
        <v>5504</v>
      </c>
      <c r="H127" s="4">
        <v>44835</v>
      </c>
      <c r="I127" s="3" t="s">
        <v>93</v>
      </c>
      <c r="J127" s="6">
        <v>11750</v>
      </c>
      <c r="K127" s="3"/>
      <c r="L127" s="3"/>
      <c r="M127" s="3"/>
    </row>
    <row r="128" spans="1:13" s="1" customFormat="1" ht="14.9" customHeight="1" x14ac:dyDescent="0.2">
      <c r="A128" s="3" t="s">
        <v>48</v>
      </c>
      <c r="B128" s="3" t="s">
        <v>3718</v>
      </c>
      <c r="C128" s="4">
        <v>42644</v>
      </c>
      <c r="D128" s="3" t="s">
        <v>3719</v>
      </c>
      <c r="E128" s="5">
        <v>6287.4</v>
      </c>
      <c r="F128" s="3" t="s">
        <v>3720</v>
      </c>
      <c r="G128" s="3" t="s">
        <v>3721</v>
      </c>
      <c r="H128" s="4">
        <v>42644</v>
      </c>
      <c r="I128" s="3" t="s">
        <v>68</v>
      </c>
      <c r="J128" s="6">
        <v>15750</v>
      </c>
      <c r="K128" s="3"/>
      <c r="L128" s="3"/>
      <c r="M128" s="3"/>
    </row>
    <row r="129" spans="1:13" s="1" customFormat="1" ht="14.9" customHeight="1" x14ac:dyDescent="0.2">
      <c r="A129" s="3" t="s">
        <v>48</v>
      </c>
      <c r="B129" s="3" t="s">
        <v>8906</v>
      </c>
      <c r="C129" s="4">
        <v>42736</v>
      </c>
      <c r="D129" s="3"/>
      <c r="E129" s="5">
        <v>0</v>
      </c>
      <c r="F129" s="3" t="s">
        <v>8907</v>
      </c>
      <c r="G129" s="3" t="s">
        <v>8908</v>
      </c>
      <c r="H129" s="4">
        <v>42736</v>
      </c>
      <c r="I129" s="3" t="s">
        <v>641</v>
      </c>
      <c r="J129" s="6">
        <v>1225</v>
      </c>
      <c r="K129" s="3"/>
      <c r="L129" s="3"/>
      <c r="M129" s="3"/>
    </row>
    <row r="130" spans="1:13" s="1" customFormat="1" ht="14.9" customHeight="1" x14ac:dyDescent="0.2">
      <c r="A130" s="3" t="s">
        <v>48</v>
      </c>
      <c r="B130" s="3" t="s">
        <v>420</v>
      </c>
      <c r="C130" s="4">
        <v>42826</v>
      </c>
      <c r="D130" s="3" t="s">
        <v>421</v>
      </c>
      <c r="E130" s="5">
        <v>800</v>
      </c>
      <c r="F130" s="3" t="s">
        <v>422</v>
      </c>
      <c r="G130" s="3" t="s">
        <v>423</v>
      </c>
      <c r="H130" s="4">
        <v>42826</v>
      </c>
      <c r="I130" s="3" t="s">
        <v>142</v>
      </c>
      <c r="J130" s="6">
        <v>13250</v>
      </c>
      <c r="K130" s="3"/>
      <c r="L130" s="3" t="s">
        <v>16267</v>
      </c>
      <c r="M130" s="3"/>
    </row>
    <row r="131" spans="1:13" s="1" customFormat="1" ht="14.9" customHeight="1" x14ac:dyDescent="0.2">
      <c r="A131" s="3" t="s">
        <v>48</v>
      </c>
      <c r="B131" s="3" t="s">
        <v>13245</v>
      </c>
      <c r="C131" s="4">
        <v>42935</v>
      </c>
      <c r="D131" s="3" t="s">
        <v>13246</v>
      </c>
      <c r="E131" s="5">
        <v>0</v>
      </c>
      <c r="F131" s="3" t="s">
        <v>13247</v>
      </c>
      <c r="G131" s="3" t="s">
        <v>13248</v>
      </c>
      <c r="H131" s="4">
        <v>42935</v>
      </c>
      <c r="I131" s="3" t="s">
        <v>68</v>
      </c>
      <c r="J131" s="6">
        <v>5100</v>
      </c>
      <c r="K131" s="3"/>
      <c r="L131" s="3"/>
      <c r="M131" s="3"/>
    </row>
    <row r="132" spans="1:13" s="1" customFormat="1" ht="14.9" customHeight="1" x14ac:dyDescent="0.2">
      <c r="A132" s="3" t="s">
        <v>48</v>
      </c>
      <c r="B132" s="3" t="s">
        <v>3941</v>
      </c>
      <c r="C132" s="4">
        <v>42826</v>
      </c>
      <c r="D132" s="3" t="s">
        <v>3942</v>
      </c>
      <c r="E132" s="5">
        <v>0</v>
      </c>
      <c r="F132" s="3" t="s">
        <v>3943</v>
      </c>
      <c r="G132" s="3" t="s">
        <v>3944</v>
      </c>
      <c r="H132" s="4">
        <v>42826</v>
      </c>
      <c r="I132" s="3" t="s">
        <v>68</v>
      </c>
      <c r="J132" s="6">
        <v>5900</v>
      </c>
      <c r="K132" s="3"/>
      <c r="L132" s="3"/>
      <c r="M132" s="3"/>
    </row>
    <row r="133" spans="1:13" s="1" customFormat="1" ht="14.9" customHeight="1" x14ac:dyDescent="0.2">
      <c r="A133" s="3" t="s">
        <v>48</v>
      </c>
      <c r="B133" s="3" t="s">
        <v>3722</v>
      </c>
      <c r="C133" s="4">
        <v>45017</v>
      </c>
      <c r="D133" s="3" t="s">
        <v>3719</v>
      </c>
      <c r="E133" s="5">
        <v>5746</v>
      </c>
      <c r="F133" s="3" t="s">
        <v>3723</v>
      </c>
      <c r="G133" s="3" t="s">
        <v>3721</v>
      </c>
      <c r="H133" s="4">
        <v>45017</v>
      </c>
      <c r="I133" s="3" t="s">
        <v>142</v>
      </c>
      <c r="J133" s="6">
        <v>13000</v>
      </c>
      <c r="K133" s="3"/>
      <c r="L133" s="3"/>
      <c r="M133" s="3"/>
    </row>
    <row r="134" spans="1:13" s="1" customFormat="1" ht="14.9" customHeight="1" x14ac:dyDescent="0.2">
      <c r="A134" s="3" t="s">
        <v>48</v>
      </c>
      <c r="B134" s="3" t="s">
        <v>7996</v>
      </c>
      <c r="C134" s="4">
        <v>45383</v>
      </c>
      <c r="D134" s="3"/>
      <c r="E134" s="5">
        <v>0</v>
      </c>
      <c r="F134" s="3" t="s">
        <v>7997</v>
      </c>
      <c r="G134" s="3" t="s">
        <v>7998</v>
      </c>
      <c r="H134" s="4">
        <v>45778</v>
      </c>
      <c r="I134" s="3" t="s">
        <v>142</v>
      </c>
      <c r="J134" s="6">
        <v>9300</v>
      </c>
      <c r="K134" s="3"/>
      <c r="L134" s="3"/>
      <c r="M134" s="3"/>
    </row>
    <row r="135" spans="1:13" s="1" customFormat="1" ht="14.9" customHeight="1" x14ac:dyDescent="0.2">
      <c r="A135" s="3" t="s">
        <v>48</v>
      </c>
      <c r="B135" s="3" t="s">
        <v>5255</v>
      </c>
      <c r="C135" s="4">
        <v>45383</v>
      </c>
      <c r="D135" s="3" t="s">
        <v>5256</v>
      </c>
      <c r="E135" s="5">
        <v>194.48</v>
      </c>
      <c r="F135" s="3" t="s">
        <v>5257</v>
      </c>
      <c r="G135" s="3" t="s">
        <v>5258</v>
      </c>
      <c r="H135" s="4">
        <v>45383</v>
      </c>
      <c r="I135" s="3" t="s">
        <v>157</v>
      </c>
      <c r="J135" s="6">
        <v>2200</v>
      </c>
      <c r="K135" s="3"/>
      <c r="L135" s="3"/>
      <c r="M135" s="3"/>
    </row>
    <row r="136" spans="1:13" s="1" customFormat="1" ht="14.9" customHeight="1" x14ac:dyDescent="0.2">
      <c r="A136" s="3" t="s">
        <v>48</v>
      </c>
      <c r="B136" s="3" t="s">
        <v>8712</v>
      </c>
      <c r="C136" s="4">
        <v>42826</v>
      </c>
      <c r="D136" s="3"/>
      <c r="E136" s="5">
        <v>1309.4000000000001</v>
      </c>
      <c r="F136" s="3" t="s">
        <v>8713</v>
      </c>
      <c r="G136" s="3" t="s">
        <v>8714</v>
      </c>
      <c r="H136" s="4">
        <v>42826</v>
      </c>
      <c r="I136" s="3" t="s">
        <v>68</v>
      </c>
      <c r="J136" s="6">
        <v>13500</v>
      </c>
      <c r="K136" s="3"/>
      <c r="L136" s="3" t="s">
        <v>16267</v>
      </c>
      <c r="M136" s="3"/>
    </row>
    <row r="137" spans="1:13" s="1" customFormat="1" ht="14.9" customHeight="1" x14ac:dyDescent="0.2">
      <c r="A137" s="3" t="s">
        <v>48</v>
      </c>
      <c r="B137" s="3" t="s">
        <v>4441</v>
      </c>
      <c r="C137" s="4">
        <v>42979</v>
      </c>
      <c r="D137" s="3" t="s">
        <v>4442</v>
      </c>
      <c r="E137" s="5">
        <v>0</v>
      </c>
      <c r="F137" s="3" t="s">
        <v>4443</v>
      </c>
      <c r="G137" s="3" t="s">
        <v>57</v>
      </c>
      <c r="H137" s="4">
        <v>45992</v>
      </c>
      <c r="I137" s="3" t="s">
        <v>68</v>
      </c>
      <c r="J137" s="6">
        <v>5800</v>
      </c>
      <c r="K137" s="3"/>
      <c r="L137" s="3"/>
      <c r="M137" s="3"/>
    </row>
    <row r="138" spans="1:13" s="1" customFormat="1" ht="14.9" customHeight="1" x14ac:dyDescent="0.2">
      <c r="A138" s="3" t="s">
        <v>48</v>
      </c>
      <c r="B138" s="3" t="s">
        <v>10454</v>
      </c>
      <c r="C138" s="4">
        <v>36617</v>
      </c>
      <c r="D138" s="3" t="s">
        <v>10455</v>
      </c>
      <c r="E138" s="5">
        <v>21216</v>
      </c>
      <c r="F138" s="3" t="s">
        <v>10456</v>
      </c>
      <c r="G138" s="3" t="s">
        <v>57</v>
      </c>
      <c r="H138" s="4">
        <v>42378</v>
      </c>
      <c r="I138" s="3" t="s">
        <v>10457</v>
      </c>
      <c r="J138" s="6">
        <v>48000</v>
      </c>
      <c r="K138" s="3"/>
      <c r="L138" s="3"/>
      <c r="M138" s="3"/>
    </row>
    <row r="139" spans="1:13" s="1" customFormat="1" ht="14.9" customHeight="1" x14ac:dyDescent="0.2">
      <c r="A139" s="3" t="s">
        <v>48</v>
      </c>
      <c r="B139" s="3" t="s">
        <v>618</v>
      </c>
      <c r="C139" s="4">
        <v>40631</v>
      </c>
      <c r="D139" s="3" t="s">
        <v>619</v>
      </c>
      <c r="E139" s="5">
        <v>32830</v>
      </c>
      <c r="F139" s="3" t="s">
        <v>620</v>
      </c>
      <c r="G139" s="3" t="s">
        <v>621</v>
      </c>
      <c r="H139" s="4">
        <v>40631</v>
      </c>
      <c r="I139" s="3" t="s">
        <v>27</v>
      </c>
      <c r="J139" s="6">
        <v>67000</v>
      </c>
      <c r="K139" s="3"/>
      <c r="L139" s="3"/>
      <c r="M139" s="3"/>
    </row>
    <row r="140" spans="1:13" s="1" customFormat="1" ht="14.9" customHeight="1" x14ac:dyDescent="0.2">
      <c r="A140" s="3" t="s">
        <v>48</v>
      </c>
      <c r="B140" s="3" t="s">
        <v>622</v>
      </c>
      <c r="C140" s="4">
        <v>40631</v>
      </c>
      <c r="D140" s="3" t="s">
        <v>619</v>
      </c>
      <c r="E140" s="5">
        <v>10829</v>
      </c>
      <c r="F140" s="3" t="s">
        <v>623</v>
      </c>
      <c r="G140" s="3" t="s">
        <v>621</v>
      </c>
      <c r="H140" s="4">
        <v>40631</v>
      </c>
      <c r="I140" s="3" t="s">
        <v>624</v>
      </c>
      <c r="J140" s="6">
        <v>24500</v>
      </c>
      <c r="K140" s="3"/>
      <c r="L140" s="3"/>
      <c r="M140" s="3"/>
    </row>
    <row r="141" spans="1:13" s="1" customFormat="1" ht="14.9" customHeight="1" x14ac:dyDescent="0.2">
      <c r="A141" s="3" t="s">
        <v>48</v>
      </c>
      <c r="B141" s="3" t="s">
        <v>14454</v>
      </c>
      <c r="C141" s="4">
        <v>32964</v>
      </c>
      <c r="D141" s="3" t="s">
        <v>14455</v>
      </c>
      <c r="E141" s="5">
        <v>5814.95</v>
      </c>
      <c r="F141" s="3" t="s">
        <v>14456</v>
      </c>
      <c r="G141" s="3" t="s">
        <v>57</v>
      </c>
      <c r="H141" s="4">
        <v>35844</v>
      </c>
      <c r="I141" s="3" t="s">
        <v>8632</v>
      </c>
      <c r="J141" s="6">
        <v>17750</v>
      </c>
      <c r="K141" s="3" t="s">
        <v>16267</v>
      </c>
      <c r="L141" s="3" t="s">
        <v>16267</v>
      </c>
      <c r="M141" s="3"/>
    </row>
    <row r="142" spans="1:13" s="1" customFormat="1" ht="14.9" customHeight="1" x14ac:dyDescent="0.2">
      <c r="A142" s="3" t="s">
        <v>48</v>
      </c>
      <c r="B142" s="3" t="s">
        <v>4578</v>
      </c>
      <c r="C142" s="4">
        <v>36138</v>
      </c>
      <c r="D142" s="3" t="s">
        <v>4575</v>
      </c>
      <c r="E142" s="5">
        <v>17127.5</v>
      </c>
      <c r="F142" s="3" t="s">
        <v>4579</v>
      </c>
      <c r="G142" s="3" t="s">
        <v>621</v>
      </c>
      <c r="H142" s="4">
        <v>36138</v>
      </c>
      <c r="I142" s="3" t="s">
        <v>93</v>
      </c>
      <c r="J142" s="6">
        <v>38750</v>
      </c>
      <c r="K142" s="3"/>
      <c r="L142" s="3"/>
      <c r="M142" s="3"/>
    </row>
    <row r="143" spans="1:13" s="1" customFormat="1" ht="14.9" customHeight="1" x14ac:dyDescent="0.2">
      <c r="A143" s="3" t="s">
        <v>48</v>
      </c>
      <c r="B143" s="3" t="s">
        <v>8968</v>
      </c>
      <c r="C143" s="4">
        <v>41477</v>
      </c>
      <c r="D143" s="3"/>
      <c r="E143" s="5">
        <v>3182.4</v>
      </c>
      <c r="F143" s="3" t="s">
        <v>8969</v>
      </c>
      <c r="G143" s="3" t="s">
        <v>57</v>
      </c>
      <c r="H143" s="4">
        <v>46082</v>
      </c>
      <c r="I143" s="3" t="s">
        <v>7538</v>
      </c>
      <c r="J143" s="6">
        <v>7200</v>
      </c>
      <c r="K143" s="3"/>
      <c r="L143" s="3"/>
      <c r="M143" s="3"/>
    </row>
    <row r="144" spans="1:13" s="1" customFormat="1" ht="14.9" customHeight="1" x14ac:dyDescent="0.2">
      <c r="A144" s="3" t="s">
        <v>48</v>
      </c>
      <c r="B144" s="3" t="s">
        <v>4832</v>
      </c>
      <c r="C144" s="4">
        <v>38418</v>
      </c>
      <c r="D144" s="3" t="s">
        <v>4833</v>
      </c>
      <c r="E144" s="5">
        <v>19890</v>
      </c>
      <c r="F144" s="3" t="s">
        <v>4834</v>
      </c>
      <c r="G144" s="3" t="s">
        <v>621</v>
      </c>
      <c r="H144" s="4">
        <v>38418</v>
      </c>
      <c r="I144" s="3" t="s">
        <v>68</v>
      </c>
      <c r="J144" s="6">
        <v>45000</v>
      </c>
      <c r="K144" s="3"/>
      <c r="L144" s="3"/>
      <c r="M144" s="3"/>
    </row>
    <row r="145" spans="1:13" s="1" customFormat="1" ht="14.9" customHeight="1" x14ac:dyDescent="0.2">
      <c r="A145" s="3" t="s">
        <v>48</v>
      </c>
      <c r="B145" s="3" t="s">
        <v>4580</v>
      </c>
      <c r="C145" s="4">
        <v>38418</v>
      </c>
      <c r="D145" s="3" t="s">
        <v>4575</v>
      </c>
      <c r="E145" s="5">
        <v>4925.13</v>
      </c>
      <c r="F145" s="3" t="s">
        <v>4581</v>
      </c>
      <c r="G145" s="3" t="s">
        <v>621</v>
      </c>
      <c r="H145" s="4">
        <v>38418</v>
      </c>
      <c r="I145" s="3" t="s">
        <v>4582</v>
      </c>
      <c r="J145" s="6">
        <v>11250</v>
      </c>
      <c r="K145" s="3"/>
      <c r="L145" s="3"/>
      <c r="M145" s="3"/>
    </row>
    <row r="146" spans="1:13" s="1" customFormat="1" ht="14.9" customHeight="1" x14ac:dyDescent="0.2">
      <c r="A146" s="3" t="s">
        <v>48</v>
      </c>
      <c r="B146" s="3" t="s">
        <v>4583</v>
      </c>
      <c r="C146" s="4">
        <v>38418</v>
      </c>
      <c r="D146" s="3" t="s">
        <v>4575</v>
      </c>
      <c r="E146" s="5">
        <v>10166</v>
      </c>
      <c r="F146" s="3" t="s">
        <v>4584</v>
      </c>
      <c r="G146" s="3" t="s">
        <v>621</v>
      </c>
      <c r="H146" s="4">
        <v>38418</v>
      </c>
      <c r="I146" s="3" t="s">
        <v>4585</v>
      </c>
      <c r="J146" s="6">
        <v>23000</v>
      </c>
      <c r="K146" s="3"/>
      <c r="L146" s="3"/>
      <c r="M146" s="3"/>
    </row>
    <row r="147" spans="1:13" s="1" customFormat="1" ht="14.9" customHeight="1" x14ac:dyDescent="0.2">
      <c r="A147" s="3" t="s">
        <v>48</v>
      </c>
      <c r="B147" s="3" t="s">
        <v>527</v>
      </c>
      <c r="C147" s="4">
        <v>45017</v>
      </c>
      <c r="D147" s="3" t="s">
        <v>528</v>
      </c>
      <c r="E147" s="5">
        <v>7403.5</v>
      </c>
      <c r="F147" s="3" t="s">
        <v>529</v>
      </c>
      <c r="G147" s="3" t="s">
        <v>57</v>
      </c>
      <c r="H147" s="4">
        <v>45017</v>
      </c>
      <c r="I147" s="3" t="s">
        <v>530</v>
      </c>
      <c r="J147" s="6">
        <v>16750</v>
      </c>
      <c r="K147" s="3"/>
      <c r="L147" s="3"/>
      <c r="M147" s="3"/>
    </row>
    <row r="148" spans="1:13" s="1" customFormat="1" ht="14.9" customHeight="1" x14ac:dyDescent="0.2">
      <c r="A148" s="3" t="s">
        <v>48</v>
      </c>
      <c r="B148" s="3" t="s">
        <v>9647</v>
      </c>
      <c r="C148" s="4">
        <v>45717</v>
      </c>
      <c r="D148" s="3"/>
      <c r="E148" s="5">
        <v>1313.2</v>
      </c>
      <c r="F148" s="3" t="s">
        <v>9648</v>
      </c>
      <c r="G148" s="3" t="s">
        <v>9649</v>
      </c>
      <c r="H148" s="4">
        <v>45717</v>
      </c>
      <c r="I148" s="3" t="s">
        <v>9650</v>
      </c>
      <c r="J148" s="6">
        <v>3350</v>
      </c>
      <c r="K148" s="3" t="s">
        <v>16267</v>
      </c>
      <c r="L148" s="3"/>
      <c r="M148" s="3"/>
    </row>
    <row r="149" spans="1:13" s="1" customFormat="1" ht="14.9" customHeight="1" x14ac:dyDescent="0.2">
      <c r="A149" s="3" t="s">
        <v>48</v>
      </c>
      <c r="B149" s="3" t="s">
        <v>13653</v>
      </c>
      <c r="C149" s="4">
        <v>43453</v>
      </c>
      <c r="D149" s="3" t="s">
        <v>13654</v>
      </c>
      <c r="E149" s="5">
        <v>7514</v>
      </c>
      <c r="F149" s="3" t="s">
        <v>13655</v>
      </c>
      <c r="G149" s="3" t="s">
        <v>13656</v>
      </c>
      <c r="H149" s="4">
        <v>43453</v>
      </c>
      <c r="I149" s="3" t="s">
        <v>391</v>
      </c>
      <c r="J149" s="6">
        <v>17000</v>
      </c>
      <c r="K149" s="3"/>
      <c r="L149" s="3"/>
      <c r="M149" s="3"/>
    </row>
    <row r="150" spans="1:13" s="1" customFormat="1" ht="14.9" customHeight="1" x14ac:dyDescent="0.2">
      <c r="A150" s="3" t="s">
        <v>48</v>
      </c>
      <c r="B150" s="3" t="s">
        <v>8187</v>
      </c>
      <c r="C150" s="4">
        <v>45204</v>
      </c>
      <c r="D150" s="3"/>
      <c r="E150" s="5">
        <v>0</v>
      </c>
      <c r="F150" s="3" t="s">
        <v>8188</v>
      </c>
      <c r="G150" s="3" t="s">
        <v>8189</v>
      </c>
      <c r="H150" s="4">
        <v>45204</v>
      </c>
      <c r="I150" s="3" t="s">
        <v>157</v>
      </c>
      <c r="J150" s="6">
        <v>2550</v>
      </c>
      <c r="K150" s="3"/>
      <c r="L150" s="3"/>
      <c r="M150" s="3"/>
    </row>
    <row r="151" spans="1:13" s="1" customFormat="1" ht="14.9" customHeight="1" x14ac:dyDescent="0.2">
      <c r="A151" s="3" t="s">
        <v>48</v>
      </c>
      <c r="B151" s="3" t="s">
        <v>15586</v>
      </c>
      <c r="C151" s="4">
        <v>32964</v>
      </c>
      <c r="D151" s="3" t="s">
        <v>15583</v>
      </c>
      <c r="E151" s="5">
        <v>0</v>
      </c>
      <c r="F151" s="3" t="s">
        <v>15587</v>
      </c>
      <c r="G151" s="3" t="s">
        <v>15585</v>
      </c>
      <c r="H151" s="4">
        <v>32964</v>
      </c>
      <c r="I151" s="3" t="s">
        <v>15588</v>
      </c>
      <c r="J151" s="6">
        <v>2550</v>
      </c>
      <c r="K151" s="3"/>
      <c r="L151" s="3"/>
      <c r="M151" s="3"/>
    </row>
    <row r="152" spans="1:13" s="1" customFormat="1" ht="14.9" customHeight="1" x14ac:dyDescent="0.2">
      <c r="A152" s="3" t="s">
        <v>48</v>
      </c>
      <c r="B152" s="3" t="s">
        <v>4492</v>
      </c>
      <c r="C152" s="4">
        <v>32964</v>
      </c>
      <c r="D152" s="3" t="s">
        <v>4493</v>
      </c>
      <c r="E152" s="5">
        <v>0</v>
      </c>
      <c r="F152" s="3" t="s">
        <v>4494</v>
      </c>
      <c r="G152" s="3" t="s">
        <v>4495</v>
      </c>
      <c r="H152" s="4">
        <v>40788</v>
      </c>
      <c r="I152" s="3" t="s">
        <v>2821</v>
      </c>
      <c r="J152" s="6">
        <v>8500</v>
      </c>
      <c r="K152" s="3" t="s">
        <v>16267</v>
      </c>
      <c r="L152" s="3"/>
      <c r="M152" s="3"/>
    </row>
    <row r="153" spans="1:13" s="1" customFormat="1" ht="14.9" customHeight="1" x14ac:dyDescent="0.2">
      <c r="A153" s="3" t="s">
        <v>48</v>
      </c>
      <c r="B153" s="3" t="s">
        <v>5333</v>
      </c>
      <c r="C153" s="4">
        <v>32964</v>
      </c>
      <c r="D153" s="3" t="s">
        <v>5334</v>
      </c>
      <c r="E153" s="5">
        <v>3410.4</v>
      </c>
      <c r="F153" s="3" t="s">
        <v>5335</v>
      </c>
      <c r="G153" s="3" t="s">
        <v>5336</v>
      </c>
      <c r="H153" s="4">
        <v>44092</v>
      </c>
      <c r="I153" s="3" t="s">
        <v>98</v>
      </c>
      <c r="J153" s="6">
        <v>8700</v>
      </c>
      <c r="K153" s="3" t="s">
        <v>16267</v>
      </c>
      <c r="L153" s="3"/>
      <c r="M153" s="3"/>
    </row>
    <row r="154" spans="1:13" s="1" customFormat="1" ht="14.9" customHeight="1" x14ac:dyDescent="0.2">
      <c r="A154" s="3" t="s">
        <v>48</v>
      </c>
      <c r="B154" s="3" t="s">
        <v>6250</v>
      </c>
      <c r="C154" s="4">
        <v>32964</v>
      </c>
      <c r="D154" s="3"/>
      <c r="E154" s="5">
        <v>0</v>
      </c>
      <c r="F154" s="3" t="s">
        <v>6251</v>
      </c>
      <c r="G154" s="3" t="s">
        <v>6252</v>
      </c>
      <c r="H154" s="4">
        <v>45902</v>
      </c>
      <c r="I154" s="3" t="s">
        <v>98</v>
      </c>
      <c r="J154" s="6">
        <v>9600</v>
      </c>
      <c r="K154" s="3" t="s">
        <v>16267</v>
      </c>
      <c r="L154" s="3"/>
      <c r="M154" s="3"/>
    </row>
    <row r="155" spans="1:13" s="1" customFormat="1" ht="14.9" customHeight="1" x14ac:dyDescent="0.2">
      <c r="A155" s="3" t="s">
        <v>48</v>
      </c>
      <c r="B155" s="3" t="s">
        <v>7265</v>
      </c>
      <c r="C155" s="4">
        <v>32964</v>
      </c>
      <c r="D155" s="3" t="s">
        <v>7266</v>
      </c>
      <c r="E155" s="5">
        <v>0</v>
      </c>
      <c r="F155" s="3" t="s">
        <v>7267</v>
      </c>
      <c r="G155" s="3" t="s">
        <v>57</v>
      </c>
      <c r="H155" s="4">
        <v>43556</v>
      </c>
      <c r="I155" s="3" t="s">
        <v>98</v>
      </c>
      <c r="J155" s="6">
        <v>9800</v>
      </c>
      <c r="K155" s="3" t="s">
        <v>16267</v>
      </c>
      <c r="L155" s="3"/>
      <c r="M155" s="3"/>
    </row>
    <row r="156" spans="1:13" s="1" customFormat="1" ht="14.9" customHeight="1" x14ac:dyDescent="0.2">
      <c r="A156" s="3" t="s">
        <v>48</v>
      </c>
      <c r="B156" s="3" t="s">
        <v>11866</v>
      </c>
      <c r="C156" s="4">
        <v>42826</v>
      </c>
      <c r="D156" s="3" t="s">
        <v>11867</v>
      </c>
      <c r="E156" s="5">
        <v>0</v>
      </c>
      <c r="F156" s="3" t="s">
        <v>11868</v>
      </c>
      <c r="G156" s="3" t="s">
        <v>57</v>
      </c>
      <c r="H156" s="4">
        <v>42826</v>
      </c>
      <c r="I156" s="3" t="s">
        <v>27</v>
      </c>
      <c r="J156" s="6">
        <v>5200</v>
      </c>
      <c r="K156" s="3"/>
      <c r="L156" s="3"/>
      <c r="M156" s="3"/>
    </row>
    <row r="157" spans="1:13" s="1" customFormat="1" ht="14.9" customHeight="1" x14ac:dyDescent="0.2">
      <c r="A157" s="3" t="s">
        <v>48</v>
      </c>
      <c r="B157" s="3" t="s">
        <v>7233</v>
      </c>
      <c r="C157" s="4">
        <v>44105</v>
      </c>
      <c r="D157" s="3" t="s">
        <v>7234</v>
      </c>
      <c r="E157" s="5">
        <v>541.45000000000005</v>
      </c>
      <c r="F157" s="3" t="s">
        <v>7235</v>
      </c>
      <c r="G157" s="3" t="s">
        <v>57</v>
      </c>
      <c r="H157" s="4">
        <v>44105</v>
      </c>
      <c r="I157" s="3" t="s">
        <v>27</v>
      </c>
      <c r="J157" s="6">
        <v>1225</v>
      </c>
      <c r="K157" s="3"/>
      <c r="L157" s="3"/>
      <c r="M157" s="3"/>
    </row>
    <row r="158" spans="1:13" s="1" customFormat="1" ht="14.9" customHeight="1" x14ac:dyDescent="0.2">
      <c r="A158" s="3" t="s">
        <v>48</v>
      </c>
      <c r="B158" s="3" t="s">
        <v>15454</v>
      </c>
      <c r="C158" s="4">
        <v>44105</v>
      </c>
      <c r="D158" s="3" t="s">
        <v>15455</v>
      </c>
      <c r="E158" s="5">
        <v>0</v>
      </c>
      <c r="F158" s="3" t="s">
        <v>15456</v>
      </c>
      <c r="G158" s="3" t="s">
        <v>15457</v>
      </c>
      <c r="H158" s="4">
        <v>44105</v>
      </c>
      <c r="I158" s="3"/>
      <c r="J158" s="6">
        <v>11250</v>
      </c>
      <c r="K158" s="3"/>
      <c r="L158" s="3"/>
      <c r="M158" s="3"/>
    </row>
    <row r="159" spans="1:13" s="1" customFormat="1" ht="14.9" customHeight="1" x14ac:dyDescent="0.2">
      <c r="A159" s="3" t="s">
        <v>48</v>
      </c>
      <c r="B159" s="3" t="s">
        <v>7236</v>
      </c>
      <c r="C159" s="4">
        <v>44105</v>
      </c>
      <c r="D159" s="3" t="s">
        <v>7234</v>
      </c>
      <c r="E159" s="5">
        <v>0</v>
      </c>
      <c r="F159" s="3" t="s">
        <v>7237</v>
      </c>
      <c r="G159" s="3" t="s">
        <v>57</v>
      </c>
      <c r="H159" s="4">
        <v>44105</v>
      </c>
      <c r="I159" s="3" t="s">
        <v>27</v>
      </c>
      <c r="J159" s="6">
        <v>1500</v>
      </c>
      <c r="K159" s="3"/>
      <c r="L159" s="3"/>
      <c r="M159" s="3"/>
    </row>
    <row r="160" spans="1:13" s="1" customFormat="1" ht="14.9" customHeight="1" x14ac:dyDescent="0.2">
      <c r="A160" s="3" t="s">
        <v>48</v>
      </c>
      <c r="B160" s="3" t="s">
        <v>7910</v>
      </c>
      <c r="C160" s="4">
        <v>32964</v>
      </c>
      <c r="D160" s="3"/>
      <c r="E160" s="5">
        <v>0</v>
      </c>
      <c r="F160" s="3" t="s">
        <v>7911</v>
      </c>
      <c r="G160" s="3" t="s">
        <v>7912</v>
      </c>
      <c r="H160" s="4">
        <v>45954</v>
      </c>
      <c r="I160" s="3" t="s">
        <v>27</v>
      </c>
      <c r="J160" s="6">
        <v>7300</v>
      </c>
      <c r="K160" s="3"/>
      <c r="L160" s="3"/>
      <c r="M160" s="3"/>
    </row>
    <row r="161" spans="1:13" s="1" customFormat="1" ht="14.9" customHeight="1" x14ac:dyDescent="0.2">
      <c r="A161" s="3" t="s">
        <v>48</v>
      </c>
      <c r="B161" s="3" t="s">
        <v>1295</v>
      </c>
      <c r="C161" s="4">
        <v>32964</v>
      </c>
      <c r="D161" s="3" t="s">
        <v>1296</v>
      </c>
      <c r="E161" s="5">
        <v>0</v>
      </c>
      <c r="F161" s="3" t="s">
        <v>1297</v>
      </c>
      <c r="G161" s="3" t="s">
        <v>1298</v>
      </c>
      <c r="H161" s="4">
        <v>37712</v>
      </c>
      <c r="I161" s="3" t="s">
        <v>1299</v>
      </c>
      <c r="J161" s="6">
        <v>7300</v>
      </c>
      <c r="K161" s="3"/>
      <c r="L161" s="3"/>
      <c r="M161" s="3"/>
    </row>
    <row r="162" spans="1:13" s="1" customFormat="1" ht="14.9" customHeight="1" x14ac:dyDescent="0.2">
      <c r="A162" s="3" t="s">
        <v>48</v>
      </c>
      <c r="B162" s="3" t="s">
        <v>11089</v>
      </c>
      <c r="C162" s="4">
        <v>32964</v>
      </c>
      <c r="D162" s="3"/>
      <c r="E162" s="5">
        <v>3528</v>
      </c>
      <c r="F162" s="3" t="s">
        <v>11090</v>
      </c>
      <c r="G162" s="3" t="s">
        <v>11091</v>
      </c>
      <c r="H162" s="4">
        <v>35309</v>
      </c>
      <c r="I162" s="3" t="s">
        <v>862</v>
      </c>
      <c r="J162" s="6">
        <v>9000</v>
      </c>
      <c r="K162" s="3" t="s">
        <v>16267</v>
      </c>
      <c r="L162" s="3"/>
      <c r="M162" s="3"/>
    </row>
    <row r="163" spans="1:13" s="1" customFormat="1" ht="14.9" customHeight="1" x14ac:dyDescent="0.2">
      <c r="A163" s="3" t="s">
        <v>48</v>
      </c>
      <c r="B163" s="3" t="s">
        <v>3731</v>
      </c>
      <c r="C163" s="4">
        <v>32964</v>
      </c>
      <c r="D163" s="3"/>
      <c r="E163" s="5">
        <v>18453.5</v>
      </c>
      <c r="F163" s="3" t="s">
        <v>3732</v>
      </c>
      <c r="G163" s="3" t="s">
        <v>57</v>
      </c>
      <c r="H163" s="4">
        <v>45566</v>
      </c>
      <c r="I163" s="3" t="s">
        <v>27</v>
      </c>
      <c r="J163" s="6">
        <v>41750</v>
      </c>
      <c r="K163" s="3"/>
      <c r="L163" s="3"/>
      <c r="M163" s="3"/>
    </row>
    <row r="164" spans="1:13" s="1" customFormat="1" ht="14.9" customHeight="1" x14ac:dyDescent="0.2">
      <c r="A164" s="3" t="s">
        <v>48</v>
      </c>
      <c r="B164" s="3" t="s">
        <v>15437</v>
      </c>
      <c r="C164" s="4">
        <v>35278</v>
      </c>
      <c r="D164" s="3" t="s">
        <v>15438</v>
      </c>
      <c r="E164" s="5">
        <v>0</v>
      </c>
      <c r="F164" s="3" t="s">
        <v>15439</v>
      </c>
      <c r="G164" s="3" t="s">
        <v>15440</v>
      </c>
      <c r="H164" s="4">
        <v>39123</v>
      </c>
      <c r="I164" s="3" t="s">
        <v>138</v>
      </c>
      <c r="J164" s="6">
        <v>10000</v>
      </c>
      <c r="K164" s="3"/>
      <c r="L164" s="3"/>
      <c r="M164" s="3"/>
    </row>
    <row r="165" spans="1:13" s="1" customFormat="1" ht="14.9" customHeight="1" x14ac:dyDescent="0.2">
      <c r="A165" s="3" t="s">
        <v>48</v>
      </c>
      <c r="B165" s="3" t="s">
        <v>6056</v>
      </c>
      <c r="C165" s="4">
        <v>42461</v>
      </c>
      <c r="D165" s="3" t="s">
        <v>6057</v>
      </c>
      <c r="E165" s="5">
        <v>0</v>
      </c>
      <c r="F165" s="3" t="s">
        <v>6058</v>
      </c>
      <c r="G165" s="3" t="s">
        <v>57</v>
      </c>
      <c r="H165" s="4">
        <v>43207</v>
      </c>
      <c r="I165" s="3" t="s">
        <v>27</v>
      </c>
      <c r="J165" s="6">
        <v>3450</v>
      </c>
      <c r="K165" s="3"/>
      <c r="L165" s="3"/>
      <c r="M165" s="3"/>
    </row>
    <row r="166" spans="1:13" s="1" customFormat="1" ht="14.9" customHeight="1" x14ac:dyDescent="0.2">
      <c r="A166" s="3" t="s">
        <v>48</v>
      </c>
      <c r="B166" s="3" t="s">
        <v>15441</v>
      </c>
      <c r="C166" s="4">
        <v>42461</v>
      </c>
      <c r="D166" s="3" t="s">
        <v>15442</v>
      </c>
      <c r="E166" s="5">
        <v>2563.6</v>
      </c>
      <c r="F166" s="3" t="s">
        <v>15443</v>
      </c>
      <c r="G166" s="3" t="s">
        <v>15440</v>
      </c>
      <c r="H166" s="4">
        <v>44029</v>
      </c>
      <c r="I166" s="3" t="s">
        <v>27</v>
      </c>
      <c r="J166" s="6">
        <v>5800</v>
      </c>
      <c r="K166" s="3"/>
      <c r="L166" s="3"/>
      <c r="M166" s="3"/>
    </row>
    <row r="167" spans="1:13" s="1" customFormat="1" ht="14.9" customHeight="1" x14ac:dyDescent="0.2">
      <c r="A167" s="3" t="s">
        <v>48</v>
      </c>
      <c r="B167" s="3" t="s">
        <v>877</v>
      </c>
      <c r="C167" s="4">
        <v>32964</v>
      </c>
      <c r="D167" s="3" t="s">
        <v>878</v>
      </c>
      <c r="E167" s="5">
        <v>2386.8000000000002</v>
      </c>
      <c r="F167" s="3" t="s">
        <v>879</v>
      </c>
      <c r="G167" s="3" t="s">
        <v>57</v>
      </c>
      <c r="H167" s="4">
        <v>40392</v>
      </c>
      <c r="I167" s="3" t="s">
        <v>98</v>
      </c>
      <c r="J167" s="6">
        <v>5400</v>
      </c>
      <c r="K167" s="3"/>
      <c r="L167" s="3"/>
      <c r="M167" s="3"/>
    </row>
    <row r="168" spans="1:13" s="1" customFormat="1" ht="14.9" customHeight="1" x14ac:dyDescent="0.2">
      <c r="A168" s="3" t="s">
        <v>48</v>
      </c>
      <c r="B168" s="3" t="s">
        <v>12581</v>
      </c>
      <c r="C168" s="4">
        <v>32964</v>
      </c>
      <c r="D168" s="3" t="s">
        <v>12582</v>
      </c>
      <c r="E168" s="5">
        <v>1880</v>
      </c>
      <c r="F168" s="3" t="s">
        <v>12583</v>
      </c>
      <c r="G168" s="3" t="s">
        <v>57</v>
      </c>
      <c r="H168" s="4">
        <v>43556</v>
      </c>
      <c r="I168" s="3" t="s">
        <v>2833</v>
      </c>
      <c r="J168" s="6">
        <v>18750</v>
      </c>
      <c r="K168" s="3" t="s">
        <v>16267</v>
      </c>
      <c r="L168" s="3" t="s">
        <v>16267</v>
      </c>
      <c r="M168" s="3"/>
    </row>
    <row r="169" spans="1:13" s="1" customFormat="1" ht="14.9" customHeight="1" x14ac:dyDescent="0.2">
      <c r="A169" s="3" t="s">
        <v>48</v>
      </c>
      <c r="B169" s="3" t="s">
        <v>4029</v>
      </c>
      <c r="C169" s="4">
        <v>32964</v>
      </c>
      <c r="D169" s="3" t="s">
        <v>4030</v>
      </c>
      <c r="E169" s="5">
        <v>0</v>
      </c>
      <c r="F169" s="3" t="s">
        <v>4031</v>
      </c>
      <c r="G169" s="3" t="s">
        <v>4032</v>
      </c>
      <c r="H169" s="4">
        <v>41457</v>
      </c>
      <c r="I169" s="3" t="s">
        <v>27</v>
      </c>
      <c r="J169" s="6">
        <v>7500</v>
      </c>
      <c r="K169" s="3"/>
      <c r="L169" s="3"/>
      <c r="M169" s="3"/>
    </row>
    <row r="170" spans="1:13" s="1" customFormat="1" ht="14.9" customHeight="1" x14ac:dyDescent="0.2">
      <c r="A170" s="3" t="s">
        <v>48</v>
      </c>
      <c r="B170" s="3" t="s">
        <v>524</v>
      </c>
      <c r="C170" s="4">
        <v>42461</v>
      </c>
      <c r="D170" s="3" t="s">
        <v>525</v>
      </c>
      <c r="E170" s="5">
        <v>0</v>
      </c>
      <c r="F170" s="3" t="s">
        <v>526</v>
      </c>
      <c r="G170" s="3" t="s">
        <v>57</v>
      </c>
      <c r="H170" s="4">
        <v>45383</v>
      </c>
      <c r="I170" s="3" t="s">
        <v>27</v>
      </c>
      <c r="J170" s="6">
        <v>2100</v>
      </c>
      <c r="K170" s="3"/>
      <c r="L170" s="3"/>
      <c r="M170" s="3"/>
    </row>
    <row r="171" spans="1:13" s="1" customFormat="1" ht="14.9" customHeight="1" x14ac:dyDescent="0.2">
      <c r="A171" s="3" t="s">
        <v>48</v>
      </c>
      <c r="B171" s="3" t="s">
        <v>9402</v>
      </c>
      <c r="C171" s="4">
        <v>42461</v>
      </c>
      <c r="D171" s="3"/>
      <c r="E171" s="5">
        <v>629.85</v>
      </c>
      <c r="F171" s="3" t="s">
        <v>9403</v>
      </c>
      <c r="G171" s="3" t="s">
        <v>9401</v>
      </c>
      <c r="H171" s="4">
        <v>44621</v>
      </c>
      <c r="I171" s="3" t="s">
        <v>27</v>
      </c>
      <c r="J171" s="6">
        <v>1425</v>
      </c>
      <c r="K171" s="3"/>
      <c r="L171" s="3"/>
      <c r="M171" s="3"/>
    </row>
    <row r="172" spans="1:13" s="1" customFormat="1" ht="14.9" customHeight="1" x14ac:dyDescent="0.2">
      <c r="A172" s="3" t="s">
        <v>48</v>
      </c>
      <c r="B172" s="3" t="s">
        <v>15589</v>
      </c>
      <c r="C172" s="4">
        <v>32964</v>
      </c>
      <c r="D172" s="3" t="s">
        <v>15583</v>
      </c>
      <c r="E172" s="5">
        <v>4110.6000000000004</v>
      </c>
      <c r="F172" s="3" t="s">
        <v>15590</v>
      </c>
      <c r="G172" s="3" t="s">
        <v>15585</v>
      </c>
      <c r="H172" s="4">
        <v>32964</v>
      </c>
      <c r="I172" s="3" t="s">
        <v>1375</v>
      </c>
      <c r="J172" s="6">
        <v>9300</v>
      </c>
      <c r="K172" s="3"/>
      <c r="L172" s="3"/>
      <c r="M172" s="3"/>
    </row>
    <row r="173" spans="1:13" s="1" customFormat="1" ht="14.9" customHeight="1" x14ac:dyDescent="0.2">
      <c r="A173" s="3" t="s">
        <v>48</v>
      </c>
      <c r="B173" s="3" t="s">
        <v>8810</v>
      </c>
      <c r="C173" s="4">
        <v>37445</v>
      </c>
      <c r="D173" s="3"/>
      <c r="E173" s="5">
        <v>5968.25</v>
      </c>
      <c r="F173" s="3" t="s">
        <v>8811</v>
      </c>
      <c r="G173" s="3" t="s">
        <v>57</v>
      </c>
      <c r="H173" s="4">
        <v>41365</v>
      </c>
      <c r="I173" s="3" t="s">
        <v>27</v>
      </c>
      <c r="J173" s="6">
        <v>17750</v>
      </c>
      <c r="K173" s="3"/>
      <c r="L173" s="3" t="s">
        <v>16267</v>
      </c>
      <c r="M173" s="3"/>
    </row>
    <row r="174" spans="1:13" s="1" customFormat="1" ht="14.9" customHeight="1" x14ac:dyDescent="0.2">
      <c r="A174" s="3" t="s">
        <v>48</v>
      </c>
      <c r="B174" s="3" t="s">
        <v>1359</v>
      </c>
      <c r="C174" s="4">
        <v>40787</v>
      </c>
      <c r="D174" s="3" t="s">
        <v>1360</v>
      </c>
      <c r="E174" s="5">
        <v>-12.95</v>
      </c>
      <c r="F174" s="3" t="s">
        <v>1361</v>
      </c>
      <c r="G174" s="3" t="s">
        <v>1362</v>
      </c>
      <c r="H174" s="4">
        <v>40787</v>
      </c>
      <c r="I174" s="3" t="s">
        <v>1363</v>
      </c>
      <c r="J174" s="6">
        <v>1</v>
      </c>
      <c r="K174" s="3" t="s">
        <v>16267</v>
      </c>
      <c r="L174" s="3"/>
      <c r="M174" s="3"/>
    </row>
    <row r="175" spans="1:13" s="1" customFormat="1" ht="14.9" customHeight="1" x14ac:dyDescent="0.2">
      <c r="A175" s="3" t="s">
        <v>48</v>
      </c>
      <c r="B175" s="3" t="s">
        <v>1385</v>
      </c>
      <c r="C175" s="4">
        <v>42783</v>
      </c>
      <c r="D175" s="3" t="s">
        <v>1386</v>
      </c>
      <c r="E175" s="5">
        <v>19223.98</v>
      </c>
      <c r="F175" s="3" t="s">
        <v>1387</v>
      </c>
      <c r="G175" s="3" t="s">
        <v>1388</v>
      </c>
      <c r="H175" s="4">
        <v>42783</v>
      </c>
      <c r="I175" s="3" t="s">
        <v>1380</v>
      </c>
      <c r="J175" s="6">
        <v>52500</v>
      </c>
      <c r="K175" s="3"/>
      <c r="L175" s="3"/>
      <c r="M175" s="3"/>
    </row>
    <row r="176" spans="1:13" s="1" customFormat="1" ht="14.9" customHeight="1" x14ac:dyDescent="0.2">
      <c r="A176" s="3" t="s">
        <v>48</v>
      </c>
      <c r="B176" s="3" t="s">
        <v>1376</v>
      </c>
      <c r="C176" s="4">
        <v>45535</v>
      </c>
      <c r="D176" s="3" t="s">
        <v>1377</v>
      </c>
      <c r="E176" s="5">
        <v>11046.61</v>
      </c>
      <c r="F176" s="3" t="s">
        <v>1378</v>
      </c>
      <c r="G176" s="3" t="s">
        <v>1379</v>
      </c>
      <c r="H176" s="4">
        <v>45535</v>
      </c>
      <c r="I176" s="3" t="s">
        <v>1380</v>
      </c>
      <c r="J176" s="6">
        <v>26250</v>
      </c>
      <c r="K176" s="3"/>
      <c r="L176" s="3"/>
      <c r="M176" s="3"/>
    </row>
    <row r="177" spans="1:13" s="1" customFormat="1" ht="14.9" customHeight="1" x14ac:dyDescent="0.2">
      <c r="A177" s="3" t="s">
        <v>48</v>
      </c>
      <c r="B177" s="3" t="s">
        <v>115</v>
      </c>
      <c r="C177" s="4">
        <v>32964</v>
      </c>
      <c r="D177" s="3" t="s">
        <v>116</v>
      </c>
      <c r="E177" s="5">
        <v>9812.83</v>
      </c>
      <c r="F177" s="3" t="s">
        <v>117</v>
      </c>
      <c r="G177" s="3" t="s">
        <v>57</v>
      </c>
      <c r="H177" s="4">
        <v>45997</v>
      </c>
      <c r="I177" s="3" t="s">
        <v>68</v>
      </c>
      <c r="J177" s="6">
        <v>31250</v>
      </c>
      <c r="K177" s="3" t="s">
        <v>16267</v>
      </c>
      <c r="L177" s="3" t="s">
        <v>16267</v>
      </c>
      <c r="M177" s="3"/>
    </row>
    <row r="178" spans="1:13" s="1" customFormat="1" ht="14.9" customHeight="1" x14ac:dyDescent="0.2">
      <c r="A178" s="3" t="s">
        <v>48</v>
      </c>
      <c r="B178" s="3" t="s">
        <v>5365</v>
      </c>
      <c r="C178" s="4">
        <v>36509</v>
      </c>
      <c r="D178" s="3" t="s">
        <v>5366</v>
      </c>
      <c r="E178" s="5">
        <v>13812.5</v>
      </c>
      <c r="F178" s="3" t="s">
        <v>5367</v>
      </c>
      <c r="G178" s="3" t="s">
        <v>5368</v>
      </c>
      <c r="H178" s="4">
        <v>40387</v>
      </c>
      <c r="I178" s="3" t="s">
        <v>5369</v>
      </c>
      <c r="J178" s="6">
        <v>31250</v>
      </c>
      <c r="K178" s="3"/>
      <c r="L178" s="3"/>
      <c r="M178" s="3"/>
    </row>
    <row r="179" spans="1:13" s="1" customFormat="1" ht="14.9" customHeight="1" x14ac:dyDescent="0.2">
      <c r="A179" s="3" t="s">
        <v>48</v>
      </c>
      <c r="B179" s="3" t="s">
        <v>12642</v>
      </c>
      <c r="C179" s="4">
        <v>32964</v>
      </c>
      <c r="D179" s="3" t="s">
        <v>12643</v>
      </c>
      <c r="E179" s="5">
        <v>13916</v>
      </c>
      <c r="F179" s="3" t="s">
        <v>12644</v>
      </c>
      <c r="G179" s="3" t="s">
        <v>12645</v>
      </c>
      <c r="H179" s="4">
        <v>38096</v>
      </c>
      <c r="I179" s="3" t="s">
        <v>93</v>
      </c>
      <c r="J179" s="6">
        <v>35500</v>
      </c>
      <c r="K179" s="3" t="s">
        <v>16267</v>
      </c>
      <c r="L179" s="3"/>
      <c r="M179" s="3"/>
    </row>
    <row r="180" spans="1:13" s="1" customFormat="1" ht="14.9" customHeight="1" x14ac:dyDescent="0.2">
      <c r="A180" s="3" t="s">
        <v>48</v>
      </c>
      <c r="B180" s="3" t="s">
        <v>12820</v>
      </c>
      <c r="C180" s="4">
        <v>32964</v>
      </c>
      <c r="D180" s="3" t="s">
        <v>12821</v>
      </c>
      <c r="E180" s="5">
        <v>3109.4</v>
      </c>
      <c r="F180" s="3" t="s">
        <v>12822</v>
      </c>
      <c r="G180" s="3" t="s">
        <v>12823</v>
      </c>
      <c r="H180" s="4">
        <v>32964</v>
      </c>
      <c r="I180" s="3" t="s">
        <v>93</v>
      </c>
      <c r="J180" s="6">
        <v>22000</v>
      </c>
      <c r="K180" s="3"/>
      <c r="L180" s="3" t="s">
        <v>16267</v>
      </c>
      <c r="M180" s="3"/>
    </row>
    <row r="181" spans="1:13" s="1" customFormat="1" ht="14.9" customHeight="1" x14ac:dyDescent="0.2">
      <c r="A181" s="3" t="s">
        <v>48</v>
      </c>
      <c r="B181" s="3" t="s">
        <v>4053</v>
      </c>
      <c r="C181" s="4">
        <v>38453</v>
      </c>
      <c r="D181" s="3" t="s">
        <v>4054</v>
      </c>
      <c r="E181" s="5">
        <v>9004.02</v>
      </c>
      <c r="F181" s="3" t="s">
        <v>4055</v>
      </c>
      <c r="G181" s="3" t="s">
        <v>4056</v>
      </c>
      <c r="H181" s="4">
        <v>38453</v>
      </c>
      <c r="I181" s="3" t="s">
        <v>68</v>
      </c>
      <c r="J181" s="6">
        <v>25000</v>
      </c>
      <c r="K181" s="3"/>
      <c r="L181" s="3" t="s">
        <v>16267</v>
      </c>
      <c r="M181" s="3"/>
    </row>
    <row r="182" spans="1:13" s="1" customFormat="1" ht="14.9" customHeight="1" x14ac:dyDescent="0.2">
      <c r="A182" s="3" t="s">
        <v>48</v>
      </c>
      <c r="B182" s="3" t="s">
        <v>2095</v>
      </c>
      <c r="C182" s="4">
        <v>38635</v>
      </c>
      <c r="D182" s="3"/>
      <c r="E182" s="5">
        <v>6740.5</v>
      </c>
      <c r="F182" s="3" t="s">
        <v>2096</v>
      </c>
      <c r="G182" s="3" t="s">
        <v>2097</v>
      </c>
      <c r="H182" s="4">
        <v>43666</v>
      </c>
      <c r="I182" s="3" t="s">
        <v>2098</v>
      </c>
      <c r="J182" s="6">
        <v>15250</v>
      </c>
      <c r="K182" s="3"/>
      <c r="L182" s="3"/>
      <c r="M182" s="3"/>
    </row>
    <row r="183" spans="1:13" s="1" customFormat="1" ht="14.9" customHeight="1" x14ac:dyDescent="0.2">
      <c r="A183" s="3" t="s">
        <v>48</v>
      </c>
      <c r="B183" s="3" t="s">
        <v>6013</v>
      </c>
      <c r="C183" s="4">
        <v>38947</v>
      </c>
      <c r="D183" s="3"/>
      <c r="E183" s="5">
        <v>8287.5</v>
      </c>
      <c r="F183" s="3" t="s">
        <v>6014</v>
      </c>
      <c r="G183" s="3" t="s">
        <v>57</v>
      </c>
      <c r="H183" s="4">
        <v>38947</v>
      </c>
      <c r="I183" s="3" t="s">
        <v>68</v>
      </c>
      <c r="J183" s="6">
        <v>18750</v>
      </c>
      <c r="K183" s="3"/>
      <c r="L183" s="3"/>
      <c r="M183" s="3"/>
    </row>
    <row r="184" spans="1:13" s="1" customFormat="1" ht="14.9" customHeight="1" x14ac:dyDescent="0.2">
      <c r="A184" s="3" t="s">
        <v>48</v>
      </c>
      <c r="B184" s="3" t="s">
        <v>7616</v>
      </c>
      <c r="C184" s="4">
        <v>38482</v>
      </c>
      <c r="D184" s="3" t="s">
        <v>7617</v>
      </c>
      <c r="E184" s="5">
        <v>14705.59</v>
      </c>
      <c r="F184" s="3" t="s">
        <v>7618</v>
      </c>
      <c r="G184" s="3" t="s">
        <v>57</v>
      </c>
      <c r="H184" s="4">
        <v>46143</v>
      </c>
      <c r="I184" s="3" t="s">
        <v>93</v>
      </c>
      <c r="J184" s="6">
        <v>36250</v>
      </c>
      <c r="K184" s="3"/>
      <c r="L184" s="3"/>
      <c r="M184" s="3"/>
    </row>
    <row r="185" spans="1:13" s="1" customFormat="1" ht="14.9" customHeight="1" x14ac:dyDescent="0.2">
      <c r="A185" s="3" t="s">
        <v>48</v>
      </c>
      <c r="B185" s="3" t="s">
        <v>15117</v>
      </c>
      <c r="C185" s="4">
        <v>38684</v>
      </c>
      <c r="D185" s="3" t="s">
        <v>15118</v>
      </c>
      <c r="E185" s="5">
        <v>15691</v>
      </c>
      <c r="F185" s="3" t="s">
        <v>15119</v>
      </c>
      <c r="G185" s="3" t="s">
        <v>57</v>
      </c>
      <c r="H185" s="4">
        <v>41943</v>
      </c>
      <c r="I185" s="3" t="s">
        <v>93</v>
      </c>
      <c r="J185" s="6">
        <v>35500</v>
      </c>
      <c r="K185" s="3"/>
      <c r="L185" s="3"/>
      <c r="M185" s="3"/>
    </row>
    <row r="186" spans="1:13" s="1" customFormat="1" ht="14.9" customHeight="1" x14ac:dyDescent="0.2">
      <c r="A186" s="3" t="s">
        <v>48</v>
      </c>
      <c r="B186" s="3" t="s">
        <v>15120</v>
      </c>
      <c r="C186" s="4">
        <v>38574</v>
      </c>
      <c r="D186" s="3" t="s">
        <v>15118</v>
      </c>
      <c r="E186" s="5">
        <v>18011.5</v>
      </c>
      <c r="F186" s="3" t="s">
        <v>15121</v>
      </c>
      <c r="G186" s="3" t="s">
        <v>57</v>
      </c>
      <c r="H186" s="4">
        <v>46080</v>
      </c>
      <c r="I186" s="3" t="s">
        <v>3995</v>
      </c>
      <c r="J186" s="6">
        <v>40750</v>
      </c>
      <c r="K186" s="3"/>
      <c r="L186" s="3"/>
      <c r="M186" s="3"/>
    </row>
    <row r="187" spans="1:13" s="1" customFormat="1" ht="14.9" customHeight="1" x14ac:dyDescent="0.2">
      <c r="A187" s="3" t="s">
        <v>48</v>
      </c>
      <c r="B187" s="3" t="s">
        <v>2775</v>
      </c>
      <c r="C187" s="4">
        <v>38657</v>
      </c>
      <c r="D187" s="3" t="s">
        <v>2776</v>
      </c>
      <c r="E187" s="5">
        <v>13591.5</v>
      </c>
      <c r="F187" s="3" t="s">
        <v>2777</v>
      </c>
      <c r="G187" s="3" t="s">
        <v>57</v>
      </c>
      <c r="H187" s="4">
        <v>42497</v>
      </c>
      <c r="I187" s="3" t="s">
        <v>68</v>
      </c>
      <c r="J187" s="6">
        <v>30750</v>
      </c>
      <c r="K187" s="3"/>
      <c r="L187" s="3"/>
      <c r="M187" s="3"/>
    </row>
    <row r="188" spans="1:13" s="1" customFormat="1" ht="14.9" customHeight="1" x14ac:dyDescent="0.2">
      <c r="A188" s="3" t="s">
        <v>48</v>
      </c>
      <c r="B188" s="3" t="s">
        <v>14435</v>
      </c>
      <c r="C188" s="4">
        <v>33695</v>
      </c>
      <c r="D188" s="3"/>
      <c r="E188" s="5">
        <v>0</v>
      </c>
      <c r="F188" s="3" t="s">
        <v>14436</v>
      </c>
      <c r="G188" s="3" t="s">
        <v>57</v>
      </c>
      <c r="H188" s="4">
        <v>43252</v>
      </c>
      <c r="I188" s="3" t="s">
        <v>93</v>
      </c>
      <c r="J188" s="6">
        <v>7600</v>
      </c>
      <c r="K188" s="3"/>
      <c r="L188" s="3"/>
      <c r="M188" s="3"/>
    </row>
    <row r="189" spans="1:13" s="1" customFormat="1" ht="14.9" customHeight="1" x14ac:dyDescent="0.2">
      <c r="A189" s="3" t="s">
        <v>48</v>
      </c>
      <c r="B189" s="3" t="s">
        <v>11067</v>
      </c>
      <c r="C189" s="4">
        <v>32964</v>
      </c>
      <c r="D189" s="3" t="s">
        <v>11068</v>
      </c>
      <c r="E189" s="5">
        <v>0</v>
      </c>
      <c r="F189" s="3" t="s">
        <v>11069</v>
      </c>
      <c r="G189" s="3" t="s">
        <v>11070</v>
      </c>
      <c r="H189" s="4">
        <v>39282</v>
      </c>
      <c r="I189" s="3" t="s">
        <v>93</v>
      </c>
      <c r="J189" s="6">
        <v>3500</v>
      </c>
      <c r="K189" s="3"/>
      <c r="L189" s="3"/>
      <c r="M189" s="3"/>
    </row>
    <row r="190" spans="1:13" s="1" customFormat="1" ht="14.9" customHeight="1" x14ac:dyDescent="0.2">
      <c r="A190" s="3" t="s">
        <v>48</v>
      </c>
      <c r="B190" s="3" t="s">
        <v>10303</v>
      </c>
      <c r="C190" s="4">
        <v>32964</v>
      </c>
      <c r="D190" s="3"/>
      <c r="E190" s="5">
        <v>0</v>
      </c>
      <c r="F190" s="3" t="s">
        <v>10304</v>
      </c>
      <c r="G190" s="3" t="s">
        <v>10305</v>
      </c>
      <c r="H190" s="4">
        <v>44743</v>
      </c>
      <c r="I190" s="3" t="s">
        <v>93</v>
      </c>
      <c r="J190" s="6">
        <v>5600</v>
      </c>
      <c r="K190" s="3"/>
      <c r="L190" s="3"/>
      <c r="M190" s="3"/>
    </row>
    <row r="191" spans="1:13" s="1" customFormat="1" ht="14.9" customHeight="1" x14ac:dyDescent="0.2">
      <c r="A191" s="3" t="s">
        <v>48</v>
      </c>
      <c r="B191" s="3" t="s">
        <v>6827</v>
      </c>
      <c r="C191" s="4">
        <v>32964</v>
      </c>
      <c r="D191" s="3" t="s">
        <v>6828</v>
      </c>
      <c r="E191" s="5">
        <v>7144.43</v>
      </c>
      <c r="F191" s="3" t="s">
        <v>6829</v>
      </c>
      <c r="G191" s="3" t="s">
        <v>57</v>
      </c>
      <c r="H191" s="4">
        <v>44682</v>
      </c>
      <c r="I191" s="3" t="s">
        <v>93</v>
      </c>
      <c r="J191" s="6">
        <v>22500</v>
      </c>
      <c r="K191" s="3" t="s">
        <v>16267</v>
      </c>
      <c r="L191" s="3" t="s">
        <v>16267</v>
      </c>
      <c r="M191" s="3"/>
    </row>
    <row r="192" spans="1:13" s="1" customFormat="1" ht="14.9" customHeight="1" x14ac:dyDescent="0.2">
      <c r="A192" s="3" t="s">
        <v>48</v>
      </c>
      <c r="B192" s="3" t="s">
        <v>196</v>
      </c>
      <c r="C192" s="4">
        <v>32964</v>
      </c>
      <c r="D192" s="3" t="s">
        <v>197</v>
      </c>
      <c r="E192" s="5">
        <v>0</v>
      </c>
      <c r="F192" s="3" t="s">
        <v>198</v>
      </c>
      <c r="G192" s="3" t="s">
        <v>57</v>
      </c>
      <c r="H192" s="4">
        <v>39448</v>
      </c>
      <c r="I192" s="3" t="s">
        <v>68</v>
      </c>
      <c r="J192" s="6">
        <v>9000</v>
      </c>
      <c r="K192" s="3"/>
      <c r="L192" s="3"/>
      <c r="M192" s="3"/>
    </row>
    <row r="193" spans="1:13" s="1" customFormat="1" ht="14.9" customHeight="1" x14ac:dyDescent="0.2">
      <c r="A193" s="3" t="s">
        <v>48</v>
      </c>
      <c r="B193" s="3" t="s">
        <v>13121</v>
      </c>
      <c r="C193" s="4">
        <v>32964</v>
      </c>
      <c r="D193" s="3" t="s">
        <v>13122</v>
      </c>
      <c r="E193" s="5">
        <v>920.83</v>
      </c>
      <c r="F193" s="3" t="s">
        <v>13123</v>
      </c>
      <c r="G193" s="3" t="s">
        <v>13124</v>
      </c>
      <c r="H193" s="4">
        <v>44012</v>
      </c>
      <c r="I193" s="3" t="s">
        <v>93</v>
      </c>
      <c r="J193" s="6">
        <v>12500</v>
      </c>
      <c r="K193" s="3"/>
      <c r="L193" s="3"/>
      <c r="M193" s="3"/>
    </row>
    <row r="194" spans="1:13" s="1" customFormat="1" ht="14.9" customHeight="1" x14ac:dyDescent="0.2">
      <c r="A194" s="3" t="s">
        <v>48</v>
      </c>
      <c r="B194" s="3" t="s">
        <v>10722</v>
      </c>
      <c r="C194" s="4">
        <v>42370</v>
      </c>
      <c r="D194" s="3" t="s">
        <v>10723</v>
      </c>
      <c r="E194" s="5">
        <v>0</v>
      </c>
      <c r="F194" s="3" t="s">
        <v>10724</v>
      </c>
      <c r="G194" s="3" t="s">
        <v>10725</v>
      </c>
      <c r="H194" s="4">
        <v>44012</v>
      </c>
      <c r="I194" s="3" t="s">
        <v>27</v>
      </c>
      <c r="J194" s="6">
        <v>960</v>
      </c>
      <c r="K194" s="3"/>
      <c r="L194" s="3"/>
      <c r="M194" s="3"/>
    </row>
    <row r="195" spans="1:13" s="1" customFormat="1" ht="14.9" customHeight="1" x14ac:dyDescent="0.2">
      <c r="A195" s="3" t="s">
        <v>48</v>
      </c>
      <c r="B195" s="3" t="s">
        <v>10349</v>
      </c>
      <c r="C195" s="4">
        <v>45462</v>
      </c>
      <c r="D195" s="3" t="s">
        <v>10350</v>
      </c>
      <c r="E195" s="5">
        <v>17502.43</v>
      </c>
      <c r="F195" s="3" t="s">
        <v>10351</v>
      </c>
      <c r="G195" s="3" t="s">
        <v>10352</v>
      </c>
      <c r="H195" s="4">
        <v>45462</v>
      </c>
      <c r="I195" s="3" t="s">
        <v>93</v>
      </c>
      <c r="J195" s="6">
        <v>41000</v>
      </c>
      <c r="K195" s="3"/>
      <c r="L195" s="3"/>
      <c r="M195" s="3"/>
    </row>
    <row r="196" spans="1:13" s="1" customFormat="1" ht="14.9" customHeight="1" x14ac:dyDescent="0.2">
      <c r="A196" s="3" t="s">
        <v>48</v>
      </c>
      <c r="B196" s="3" t="s">
        <v>3496</v>
      </c>
      <c r="C196" s="4">
        <v>45462</v>
      </c>
      <c r="D196" s="3" t="s">
        <v>3497</v>
      </c>
      <c r="E196" s="5">
        <v>81840</v>
      </c>
      <c r="F196" s="3" t="s">
        <v>3498</v>
      </c>
      <c r="G196" s="3" t="s">
        <v>3499</v>
      </c>
      <c r="H196" s="4">
        <v>45462</v>
      </c>
      <c r="I196" s="3" t="s">
        <v>3500</v>
      </c>
      <c r="J196" s="6">
        <v>186000</v>
      </c>
      <c r="K196" s="3" t="s">
        <v>16267</v>
      </c>
      <c r="L196" s="3"/>
      <c r="M196" s="3"/>
    </row>
    <row r="197" spans="1:13" s="1" customFormat="1" ht="14.9" customHeight="1" x14ac:dyDescent="0.2">
      <c r="A197" s="3" t="s">
        <v>48</v>
      </c>
      <c r="B197" s="3" t="s">
        <v>6569</v>
      </c>
      <c r="C197" s="4">
        <v>32964</v>
      </c>
      <c r="D197" s="3" t="s">
        <v>6570</v>
      </c>
      <c r="E197" s="5">
        <v>49000</v>
      </c>
      <c r="F197" s="3" t="s">
        <v>6571</v>
      </c>
      <c r="G197" s="3" t="s">
        <v>6572</v>
      </c>
      <c r="H197" s="4">
        <v>39934</v>
      </c>
      <c r="I197" s="3" t="s">
        <v>93</v>
      </c>
      <c r="J197" s="6">
        <v>100000</v>
      </c>
      <c r="K197" s="3"/>
      <c r="L197" s="3"/>
      <c r="M197" s="3"/>
    </row>
    <row r="198" spans="1:13" s="1" customFormat="1" ht="14.9" customHeight="1" x14ac:dyDescent="0.2">
      <c r="A198" s="3" t="s">
        <v>48</v>
      </c>
      <c r="B198" s="3" t="s">
        <v>4586</v>
      </c>
      <c r="C198" s="4">
        <v>32964</v>
      </c>
      <c r="D198" s="3" t="s">
        <v>4575</v>
      </c>
      <c r="E198" s="5">
        <v>5635.5</v>
      </c>
      <c r="F198" s="3" t="s">
        <v>4587</v>
      </c>
      <c r="G198" s="3" t="s">
        <v>621</v>
      </c>
      <c r="H198" s="4">
        <v>32964</v>
      </c>
      <c r="I198" s="3" t="s">
        <v>4588</v>
      </c>
      <c r="J198" s="6">
        <v>12750</v>
      </c>
      <c r="K198" s="3"/>
      <c r="L198" s="3"/>
      <c r="M198" s="3"/>
    </row>
    <row r="199" spans="1:13" s="1" customFormat="1" ht="14.9" customHeight="1" x14ac:dyDescent="0.2">
      <c r="A199" s="3" t="s">
        <v>48</v>
      </c>
      <c r="B199" s="3" t="s">
        <v>3893</v>
      </c>
      <c r="C199" s="4">
        <v>36495</v>
      </c>
      <c r="D199" s="3" t="s">
        <v>3894</v>
      </c>
      <c r="E199" s="5">
        <v>20111</v>
      </c>
      <c r="F199" s="3" t="s">
        <v>3895</v>
      </c>
      <c r="G199" s="3" t="s">
        <v>57</v>
      </c>
      <c r="H199" s="4">
        <v>40563</v>
      </c>
      <c r="I199" s="3" t="s">
        <v>27</v>
      </c>
      <c r="J199" s="6">
        <v>45500</v>
      </c>
      <c r="K199" s="3"/>
      <c r="L199" s="3"/>
      <c r="M199" s="3"/>
    </row>
    <row r="200" spans="1:13" s="1" customFormat="1" ht="14.9" customHeight="1" x14ac:dyDescent="0.2">
      <c r="A200" s="3" t="s">
        <v>48</v>
      </c>
      <c r="B200" s="3" t="s">
        <v>3507</v>
      </c>
      <c r="C200" s="4">
        <v>36495</v>
      </c>
      <c r="D200" s="3" t="s">
        <v>3508</v>
      </c>
      <c r="E200" s="5">
        <v>10718.5</v>
      </c>
      <c r="F200" s="3" t="s">
        <v>3509</v>
      </c>
      <c r="G200" s="3" t="s">
        <v>57</v>
      </c>
      <c r="H200" s="4">
        <v>43770</v>
      </c>
      <c r="I200" s="3" t="s">
        <v>68</v>
      </c>
      <c r="J200" s="6">
        <v>24250</v>
      </c>
      <c r="K200" s="3"/>
      <c r="L200" s="3"/>
      <c r="M200" s="3"/>
    </row>
    <row r="201" spans="1:13" s="1" customFormat="1" ht="14.9" customHeight="1" x14ac:dyDescent="0.2">
      <c r="A201" s="3" t="s">
        <v>48</v>
      </c>
      <c r="B201" s="3" t="s">
        <v>10004</v>
      </c>
      <c r="C201" s="4">
        <v>36618</v>
      </c>
      <c r="D201" s="3"/>
      <c r="E201" s="5">
        <v>13812.5</v>
      </c>
      <c r="F201" s="3" t="s">
        <v>10005</v>
      </c>
      <c r="G201" s="3" t="s">
        <v>10006</v>
      </c>
      <c r="H201" s="4">
        <v>41153</v>
      </c>
      <c r="I201" s="3" t="s">
        <v>68</v>
      </c>
      <c r="J201" s="6">
        <v>31250</v>
      </c>
      <c r="K201" s="3"/>
      <c r="L201" s="3"/>
      <c r="M201" s="3"/>
    </row>
    <row r="202" spans="1:13" s="1" customFormat="1" ht="14.9" customHeight="1" x14ac:dyDescent="0.2">
      <c r="A202" s="3" t="s">
        <v>48</v>
      </c>
      <c r="B202" s="3" t="s">
        <v>1152</v>
      </c>
      <c r="C202" s="4">
        <v>36617</v>
      </c>
      <c r="D202" s="3" t="s">
        <v>1153</v>
      </c>
      <c r="E202" s="5">
        <v>1839.58</v>
      </c>
      <c r="F202" s="3" t="s">
        <v>1154</v>
      </c>
      <c r="G202" s="3" t="s">
        <v>57</v>
      </c>
      <c r="H202" s="4">
        <v>44621</v>
      </c>
      <c r="I202" s="3" t="s">
        <v>68</v>
      </c>
      <c r="J202" s="6">
        <v>13750</v>
      </c>
      <c r="K202" s="3"/>
      <c r="L202" s="3" t="s">
        <v>16267</v>
      </c>
      <c r="M202" s="3"/>
    </row>
    <row r="203" spans="1:13" s="1" customFormat="1" ht="14.9" customHeight="1" x14ac:dyDescent="0.2">
      <c r="A203" s="3" t="s">
        <v>48</v>
      </c>
      <c r="B203" s="3" t="s">
        <v>3615</v>
      </c>
      <c r="C203" s="4">
        <v>36600</v>
      </c>
      <c r="D203" s="3" t="s">
        <v>3616</v>
      </c>
      <c r="E203" s="5">
        <v>8995.61</v>
      </c>
      <c r="F203" s="3" t="s">
        <v>3617</v>
      </c>
      <c r="G203" s="3" t="s">
        <v>57</v>
      </c>
      <c r="H203" s="4">
        <v>46120</v>
      </c>
      <c r="I203" s="3" t="s">
        <v>191</v>
      </c>
      <c r="J203" s="6">
        <v>20750</v>
      </c>
      <c r="K203" s="3"/>
      <c r="L203" s="3"/>
      <c r="M203" s="3"/>
    </row>
    <row r="204" spans="1:13" s="1" customFormat="1" ht="14.9" customHeight="1" x14ac:dyDescent="0.2">
      <c r="A204" s="3" t="s">
        <v>48</v>
      </c>
      <c r="B204" s="3" t="s">
        <v>16086</v>
      </c>
      <c r="C204" s="4">
        <v>36586</v>
      </c>
      <c r="D204" s="3" t="s">
        <v>16087</v>
      </c>
      <c r="E204" s="5">
        <v>18011.5</v>
      </c>
      <c r="F204" s="3" t="s">
        <v>16088</v>
      </c>
      <c r="G204" s="3" t="s">
        <v>57</v>
      </c>
      <c r="H204" s="4">
        <v>45809</v>
      </c>
      <c r="I204" s="3" t="s">
        <v>93</v>
      </c>
      <c r="J204" s="6">
        <v>40750</v>
      </c>
      <c r="K204" s="3"/>
      <c r="L204" s="3"/>
      <c r="M204" s="3"/>
    </row>
    <row r="205" spans="1:13" s="1" customFormat="1" ht="14.9" customHeight="1" x14ac:dyDescent="0.2">
      <c r="A205" s="3" t="s">
        <v>48</v>
      </c>
      <c r="B205" s="3" t="s">
        <v>10584</v>
      </c>
      <c r="C205" s="4">
        <v>32964</v>
      </c>
      <c r="D205" s="3"/>
      <c r="E205" s="5">
        <v>3081.69</v>
      </c>
      <c r="F205" s="3" t="s">
        <v>10585</v>
      </c>
      <c r="G205" s="3" t="s">
        <v>57</v>
      </c>
      <c r="H205" s="4">
        <v>46097</v>
      </c>
      <c r="I205" s="3" t="s">
        <v>742</v>
      </c>
      <c r="J205" s="6">
        <v>7700</v>
      </c>
      <c r="K205" s="3" t="s">
        <v>16267</v>
      </c>
      <c r="L205" s="3"/>
      <c r="M205" s="3"/>
    </row>
    <row r="206" spans="1:13" s="1" customFormat="1" ht="14.9" customHeight="1" x14ac:dyDescent="0.2">
      <c r="A206" s="3" t="s">
        <v>48</v>
      </c>
      <c r="B206" s="3" t="s">
        <v>9937</v>
      </c>
      <c r="C206" s="4">
        <v>42531</v>
      </c>
      <c r="D206" s="3"/>
      <c r="E206" s="5">
        <v>0</v>
      </c>
      <c r="F206" s="3" t="s">
        <v>9938</v>
      </c>
      <c r="G206" s="3" t="s">
        <v>9939</v>
      </c>
      <c r="H206" s="4">
        <v>45362</v>
      </c>
      <c r="I206" s="3" t="s">
        <v>68</v>
      </c>
      <c r="J206" s="6">
        <v>5000</v>
      </c>
      <c r="K206" s="3"/>
      <c r="L206" s="3"/>
      <c r="M206" s="3"/>
    </row>
    <row r="207" spans="1:13" s="1" customFormat="1" ht="14.9" customHeight="1" x14ac:dyDescent="0.2">
      <c r="A207" s="3" t="s">
        <v>48</v>
      </c>
      <c r="B207" s="3" t="s">
        <v>9940</v>
      </c>
      <c r="C207" s="4">
        <v>42531</v>
      </c>
      <c r="D207" s="3"/>
      <c r="E207" s="5">
        <v>0</v>
      </c>
      <c r="F207" s="3" t="s">
        <v>9941</v>
      </c>
      <c r="G207" s="3" t="s">
        <v>9939</v>
      </c>
      <c r="H207" s="4">
        <v>43260</v>
      </c>
      <c r="I207" s="3" t="s">
        <v>27</v>
      </c>
      <c r="J207" s="6">
        <v>720</v>
      </c>
      <c r="K207" s="3"/>
      <c r="L207" s="3"/>
      <c r="M207" s="3"/>
    </row>
    <row r="208" spans="1:13" s="1" customFormat="1" ht="14.9" customHeight="1" x14ac:dyDescent="0.2">
      <c r="A208" s="3" t="s">
        <v>48</v>
      </c>
      <c r="B208" s="3" t="s">
        <v>13903</v>
      </c>
      <c r="C208" s="4">
        <v>42826</v>
      </c>
      <c r="D208" s="3" t="s">
        <v>13904</v>
      </c>
      <c r="E208" s="5">
        <v>141.44</v>
      </c>
      <c r="F208" s="3" t="s">
        <v>13905</v>
      </c>
      <c r="G208" s="3" t="s">
        <v>3560</v>
      </c>
      <c r="H208" s="4">
        <v>42826</v>
      </c>
      <c r="I208" s="3" t="s">
        <v>3641</v>
      </c>
      <c r="J208" s="6">
        <v>320</v>
      </c>
      <c r="K208" s="3"/>
      <c r="L208" s="3"/>
      <c r="M208" s="3"/>
    </row>
    <row r="209" spans="1:13" s="1" customFormat="1" ht="14.9" customHeight="1" x14ac:dyDescent="0.2">
      <c r="A209" s="3" t="s">
        <v>48</v>
      </c>
      <c r="B209" s="3" t="s">
        <v>3761</v>
      </c>
      <c r="C209" s="4">
        <v>45017</v>
      </c>
      <c r="D209" s="3"/>
      <c r="E209" s="5">
        <v>0</v>
      </c>
      <c r="F209" s="3" t="s">
        <v>3762</v>
      </c>
      <c r="G209" s="3" t="s">
        <v>3763</v>
      </c>
      <c r="H209" s="4">
        <v>45017</v>
      </c>
      <c r="I209" s="3" t="s">
        <v>33</v>
      </c>
      <c r="J209" s="6">
        <v>6700</v>
      </c>
      <c r="K209" s="3"/>
      <c r="L209" s="3"/>
      <c r="M209" s="3"/>
    </row>
    <row r="210" spans="1:13" s="1" customFormat="1" ht="14.9" customHeight="1" x14ac:dyDescent="0.2">
      <c r="A210" s="3" t="s">
        <v>48</v>
      </c>
      <c r="B210" s="3" t="s">
        <v>1393</v>
      </c>
      <c r="C210" s="4">
        <v>36473</v>
      </c>
      <c r="D210" s="3" t="s">
        <v>1394</v>
      </c>
      <c r="E210" s="5">
        <v>7956</v>
      </c>
      <c r="F210" s="3" t="s">
        <v>1395</v>
      </c>
      <c r="G210" s="3" t="s">
        <v>57</v>
      </c>
      <c r="H210" s="4">
        <v>36473</v>
      </c>
      <c r="I210" s="3" t="s">
        <v>554</v>
      </c>
      <c r="J210" s="6">
        <v>18000</v>
      </c>
      <c r="K210" s="3"/>
      <c r="L210" s="3"/>
      <c r="M210" s="3"/>
    </row>
    <row r="211" spans="1:13" s="1" customFormat="1" ht="14.9" customHeight="1" x14ac:dyDescent="0.2">
      <c r="A211" s="3" t="s">
        <v>48</v>
      </c>
      <c r="B211" s="3" t="s">
        <v>11125</v>
      </c>
      <c r="C211" s="4">
        <v>32964</v>
      </c>
      <c r="D211" s="3" t="s">
        <v>11126</v>
      </c>
      <c r="E211" s="5">
        <v>5304</v>
      </c>
      <c r="F211" s="3" t="s">
        <v>11127</v>
      </c>
      <c r="G211" s="3" t="s">
        <v>11128</v>
      </c>
      <c r="H211" s="4">
        <v>42998</v>
      </c>
      <c r="I211" s="3" t="s">
        <v>98</v>
      </c>
      <c r="J211" s="6">
        <v>12000</v>
      </c>
      <c r="K211" s="3"/>
      <c r="L211" s="3"/>
      <c r="M211" s="3"/>
    </row>
    <row r="212" spans="1:13" s="1" customFormat="1" ht="14.9" customHeight="1" x14ac:dyDescent="0.2">
      <c r="A212" s="3" t="s">
        <v>48</v>
      </c>
      <c r="B212" s="3" t="s">
        <v>6633</v>
      </c>
      <c r="C212" s="4">
        <v>41000</v>
      </c>
      <c r="D212" s="3"/>
      <c r="E212" s="5">
        <v>0</v>
      </c>
      <c r="F212" s="3" t="s">
        <v>6634</v>
      </c>
      <c r="G212" s="3" t="s">
        <v>57</v>
      </c>
      <c r="H212" s="4">
        <v>44047</v>
      </c>
      <c r="I212" s="3" t="s">
        <v>98</v>
      </c>
      <c r="J212" s="6">
        <v>7000</v>
      </c>
      <c r="K212" s="3"/>
      <c r="L212" s="3"/>
      <c r="M212" s="3"/>
    </row>
    <row r="213" spans="1:13" s="1" customFormat="1" ht="14.9" customHeight="1" x14ac:dyDescent="0.2">
      <c r="A213" s="3" t="s">
        <v>48</v>
      </c>
      <c r="B213" s="3" t="s">
        <v>3071</v>
      </c>
      <c r="C213" s="4">
        <v>41000</v>
      </c>
      <c r="D213" s="3" t="s">
        <v>3072</v>
      </c>
      <c r="E213" s="5">
        <v>0</v>
      </c>
      <c r="F213" s="3" t="s">
        <v>3073</v>
      </c>
      <c r="G213" s="3" t="s">
        <v>3074</v>
      </c>
      <c r="H213" s="4">
        <v>42675</v>
      </c>
      <c r="I213" s="3" t="s">
        <v>98</v>
      </c>
      <c r="J213" s="6">
        <v>11000</v>
      </c>
      <c r="K213" s="3" t="s">
        <v>16267</v>
      </c>
      <c r="L213" s="3"/>
      <c r="M213" s="3"/>
    </row>
    <row r="214" spans="1:13" s="1" customFormat="1" ht="14.9" customHeight="1" x14ac:dyDescent="0.2">
      <c r="A214" s="3" t="s">
        <v>48</v>
      </c>
      <c r="B214" s="3" t="s">
        <v>2107</v>
      </c>
      <c r="C214" s="4">
        <v>32964</v>
      </c>
      <c r="D214" s="3"/>
      <c r="E214" s="5">
        <v>0</v>
      </c>
      <c r="F214" s="3" t="s">
        <v>2108</v>
      </c>
      <c r="G214" s="3" t="s">
        <v>57</v>
      </c>
      <c r="H214" s="4">
        <v>43794</v>
      </c>
      <c r="I214" s="3" t="s">
        <v>862</v>
      </c>
      <c r="J214" s="6">
        <v>10500</v>
      </c>
      <c r="K214" s="3" t="s">
        <v>16267</v>
      </c>
      <c r="L214" s="3"/>
      <c r="M214" s="3"/>
    </row>
    <row r="215" spans="1:13" s="1" customFormat="1" ht="14.9" customHeight="1" x14ac:dyDescent="0.2">
      <c r="A215" s="3" t="s">
        <v>48</v>
      </c>
      <c r="B215" s="3" t="s">
        <v>10194</v>
      </c>
      <c r="C215" s="4">
        <v>46181</v>
      </c>
      <c r="D215" s="3"/>
      <c r="E215" s="5">
        <v>0</v>
      </c>
      <c r="F215" s="3" t="s">
        <v>10195</v>
      </c>
      <c r="G215" s="3" t="s">
        <v>10196</v>
      </c>
      <c r="H215" s="4">
        <v>46181</v>
      </c>
      <c r="I215" s="3" t="s">
        <v>68</v>
      </c>
      <c r="J215" s="6">
        <v>0</v>
      </c>
      <c r="K215" s="3"/>
      <c r="L215" s="3"/>
      <c r="M215" s="3"/>
    </row>
    <row r="216" spans="1:13" s="1" customFormat="1" ht="14.9" customHeight="1" x14ac:dyDescent="0.2">
      <c r="A216" s="3" t="s">
        <v>48</v>
      </c>
      <c r="B216" s="3" t="s">
        <v>8915</v>
      </c>
      <c r="C216" s="4">
        <v>33695</v>
      </c>
      <c r="D216" s="3"/>
      <c r="E216" s="5">
        <v>0</v>
      </c>
      <c r="F216" s="3" t="s">
        <v>8916</v>
      </c>
      <c r="G216" s="3" t="s">
        <v>8917</v>
      </c>
      <c r="H216" s="4">
        <v>33695</v>
      </c>
      <c r="I216" s="3" t="s">
        <v>729</v>
      </c>
      <c r="J216" s="6">
        <v>4850</v>
      </c>
      <c r="K216" s="3"/>
      <c r="L216" s="3"/>
      <c r="M216" s="3"/>
    </row>
    <row r="217" spans="1:13" s="1" customFormat="1" ht="14.9" customHeight="1" x14ac:dyDescent="0.2">
      <c r="A217" s="3" t="s">
        <v>48</v>
      </c>
      <c r="B217" s="3" t="s">
        <v>9657</v>
      </c>
      <c r="C217" s="4">
        <v>42856</v>
      </c>
      <c r="D217" s="3"/>
      <c r="E217" s="5">
        <v>0</v>
      </c>
      <c r="F217" s="3" t="s">
        <v>9658</v>
      </c>
      <c r="G217" s="3" t="s">
        <v>57</v>
      </c>
      <c r="H217" s="4">
        <v>42856</v>
      </c>
      <c r="I217" s="3" t="s">
        <v>641</v>
      </c>
      <c r="J217" s="6">
        <v>1950</v>
      </c>
      <c r="K217" s="3" t="s">
        <v>16267</v>
      </c>
      <c r="L217" s="3"/>
      <c r="M217" s="3"/>
    </row>
    <row r="218" spans="1:13" s="1" customFormat="1" ht="14.9" customHeight="1" x14ac:dyDescent="0.2">
      <c r="A218" s="3" t="s">
        <v>48</v>
      </c>
      <c r="B218" s="3" t="s">
        <v>8918</v>
      </c>
      <c r="C218" s="4">
        <v>32964</v>
      </c>
      <c r="D218" s="3"/>
      <c r="E218" s="5">
        <v>1082.9000000000001</v>
      </c>
      <c r="F218" s="3" t="s">
        <v>8919</v>
      </c>
      <c r="G218" s="3" t="s">
        <v>8917</v>
      </c>
      <c r="H218" s="4">
        <v>45931</v>
      </c>
      <c r="I218" s="3" t="s">
        <v>729</v>
      </c>
      <c r="J218" s="6">
        <v>2450</v>
      </c>
      <c r="K218" s="3"/>
      <c r="L218" s="3"/>
      <c r="M218" s="3"/>
    </row>
    <row r="219" spans="1:13" s="1" customFormat="1" ht="14.9" customHeight="1" x14ac:dyDescent="0.2">
      <c r="A219" s="3" t="s">
        <v>48</v>
      </c>
      <c r="B219" s="3" t="s">
        <v>9216</v>
      </c>
      <c r="C219" s="4">
        <v>38443</v>
      </c>
      <c r="D219" s="3"/>
      <c r="E219" s="5">
        <v>0</v>
      </c>
      <c r="F219" s="3" t="s">
        <v>9217</v>
      </c>
      <c r="G219" s="3" t="s">
        <v>57</v>
      </c>
      <c r="H219" s="4">
        <v>38443</v>
      </c>
      <c r="I219" s="3" t="s">
        <v>641</v>
      </c>
      <c r="J219" s="6">
        <v>1875</v>
      </c>
      <c r="K219" s="3"/>
      <c r="L219" s="3"/>
      <c r="M219" s="3"/>
    </row>
    <row r="220" spans="1:13" s="1" customFormat="1" ht="14.9" customHeight="1" x14ac:dyDescent="0.2">
      <c r="A220" s="3" t="s">
        <v>48</v>
      </c>
      <c r="B220" s="3" t="s">
        <v>9975</v>
      </c>
      <c r="C220" s="4">
        <v>34425</v>
      </c>
      <c r="D220" s="3"/>
      <c r="E220" s="5">
        <v>0</v>
      </c>
      <c r="F220" s="3" t="s">
        <v>9976</v>
      </c>
      <c r="G220" s="3" t="s">
        <v>7978</v>
      </c>
      <c r="H220" s="4">
        <v>45383</v>
      </c>
      <c r="I220" s="3" t="s">
        <v>641</v>
      </c>
      <c r="J220" s="6">
        <v>5700</v>
      </c>
      <c r="K220" s="3"/>
      <c r="L220" s="3"/>
      <c r="M220" s="3"/>
    </row>
    <row r="221" spans="1:13" s="1" customFormat="1" ht="14.9" customHeight="1" x14ac:dyDescent="0.2">
      <c r="A221" s="3" t="s">
        <v>48</v>
      </c>
      <c r="B221" s="3" t="s">
        <v>10373</v>
      </c>
      <c r="C221" s="4">
        <v>42779</v>
      </c>
      <c r="D221" s="3"/>
      <c r="E221" s="5">
        <v>0</v>
      </c>
      <c r="F221" s="3" t="s">
        <v>10374</v>
      </c>
      <c r="G221" s="3" t="s">
        <v>57</v>
      </c>
      <c r="H221" s="4">
        <v>43483</v>
      </c>
      <c r="I221" s="3" t="s">
        <v>641</v>
      </c>
      <c r="J221" s="6">
        <v>750</v>
      </c>
      <c r="K221" s="3"/>
      <c r="L221" s="3"/>
      <c r="M221" s="3"/>
    </row>
    <row r="222" spans="1:13" s="1" customFormat="1" ht="14.9" customHeight="1" x14ac:dyDescent="0.2">
      <c r="A222" s="3" t="s">
        <v>48</v>
      </c>
      <c r="B222" s="3" t="s">
        <v>3278</v>
      </c>
      <c r="C222" s="4">
        <v>32964</v>
      </c>
      <c r="D222" s="3" t="s">
        <v>3279</v>
      </c>
      <c r="E222" s="5">
        <v>8779.9</v>
      </c>
      <c r="F222" s="3" t="s">
        <v>3280</v>
      </c>
      <c r="G222" s="3" t="s">
        <v>57</v>
      </c>
      <c r="H222" s="4">
        <v>45664</v>
      </c>
      <c r="I222" s="3" t="s">
        <v>218</v>
      </c>
      <c r="J222" s="6">
        <v>44000</v>
      </c>
      <c r="K222" s="3" t="s">
        <v>16267</v>
      </c>
      <c r="L222" s="3" t="s">
        <v>16267</v>
      </c>
      <c r="M222" s="3" t="s">
        <v>16267</v>
      </c>
    </row>
    <row r="223" spans="1:13" s="1" customFormat="1" ht="14.9" customHeight="1" x14ac:dyDescent="0.2">
      <c r="A223" s="3" t="s">
        <v>48</v>
      </c>
      <c r="B223" s="3" t="s">
        <v>7271</v>
      </c>
      <c r="C223" s="4">
        <v>32964</v>
      </c>
      <c r="D223" s="3" t="s">
        <v>7272</v>
      </c>
      <c r="E223" s="5">
        <v>0</v>
      </c>
      <c r="F223" s="3" t="s">
        <v>7273</v>
      </c>
      <c r="G223" s="3" t="s">
        <v>7274</v>
      </c>
      <c r="H223" s="4">
        <v>32964</v>
      </c>
      <c r="I223" s="3" t="s">
        <v>1350</v>
      </c>
      <c r="J223" s="6">
        <v>620</v>
      </c>
      <c r="K223" s="3" t="s">
        <v>16267</v>
      </c>
      <c r="L223" s="3"/>
      <c r="M223" s="3"/>
    </row>
    <row r="224" spans="1:13" s="1" customFormat="1" ht="14.9" customHeight="1" x14ac:dyDescent="0.2">
      <c r="A224" s="3" t="s">
        <v>48</v>
      </c>
      <c r="B224" s="3" t="s">
        <v>12728</v>
      </c>
      <c r="C224" s="4">
        <v>32964</v>
      </c>
      <c r="D224" s="3" t="s">
        <v>12729</v>
      </c>
      <c r="E224" s="5">
        <v>0</v>
      </c>
      <c r="F224" s="3" t="s">
        <v>12730</v>
      </c>
      <c r="G224" s="3" t="s">
        <v>4339</v>
      </c>
      <c r="H224" s="4">
        <v>44774</v>
      </c>
      <c r="I224" s="3" t="s">
        <v>142</v>
      </c>
      <c r="J224" s="6">
        <v>34750</v>
      </c>
      <c r="K224" s="3"/>
      <c r="L224" s="3"/>
      <c r="M224" s="3"/>
    </row>
    <row r="225" spans="1:13" s="1" customFormat="1" ht="14.9" customHeight="1" x14ac:dyDescent="0.2">
      <c r="A225" s="3" t="s">
        <v>48</v>
      </c>
      <c r="B225" s="3" t="s">
        <v>8518</v>
      </c>
      <c r="C225" s="4">
        <v>38078</v>
      </c>
      <c r="D225" s="3"/>
      <c r="E225" s="5">
        <v>0</v>
      </c>
      <c r="F225" s="3" t="s">
        <v>8519</v>
      </c>
      <c r="G225" s="3" t="s">
        <v>8520</v>
      </c>
      <c r="H225" s="4">
        <v>41122</v>
      </c>
      <c r="I225" s="3" t="s">
        <v>68</v>
      </c>
      <c r="J225" s="6">
        <v>4900</v>
      </c>
      <c r="K225" s="3"/>
      <c r="L225" s="3"/>
      <c r="M225" s="3"/>
    </row>
    <row r="226" spans="1:13" s="1" customFormat="1" ht="14.9" customHeight="1" x14ac:dyDescent="0.2">
      <c r="A226" s="3" t="s">
        <v>48</v>
      </c>
      <c r="B226" s="3" t="s">
        <v>7765</v>
      </c>
      <c r="C226" s="4">
        <v>38200</v>
      </c>
      <c r="D226" s="3" t="s">
        <v>7766</v>
      </c>
      <c r="E226" s="5">
        <v>0</v>
      </c>
      <c r="F226" s="3" t="s">
        <v>7767</v>
      </c>
      <c r="G226" s="3" t="s">
        <v>57</v>
      </c>
      <c r="H226" s="4">
        <v>39356</v>
      </c>
      <c r="I226" s="3" t="s">
        <v>68</v>
      </c>
      <c r="J226" s="6">
        <v>5000</v>
      </c>
      <c r="K226" s="3"/>
      <c r="L226" s="3"/>
      <c r="M226" s="3"/>
    </row>
    <row r="227" spans="1:13" s="1" customFormat="1" ht="14.9" customHeight="1" x14ac:dyDescent="0.2">
      <c r="A227" s="3" t="s">
        <v>48</v>
      </c>
      <c r="B227" s="3" t="s">
        <v>9177</v>
      </c>
      <c r="C227" s="4">
        <v>38306</v>
      </c>
      <c r="D227" s="3"/>
      <c r="E227" s="5">
        <v>2672.15</v>
      </c>
      <c r="F227" s="3" t="s">
        <v>9178</v>
      </c>
      <c r="G227" s="3" t="s">
        <v>9179</v>
      </c>
      <c r="H227" s="4">
        <v>38306</v>
      </c>
      <c r="I227" s="3" t="s">
        <v>9180</v>
      </c>
      <c r="J227" s="6">
        <v>7100</v>
      </c>
      <c r="K227" s="3"/>
      <c r="L227" s="3"/>
      <c r="M227" s="3"/>
    </row>
    <row r="228" spans="1:13" s="1" customFormat="1" ht="14.9" customHeight="1" x14ac:dyDescent="0.2">
      <c r="A228" s="3" t="s">
        <v>48</v>
      </c>
      <c r="B228" s="3" t="s">
        <v>1264</v>
      </c>
      <c r="C228" s="4">
        <v>42644</v>
      </c>
      <c r="D228" s="3" t="s">
        <v>1265</v>
      </c>
      <c r="E228" s="5">
        <v>0</v>
      </c>
      <c r="F228" s="3" t="s">
        <v>1266</v>
      </c>
      <c r="G228" s="3" t="s">
        <v>57</v>
      </c>
      <c r="H228" s="4">
        <v>42644</v>
      </c>
      <c r="I228" s="3" t="s">
        <v>27</v>
      </c>
      <c r="J228" s="6">
        <v>4750</v>
      </c>
      <c r="K228" s="3"/>
      <c r="L228" s="3"/>
      <c r="M228" s="3"/>
    </row>
    <row r="229" spans="1:13" s="1" customFormat="1" ht="14.9" customHeight="1" x14ac:dyDescent="0.2">
      <c r="A229" s="3" t="s">
        <v>48</v>
      </c>
      <c r="B229" s="3" t="s">
        <v>7242</v>
      </c>
      <c r="C229" s="4">
        <v>35947</v>
      </c>
      <c r="D229" s="3" t="s">
        <v>7243</v>
      </c>
      <c r="E229" s="5">
        <v>862.4</v>
      </c>
      <c r="F229" s="3" t="s">
        <v>7244</v>
      </c>
      <c r="G229" s="3" t="s">
        <v>7245</v>
      </c>
      <c r="H229" s="4">
        <v>35947</v>
      </c>
      <c r="I229" s="3" t="s">
        <v>7246</v>
      </c>
      <c r="J229" s="6">
        <v>11000</v>
      </c>
      <c r="K229" s="3" t="s">
        <v>16267</v>
      </c>
      <c r="L229" s="3"/>
      <c r="M229" s="3"/>
    </row>
    <row r="230" spans="1:13" s="1" customFormat="1" ht="14.9" customHeight="1" x14ac:dyDescent="0.2">
      <c r="A230" s="3" t="s">
        <v>48</v>
      </c>
      <c r="B230" s="3" t="s">
        <v>1364</v>
      </c>
      <c r="C230" s="4">
        <v>34580</v>
      </c>
      <c r="D230" s="3" t="s">
        <v>1365</v>
      </c>
      <c r="E230" s="5">
        <v>2469.6</v>
      </c>
      <c r="F230" s="3" t="s">
        <v>1366</v>
      </c>
      <c r="G230" s="3" t="s">
        <v>1367</v>
      </c>
      <c r="H230" s="4">
        <v>34580</v>
      </c>
      <c r="I230" s="3" t="s">
        <v>1350</v>
      </c>
      <c r="J230" s="6">
        <v>6300</v>
      </c>
      <c r="K230" s="3" t="s">
        <v>16267</v>
      </c>
      <c r="L230" s="3"/>
      <c r="M230" s="3"/>
    </row>
    <row r="231" spans="1:13" s="1" customFormat="1" ht="14.9" customHeight="1" x14ac:dyDescent="0.2">
      <c r="A231" s="3" t="s">
        <v>48</v>
      </c>
      <c r="B231" s="3" t="s">
        <v>14656</v>
      </c>
      <c r="C231" s="4">
        <v>40119</v>
      </c>
      <c r="D231" s="3" t="s">
        <v>14657</v>
      </c>
      <c r="E231" s="5">
        <v>0</v>
      </c>
      <c r="F231" s="3" t="s">
        <v>14658</v>
      </c>
      <c r="G231" s="3" t="s">
        <v>14659</v>
      </c>
      <c r="H231" s="4">
        <v>45748</v>
      </c>
      <c r="I231" s="3" t="s">
        <v>704</v>
      </c>
      <c r="J231" s="6">
        <v>1625</v>
      </c>
      <c r="K231" s="3"/>
      <c r="L231" s="3"/>
      <c r="M231" s="3"/>
    </row>
    <row r="232" spans="1:13" s="1" customFormat="1" ht="14.9" customHeight="1" x14ac:dyDescent="0.2">
      <c r="A232" s="3" t="s">
        <v>48</v>
      </c>
      <c r="B232" s="3" t="s">
        <v>14723</v>
      </c>
      <c r="C232" s="4">
        <v>40119</v>
      </c>
      <c r="D232" s="3" t="s">
        <v>14724</v>
      </c>
      <c r="E232" s="5">
        <v>0</v>
      </c>
      <c r="F232" s="3" t="s">
        <v>14725</v>
      </c>
      <c r="G232" s="3" t="s">
        <v>14726</v>
      </c>
      <c r="H232" s="4">
        <v>43473</v>
      </c>
      <c r="I232" s="3" t="s">
        <v>27</v>
      </c>
      <c r="J232" s="6">
        <v>1625</v>
      </c>
      <c r="K232" s="3"/>
      <c r="L232" s="3"/>
      <c r="M232" s="3"/>
    </row>
    <row r="233" spans="1:13" s="1" customFormat="1" ht="14.9" customHeight="1" x14ac:dyDescent="0.2">
      <c r="A233" s="3" t="s">
        <v>48</v>
      </c>
      <c r="B233" s="3" t="s">
        <v>5642</v>
      </c>
      <c r="C233" s="4">
        <v>42826</v>
      </c>
      <c r="D233" s="3" t="s">
        <v>5643</v>
      </c>
      <c r="E233" s="5">
        <v>0</v>
      </c>
      <c r="F233" s="3" t="s">
        <v>5644</v>
      </c>
      <c r="G233" s="3" t="s">
        <v>57</v>
      </c>
      <c r="H233" s="4">
        <v>45446</v>
      </c>
      <c r="I233" s="3" t="s">
        <v>27</v>
      </c>
      <c r="J233" s="6">
        <v>1025</v>
      </c>
      <c r="K233" s="3"/>
      <c r="L233" s="3"/>
      <c r="M233" s="3"/>
    </row>
    <row r="234" spans="1:13" s="1" customFormat="1" ht="14.9" customHeight="1" x14ac:dyDescent="0.2">
      <c r="A234" s="3" t="s">
        <v>48</v>
      </c>
      <c r="B234" s="3" t="s">
        <v>4742</v>
      </c>
      <c r="C234" s="4">
        <v>35886</v>
      </c>
      <c r="D234" s="3" t="s">
        <v>4743</v>
      </c>
      <c r="E234" s="5">
        <v>0</v>
      </c>
      <c r="F234" s="3" t="s">
        <v>4744</v>
      </c>
      <c r="G234" s="3" t="s">
        <v>57</v>
      </c>
      <c r="H234" s="4">
        <v>45536</v>
      </c>
      <c r="I234" s="3" t="s">
        <v>530</v>
      </c>
      <c r="J234" s="6">
        <v>1650</v>
      </c>
      <c r="K234" s="3"/>
      <c r="L234" s="3"/>
      <c r="M234" s="3"/>
    </row>
    <row r="235" spans="1:13" s="1" customFormat="1" ht="14.9" customHeight="1" x14ac:dyDescent="0.2">
      <c r="A235" s="3" t="s">
        <v>48</v>
      </c>
      <c r="B235" s="3" t="s">
        <v>634</v>
      </c>
      <c r="C235" s="4">
        <v>43605</v>
      </c>
      <c r="D235" s="3" t="s">
        <v>635</v>
      </c>
      <c r="E235" s="5">
        <v>0</v>
      </c>
      <c r="F235" s="3" t="s">
        <v>636</v>
      </c>
      <c r="G235" s="3" t="s">
        <v>57</v>
      </c>
      <c r="H235" s="4">
        <v>44594</v>
      </c>
      <c r="I235" s="3"/>
      <c r="J235" s="6">
        <v>3350</v>
      </c>
      <c r="K235" s="3"/>
      <c r="L235" s="3"/>
      <c r="M235" s="3"/>
    </row>
    <row r="236" spans="1:13" s="1" customFormat="1" ht="14.9" customHeight="1" x14ac:dyDescent="0.2">
      <c r="A236" s="3" t="s">
        <v>48</v>
      </c>
      <c r="B236" s="3" t="s">
        <v>869</v>
      </c>
      <c r="C236" s="4">
        <v>43605</v>
      </c>
      <c r="D236" s="3" t="s">
        <v>870</v>
      </c>
      <c r="E236" s="5">
        <v>0</v>
      </c>
      <c r="F236" s="3" t="s">
        <v>871</v>
      </c>
      <c r="G236" s="3" t="s">
        <v>57</v>
      </c>
      <c r="H236" s="4">
        <v>45446</v>
      </c>
      <c r="I236" s="3" t="s">
        <v>872</v>
      </c>
      <c r="J236" s="6">
        <v>1200</v>
      </c>
      <c r="K236" s="3"/>
      <c r="L236" s="3"/>
      <c r="M236" s="3"/>
    </row>
    <row r="237" spans="1:13" s="1" customFormat="1" ht="14.9" customHeight="1" x14ac:dyDescent="0.2">
      <c r="A237" s="3" t="s">
        <v>48</v>
      </c>
      <c r="B237" s="3" t="s">
        <v>2843</v>
      </c>
      <c r="C237" s="4">
        <v>41000</v>
      </c>
      <c r="D237" s="3" t="s">
        <v>2844</v>
      </c>
      <c r="E237" s="5">
        <v>0</v>
      </c>
      <c r="F237" s="3" t="s">
        <v>2845</v>
      </c>
      <c r="G237" s="3" t="s">
        <v>57</v>
      </c>
      <c r="H237" s="4">
        <v>43473</v>
      </c>
      <c r="I237" s="3" t="s">
        <v>142</v>
      </c>
      <c r="J237" s="6">
        <v>5500</v>
      </c>
      <c r="K237" s="3"/>
      <c r="L237" s="3"/>
      <c r="M237" s="3"/>
    </row>
    <row r="238" spans="1:13" s="1" customFormat="1" ht="14.9" customHeight="1" x14ac:dyDescent="0.2">
      <c r="A238" s="3" t="s">
        <v>48</v>
      </c>
      <c r="B238" s="3" t="s">
        <v>3256</v>
      </c>
      <c r="C238" s="4">
        <v>35462</v>
      </c>
      <c r="D238" s="3" t="s">
        <v>3257</v>
      </c>
      <c r="E238" s="5">
        <v>1880</v>
      </c>
      <c r="F238" s="3" t="s">
        <v>3258</v>
      </c>
      <c r="G238" s="3" t="s">
        <v>57</v>
      </c>
      <c r="H238" s="4">
        <v>43635</v>
      </c>
      <c r="I238" s="3" t="s">
        <v>3259</v>
      </c>
      <c r="J238" s="6">
        <v>24250</v>
      </c>
      <c r="K238" s="3" t="s">
        <v>16267</v>
      </c>
      <c r="L238" s="3" t="s">
        <v>16267</v>
      </c>
      <c r="M238" s="3"/>
    </row>
    <row r="239" spans="1:13" s="1" customFormat="1" ht="14.9" customHeight="1" x14ac:dyDescent="0.2">
      <c r="A239" s="3" t="s">
        <v>48</v>
      </c>
      <c r="B239" s="3" t="s">
        <v>3037</v>
      </c>
      <c r="C239" s="4">
        <v>43535</v>
      </c>
      <c r="D239" s="3" t="s">
        <v>3038</v>
      </c>
      <c r="E239" s="5">
        <v>0</v>
      </c>
      <c r="F239" s="3" t="s">
        <v>3039</v>
      </c>
      <c r="G239" s="3" t="s">
        <v>3040</v>
      </c>
      <c r="H239" s="4">
        <v>43598</v>
      </c>
      <c r="I239" s="3" t="s">
        <v>68</v>
      </c>
      <c r="J239" s="6">
        <v>4550</v>
      </c>
      <c r="K239" s="3"/>
      <c r="L239" s="3"/>
      <c r="M239" s="3"/>
    </row>
    <row r="240" spans="1:13" s="1" customFormat="1" ht="14.9" customHeight="1" x14ac:dyDescent="0.2">
      <c r="A240" s="3" t="s">
        <v>48</v>
      </c>
      <c r="B240" s="3" t="s">
        <v>13511</v>
      </c>
      <c r="C240" s="4">
        <v>43535</v>
      </c>
      <c r="D240" s="3" t="s">
        <v>13512</v>
      </c>
      <c r="E240" s="5">
        <v>0</v>
      </c>
      <c r="F240" s="3" t="s">
        <v>13513</v>
      </c>
      <c r="G240" s="3" t="s">
        <v>57</v>
      </c>
      <c r="H240" s="4">
        <v>44085</v>
      </c>
      <c r="I240" s="3" t="s">
        <v>68</v>
      </c>
      <c r="J240" s="6">
        <v>7000</v>
      </c>
      <c r="K240" s="3"/>
      <c r="L240" s="3"/>
      <c r="M240" s="3"/>
    </row>
    <row r="241" spans="1:13" s="1" customFormat="1" ht="14.9" customHeight="1" x14ac:dyDescent="0.2">
      <c r="A241" s="3" t="s">
        <v>48</v>
      </c>
      <c r="B241" s="3" t="s">
        <v>842</v>
      </c>
      <c r="C241" s="4">
        <v>43374</v>
      </c>
      <c r="D241" s="3" t="s">
        <v>843</v>
      </c>
      <c r="E241" s="5">
        <v>0</v>
      </c>
      <c r="F241" s="3" t="s">
        <v>844</v>
      </c>
      <c r="G241" s="3" t="s">
        <v>57</v>
      </c>
      <c r="H241" s="4">
        <v>43890</v>
      </c>
      <c r="I241" s="3" t="s">
        <v>68</v>
      </c>
      <c r="J241" s="6">
        <v>4000</v>
      </c>
      <c r="K241" s="3"/>
      <c r="L241" s="3"/>
      <c r="M241" s="3"/>
    </row>
    <row r="242" spans="1:13" s="1" customFormat="1" ht="14.9" customHeight="1" x14ac:dyDescent="0.2">
      <c r="A242" s="3" t="s">
        <v>48</v>
      </c>
      <c r="B242" s="3" t="s">
        <v>10702</v>
      </c>
      <c r="C242" s="4">
        <v>43374</v>
      </c>
      <c r="D242" s="3" t="s">
        <v>10703</v>
      </c>
      <c r="E242" s="5">
        <v>0</v>
      </c>
      <c r="F242" s="3" t="s">
        <v>10704</v>
      </c>
      <c r="G242" s="3" t="s">
        <v>57</v>
      </c>
      <c r="H242" s="4">
        <v>43374</v>
      </c>
      <c r="I242" s="3" t="s">
        <v>68</v>
      </c>
      <c r="J242" s="6">
        <v>6500</v>
      </c>
      <c r="K242" s="3"/>
      <c r="L242" s="3"/>
      <c r="M242" s="3"/>
    </row>
    <row r="243" spans="1:13" s="1" customFormat="1" ht="14.9" customHeight="1" x14ac:dyDescent="0.2">
      <c r="A243" s="3" t="s">
        <v>48</v>
      </c>
      <c r="B243" s="3" t="s">
        <v>244</v>
      </c>
      <c r="C243" s="4">
        <v>42826</v>
      </c>
      <c r="D243" s="3" t="s">
        <v>245</v>
      </c>
      <c r="E243" s="5">
        <v>0</v>
      </c>
      <c r="F243" s="3" t="s">
        <v>246</v>
      </c>
      <c r="G243" s="3" t="s">
        <v>57</v>
      </c>
      <c r="H243" s="4">
        <v>45446</v>
      </c>
      <c r="I243" s="3" t="s">
        <v>27</v>
      </c>
      <c r="J243" s="6">
        <v>1775</v>
      </c>
      <c r="K243" s="3"/>
      <c r="L243" s="3"/>
      <c r="M243" s="3"/>
    </row>
    <row r="244" spans="1:13" s="1" customFormat="1" ht="14.9" customHeight="1" x14ac:dyDescent="0.2">
      <c r="A244" s="3" t="s">
        <v>48</v>
      </c>
      <c r="B244" s="3" t="s">
        <v>1703</v>
      </c>
      <c r="C244" s="4">
        <v>32964</v>
      </c>
      <c r="D244" s="3" t="s">
        <v>1704</v>
      </c>
      <c r="E244" s="5">
        <v>25235</v>
      </c>
      <c r="F244" s="3" t="s">
        <v>1705</v>
      </c>
      <c r="G244" s="3" t="s">
        <v>1706</v>
      </c>
      <c r="H244" s="4">
        <v>42807</v>
      </c>
      <c r="I244" s="3" t="s">
        <v>1707</v>
      </c>
      <c r="J244" s="6">
        <v>51500</v>
      </c>
      <c r="K244" s="3"/>
      <c r="L244" s="3"/>
      <c r="M244" s="3"/>
    </row>
    <row r="245" spans="1:13" s="1" customFormat="1" ht="14.9" customHeight="1" x14ac:dyDescent="0.2">
      <c r="A245" s="3" t="s">
        <v>48</v>
      </c>
      <c r="B245" s="3" t="s">
        <v>8174</v>
      </c>
      <c r="C245" s="4">
        <v>38330</v>
      </c>
      <c r="D245" s="3"/>
      <c r="E245" s="5">
        <v>0</v>
      </c>
      <c r="F245" s="3" t="s">
        <v>8175</v>
      </c>
      <c r="G245" s="3" t="s">
        <v>8176</v>
      </c>
      <c r="H245" s="4">
        <v>44945</v>
      </c>
      <c r="I245" s="3" t="s">
        <v>98</v>
      </c>
      <c r="J245" s="6">
        <v>9900</v>
      </c>
      <c r="K245" s="3"/>
      <c r="L245" s="3"/>
      <c r="M245" s="3"/>
    </row>
    <row r="246" spans="1:13" s="1" customFormat="1" ht="14.9" customHeight="1" x14ac:dyDescent="0.2">
      <c r="A246" s="3" t="s">
        <v>48</v>
      </c>
      <c r="B246" s="3" t="s">
        <v>2351</v>
      </c>
      <c r="C246" s="4">
        <v>37104</v>
      </c>
      <c r="D246" s="3" t="s">
        <v>2352</v>
      </c>
      <c r="E246" s="5">
        <v>3532.94</v>
      </c>
      <c r="F246" s="3" t="s">
        <v>2353</v>
      </c>
      <c r="G246" s="3" t="s">
        <v>57</v>
      </c>
      <c r="H246" s="4">
        <v>40572</v>
      </c>
      <c r="I246" s="3" t="s">
        <v>98</v>
      </c>
      <c r="J246" s="6">
        <v>15000</v>
      </c>
      <c r="K246" s="3" t="s">
        <v>16267</v>
      </c>
      <c r="L246" s="3" t="s">
        <v>16267</v>
      </c>
      <c r="M246" s="3"/>
    </row>
    <row r="247" spans="1:13" s="1" customFormat="1" ht="14.9" customHeight="1" x14ac:dyDescent="0.2">
      <c r="A247" s="3" t="s">
        <v>48</v>
      </c>
      <c r="B247" s="3" t="s">
        <v>10278</v>
      </c>
      <c r="C247" s="4">
        <v>32964</v>
      </c>
      <c r="D247" s="3"/>
      <c r="E247" s="5">
        <v>0</v>
      </c>
      <c r="F247" s="3" t="s">
        <v>10279</v>
      </c>
      <c r="G247" s="3" t="s">
        <v>10280</v>
      </c>
      <c r="H247" s="4">
        <v>44407</v>
      </c>
      <c r="I247" s="3" t="s">
        <v>1042</v>
      </c>
      <c r="J247" s="6">
        <v>32000</v>
      </c>
      <c r="K247" s="3"/>
      <c r="L247" s="3"/>
      <c r="M247" s="3"/>
    </row>
    <row r="248" spans="1:13" s="1" customFormat="1" ht="14.9" customHeight="1" x14ac:dyDescent="0.2">
      <c r="A248" s="3" t="s">
        <v>48</v>
      </c>
      <c r="B248" s="3" t="s">
        <v>1205</v>
      </c>
      <c r="C248" s="4">
        <v>32964</v>
      </c>
      <c r="D248" s="3" t="s">
        <v>1206</v>
      </c>
      <c r="E248" s="5">
        <v>2600</v>
      </c>
      <c r="F248" s="3" t="s">
        <v>1207</v>
      </c>
      <c r="G248" s="3" t="s">
        <v>57</v>
      </c>
      <c r="H248" s="4">
        <v>37741</v>
      </c>
      <c r="I248" s="3" t="s">
        <v>27</v>
      </c>
      <c r="J248" s="6">
        <v>15750</v>
      </c>
      <c r="K248" s="3"/>
      <c r="L248" s="3" t="s">
        <v>16267</v>
      </c>
      <c r="M248" s="3"/>
    </row>
    <row r="249" spans="1:13" s="1" customFormat="1" ht="14.9" customHeight="1" x14ac:dyDescent="0.2">
      <c r="A249" s="3" t="s">
        <v>48</v>
      </c>
      <c r="B249" s="3" t="s">
        <v>5491</v>
      </c>
      <c r="C249" s="4">
        <v>32964</v>
      </c>
      <c r="D249" s="3" t="s">
        <v>5492</v>
      </c>
      <c r="E249" s="5">
        <v>16022.5</v>
      </c>
      <c r="F249" s="3" t="s">
        <v>5493</v>
      </c>
      <c r="G249" s="3" t="s">
        <v>5494</v>
      </c>
      <c r="H249" s="4">
        <v>32964</v>
      </c>
      <c r="I249" s="3" t="s">
        <v>27</v>
      </c>
      <c r="J249" s="6">
        <v>36250</v>
      </c>
      <c r="K249" s="3"/>
      <c r="L249" s="3"/>
      <c r="M249" s="3"/>
    </row>
    <row r="250" spans="1:13" s="1" customFormat="1" ht="14.9" customHeight="1" x14ac:dyDescent="0.2">
      <c r="A250" s="3" t="s">
        <v>48</v>
      </c>
      <c r="B250" s="3" t="s">
        <v>11366</v>
      </c>
      <c r="C250" s="4">
        <v>32964</v>
      </c>
      <c r="D250" s="3" t="s">
        <v>11364</v>
      </c>
      <c r="E250" s="5">
        <v>7488.74</v>
      </c>
      <c r="F250" s="3" t="s">
        <v>11367</v>
      </c>
      <c r="G250" s="3" t="s">
        <v>6150</v>
      </c>
      <c r="H250" s="4">
        <v>40672</v>
      </c>
      <c r="I250" s="3" t="s">
        <v>127</v>
      </c>
      <c r="J250" s="6">
        <v>21750</v>
      </c>
      <c r="K250" s="3" t="s">
        <v>16267</v>
      </c>
      <c r="L250" s="3" t="s">
        <v>16267</v>
      </c>
      <c r="M250" s="3"/>
    </row>
    <row r="251" spans="1:13" s="1" customFormat="1" ht="14.9" customHeight="1" x14ac:dyDescent="0.2">
      <c r="A251" s="3" t="s">
        <v>48</v>
      </c>
      <c r="B251" s="3" t="s">
        <v>7268</v>
      </c>
      <c r="C251" s="4">
        <v>32964</v>
      </c>
      <c r="D251" s="3" t="s">
        <v>7269</v>
      </c>
      <c r="E251" s="5">
        <v>0</v>
      </c>
      <c r="F251" s="3" t="s">
        <v>7270</v>
      </c>
      <c r="G251" s="3" t="s">
        <v>57</v>
      </c>
      <c r="H251" s="4">
        <v>41643</v>
      </c>
      <c r="I251" s="3" t="s">
        <v>127</v>
      </c>
      <c r="J251" s="6">
        <v>14750</v>
      </c>
      <c r="K251" s="3"/>
      <c r="L251" s="3"/>
      <c r="M251" s="3"/>
    </row>
    <row r="252" spans="1:13" s="1" customFormat="1" ht="14.9" customHeight="1" x14ac:dyDescent="0.2">
      <c r="A252" s="3" t="s">
        <v>48</v>
      </c>
      <c r="B252" s="3" t="s">
        <v>9836</v>
      </c>
      <c r="C252" s="4">
        <v>33434</v>
      </c>
      <c r="D252" s="3"/>
      <c r="E252" s="5">
        <v>0</v>
      </c>
      <c r="F252" s="3" t="s">
        <v>9837</v>
      </c>
      <c r="G252" s="3" t="s">
        <v>9838</v>
      </c>
      <c r="H252" s="4">
        <v>43173</v>
      </c>
      <c r="I252" s="3" t="s">
        <v>27</v>
      </c>
      <c r="J252" s="6">
        <v>7400</v>
      </c>
      <c r="K252" s="3"/>
      <c r="L252" s="3"/>
      <c r="M252" s="3"/>
    </row>
    <row r="253" spans="1:13" s="1" customFormat="1" ht="14.9" customHeight="1" x14ac:dyDescent="0.2">
      <c r="A253" s="3" t="s">
        <v>48</v>
      </c>
      <c r="B253" s="3" t="s">
        <v>9839</v>
      </c>
      <c r="C253" s="4">
        <v>33434</v>
      </c>
      <c r="D253" s="3"/>
      <c r="E253" s="5">
        <v>0</v>
      </c>
      <c r="F253" s="3" t="s">
        <v>9840</v>
      </c>
      <c r="G253" s="3" t="s">
        <v>9838</v>
      </c>
      <c r="H253" s="4">
        <v>43544</v>
      </c>
      <c r="I253" s="3" t="s">
        <v>27</v>
      </c>
      <c r="J253" s="6">
        <v>4300</v>
      </c>
      <c r="K253" s="3"/>
      <c r="L253" s="3"/>
      <c r="M253" s="3"/>
    </row>
    <row r="254" spans="1:13" s="1" customFormat="1" ht="14.9" customHeight="1" x14ac:dyDescent="0.2">
      <c r="A254" s="3" t="s">
        <v>48</v>
      </c>
      <c r="B254" s="3" t="s">
        <v>14684</v>
      </c>
      <c r="C254" s="4">
        <v>35489</v>
      </c>
      <c r="D254" s="3" t="s">
        <v>14685</v>
      </c>
      <c r="E254" s="5">
        <v>0</v>
      </c>
      <c r="F254" s="3" t="s">
        <v>14686</v>
      </c>
      <c r="G254" s="3" t="s">
        <v>14687</v>
      </c>
      <c r="H254" s="4">
        <v>44883</v>
      </c>
      <c r="I254" s="3" t="s">
        <v>27</v>
      </c>
      <c r="J254" s="6">
        <v>4050</v>
      </c>
      <c r="K254" s="3"/>
      <c r="L254" s="3"/>
      <c r="M254" s="3"/>
    </row>
    <row r="255" spans="1:13" s="1" customFormat="1" ht="14.9" customHeight="1" x14ac:dyDescent="0.2">
      <c r="A255" s="3" t="s">
        <v>48</v>
      </c>
      <c r="B255" s="3" t="s">
        <v>2340</v>
      </c>
      <c r="C255" s="4">
        <v>35874</v>
      </c>
      <c r="D255" s="3" t="s">
        <v>2341</v>
      </c>
      <c r="E255" s="5">
        <v>0</v>
      </c>
      <c r="F255" s="3" t="s">
        <v>2342</v>
      </c>
      <c r="G255" s="3" t="s">
        <v>57</v>
      </c>
      <c r="H255" s="4">
        <v>40235</v>
      </c>
      <c r="I255" s="3" t="s">
        <v>530</v>
      </c>
      <c r="J255" s="6">
        <v>3750</v>
      </c>
      <c r="K255" s="3"/>
      <c r="L255" s="3"/>
      <c r="M255" s="3"/>
    </row>
    <row r="256" spans="1:13" s="1" customFormat="1" ht="14.9" customHeight="1" x14ac:dyDescent="0.2">
      <c r="A256" s="3" t="s">
        <v>48</v>
      </c>
      <c r="B256" s="3" t="s">
        <v>9826</v>
      </c>
      <c r="C256" s="4">
        <v>35874</v>
      </c>
      <c r="D256" s="3"/>
      <c r="E256" s="5">
        <v>0</v>
      </c>
      <c r="F256" s="3" t="s">
        <v>9827</v>
      </c>
      <c r="G256" s="3" t="s">
        <v>9828</v>
      </c>
      <c r="H256" s="4">
        <v>44567</v>
      </c>
      <c r="I256" s="3" t="s">
        <v>530</v>
      </c>
      <c r="J256" s="6">
        <v>3500</v>
      </c>
      <c r="K256" s="3"/>
      <c r="L256" s="3"/>
      <c r="M256" s="3"/>
    </row>
    <row r="257" spans="1:13" s="1" customFormat="1" ht="14.9" customHeight="1" x14ac:dyDescent="0.2">
      <c r="A257" s="3" t="s">
        <v>48</v>
      </c>
      <c r="B257" s="3" t="s">
        <v>11537</v>
      </c>
      <c r="C257" s="4">
        <v>39583</v>
      </c>
      <c r="D257" s="3" t="s">
        <v>11538</v>
      </c>
      <c r="E257" s="5">
        <v>0</v>
      </c>
      <c r="F257" s="3" t="s">
        <v>11539</v>
      </c>
      <c r="G257" s="3" t="s">
        <v>11540</v>
      </c>
      <c r="H257" s="4">
        <v>42897</v>
      </c>
      <c r="I257" s="3" t="s">
        <v>138</v>
      </c>
      <c r="J257" s="6">
        <v>9700</v>
      </c>
      <c r="K257" s="3" t="s">
        <v>16267</v>
      </c>
      <c r="L257" s="3"/>
      <c r="M257" s="3"/>
    </row>
    <row r="258" spans="1:13" s="1" customFormat="1" ht="14.9" customHeight="1" x14ac:dyDescent="0.2">
      <c r="A258" s="3" t="s">
        <v>48</v>
      </c>
      <c r="B258" s="3" t="s">
        <v>11063</v>
      </c>
      <c r="C258" s="4">
        <v>32964</v>
      </c>
      <c r="D258" s="3" t="s">
        <v>11064</v>
      </c>
      <c r="E258" s="5">
        <v>920.83</v>
      </c>
      <c r="F258" s="3" t="s">
        <v>11065</v>
      </c>
      <c r="G258" s="3" t="s">
        <v>11066</v>
      </c>
      <c r="H258" s="4">
        <v>39166</v>
      </c>
      <c r="I258" s="3" t="s">
        <v>98</v>
      </c>
      <c r="J258" s="6">
        <v>12500</v>
      </c>
      <c r="K258" s="3"/>
      <c r="L258" s="3"/>
      <c r="M258" s="3"/>
    </row>
    <row r="259" spans="1:13" s="1" customFormat="1" ht="14.9" customHeight="1" x14ac:dyDescent="0.2">
      <c r="A259" s="3" t="s">
        <v>48</v>
      </c>
      <c r="B259" s="3" t="s">
        <v>5021</v>
      </c>
      <c r="C259" s="4">
        <v>34700</v>
      </c>
      <c r="D259" s="3" t="s">
        <v>5022</v>
      </c>
      <c r="E259" s="5">
        <v>4802</v>
      </c>
      <c r="F259" s="3" t="s">
        <v>5023</v>
      </c>
      <c r="G259" s="3" t="s">
        <v>5024</v>
      </c>
      <c r="H259" s="4">
        <v>41730</v>
      </c>
      <c r="I259" s="3" t="s">
        <v>98</v>
      </c>
      <c r="J259" s="6">
        <v>12250</v>
      </c>
      <c r="K259" s="3" t="s">
        <v>16267</v>
      </c>
      <c r="L259" s="3"/>
      <c r="M259" s="3"/>
    </row>
    <row r="260" spans="1:13" s="1" customFormat="1" ht="14.9" customHeight="1" x14ac:dyDescent="0.2">
      <c r="A260" s="3" t="s">
        <v>48</v>
      </c>
      <c r="B260" s="3" t="s">
        <v>5017</v>
      </c>
      <c r="C260" s="4">
        <v>34700</v>
      </c>
      <c r="D260" s="3" t="s">
        <v>5018</v>
      </c>
      <c r="E260" s="5">
        <v>0</v>
      </c>
      <c r="F260" s="3" t="s">
        <v>5019</v>
      </c>
      <c r="G260" s="3" t="s">
        <v>5020</v>
      </c>
      <c r="H260" s="4">
        <v>45046</v>
      </c>
      <c r="I260" s="3" t="s">
        <v>27</v>
      </c>
      <c r="J260" s="6">
        <v>9300</v>
      </c>
      <c r="K260" s="3"/>
      <c r="L260" s="3"/>
      <c r="M260" s="3"/>
    </row>
    <row r="261" spans="1:13" s="1" customFormat="1" ht="14.9" customHeight="1" x14ac:dyDescent="0.2">
      <c r="A261" s="3" t="s">
        <v>48</v>
      </c>
      <c r="B261" s="3" t="s">
        <v>4435</v>
      </c>
      <c r="C261" s="4">
        <v>32964</v>
      </c>
      <c r="D261" s="3" t="s">
        <v>4436</v>
      </c>
      <c r="E261" s="5">
        <v>0</v>
      </c>
      <c r="F261" s="3" t="s">
        <v>4437</v>
      </c>
      <c r="G261" s="3" t="s">
        <v>57</v>
      </c>
      <c r="H261" s="4">
        <v>42461</v>
      </c>
      <c r="I261" s="3" t="s">
        <v>98</v>
      </c>
      <c r="J261" s="6">
        <v>5800</v>
      </c>
      <c r="K261" s="3" t="s">
        <v>16267</v>
      </c>
      <c r="L261" s="3"/>
      <c r="M261" s="3"/>
    </row>
    <row r="262" spans="1:13" s="1" customFormat="1" ht="14.9" customHeight="1" x14ac:dyDescent="0.2">
      <c r="A262" s="3" t="s">
        <v>48</v>
      </c>
      <c r="B262" s="3" t="s">
        <v>11160</v>
      </c>
      <c r="C262" s="4">
        <v>32964</v>
      </c>
      <c r="D262" s="3" t="s">
        <v>11161</v>
      </c>
      <c r="E262" s="5">
        <v>4767.05</v>
      </c>
      <c r="F262" s="3" t="s">
        <v>11162</v>
      </c>
      <c r="G262" s="3" t="s">
        <v>11163</v>
      </c>
      <c r="H262" s="4">
        <v>43116</v>
      </c>
      <c r="I262" s="3" t="s">
        <v>98</v>
      </c>
      <c r="J262" s="6">
        <v>13250</v>
      </c>
      <c r="K262" s="3" t="s">
        <v>16267</v>
      </c>
      <c r="L262" s="3" t="s">
        <v>16267</v>
      </c>
      <c r="M262" s="3"/>
    </row>
    <row r="263" spans="1:13" s="1" customFormat="1" ht="14.9" customHeight="1" x14ac:dyDescent="0.2">
      <c r="A263" s="3" t="s">
        <v>48</v>
      </c>
      <c r="B263" s="3" t="s">
        <v>6194</v>
      </c>
      <c r="C263" s="4">
        <v>32964</v>
      </c>
      <c r="D263" s="3" t="s">
        <v>6195</v>
      </c>
      <c r="E263" s="5">
        <v>400.17</v>
      </c>
      <c r="F263" s="3" t="s">
        <v>6196</v>
      </c>
      <c r="G263" s="3" t="s">
        <v>6197</v>
      </c>
      <c r="H263" s="4">
        <v>45383</v>
      </c>
      <c r="I263" s="3" t="s">
        <v>704</v>
      </c>
      <c r="J263" s="6">
        <v>12250</v>
      </c>
      <c r="K263" s="3" t="s">
        <v>16267</v>
      </c>
      <c r="L263" s="3"/>
      <c r="M263" s="3"/>
    </row>
    <row r="264" spans="1:13" s="1" customFormat="1" ht="14.9" customHeight="1" x14ac:dyDescent="0.2">
      <c r="A264" s="3" t="s">
        <v>48</v>
      </c>
      <c r="B264" s="3" t="s">
        <v>8349</v>
      </c>
      <c r="C264" s="4">
        <v>32964</v>
      </c>
      <c r="D264" s="3"/>
      <c r="E264" s="5">
        <v>4243.1000000000004</v>
      </c>
      <c r="F264" s="3" t="s">
        <v>8350</v>
      </c>
      <c r="G264" s="3" t="s">
        <v>8351</v>
      </c>
      <c r="H264" s="4">
        <v>33421</v>
      </c>
      <c r="I264" s="3" t="s">
        <v>98</v>
      </c>
      <c r="J264" s="6">
        <v>11500</v>
      </c>
      <c r="K264" s="3" t="s">
        <v>16267</v>
      </c>
      <c r="L264" s="3" t="s">
        <v>16267</v>
      </c>
      <c r="M264" s="3"/>
    </row>
    <row r="265" spans="1:13" s="1" customFormat="1" ht="14.9" customHeight="1" x14ac:dyDescent="0.2">
      <c r="A265" s="3" t="s">
        <v>48</v>
      </c>
      <c r="B265" s="3" t="s">
        <v>6040</v>
      </c>
      <c r="C265" s="4">
        <v>32964</v>
      </c>
      <c r="D265" s="3"/>
      <c r="E265" s="5">
        <v>816.67</v>
      </c>
      <c r="F265" s="3" t="s">
        <v>6041</v>
      </c>
      <c r="G265" s="3" t="s">
        <v>57</v>
      </c>
      <c r="H265" s="4">
        <v>44896</v>
      </c>
      <c r="I265" s="3" t="s">
        <v>98</v>
      </c>
      <c r="J265" s="6">
        <v>12500</v>
      </c>
      <c r="K265" s="3" t="s">
        <v>16267</v>
      </c>
      <c r="L265" s="3"/>
      <c r="M265" s="3"/>
    </row>
    <row r="266" spans="1:13" s="1" customFormat="1" ht="14.9" customHeight="1" x14ac:dyDescent="0.2">
      <c r="A266" s="3" t="s">
        <v>48</v>
      </c>
      <c r="B266" s="3" t="s">
        <v>12915</v>
      </c>
      <c r="C266" s="4">
        <v>32964</v>
      </c>
      <c r="D266" s="3" t="s">
        <v>12916</v>
      </c>
      <c r="E266" s="5">
        <v>16072</v>
      </c>
      <c r="F266" s="3" t="s">
        <v>12917</v>
      </c>
      <c r="G266" s="3" t="s">
        <v>12918</v>
      </c>
      <c r="H266" s="4">
        <v>32964</v>
      </c>
      <c r="I266" s="3" t="s">
        <v>98</v>
      </c>
      <c r="J266" s="6">
        <v>41000</v>
      </c>
      <c r="K266" s="3" t="s">
        <v>16267</v>
      </c>
      <c r="L266" s="3"/>
      <c r="M266" s="3"/>
    </row>
    <row r="267" spans="1:13" s="1" customFormat="1" ht="14.9" customHeight="1" x14ac:dyDescent="0.2">
      <c r="A267" s="3" t="s">
        <v>48</v>
      </c>
      <c r="B267" s="3" t="s">
        <v>9619</v>
      </c>
      <c r="C267" s="4">
        <v>32964</v>
      </c>
      <c r="D267" s="3"/>
      <c r="E267" s="5">
        <v>0</v>
      </c>
      <c r="F267" s="3" t="s">
        <v>9620</v>
      </c>
      <c r="G267" s="3" t="s">
        <v>57</v>
      </c>
      <c r="H267" s="4">
        <v>39609</v>
      </c>
      <c r="I267" s="3" t="s">
        <v>704</v>
      </c>
      <c r="J267" s="6">
        <v>11750</v>
      </c>
      <c r="K267" s="3" t="s">
        <v>16267</v>
      </c>
      <c r="L267" s="3"/>
      <c r="M267" s="3"/>
    </row>
    <row r="268" spans="1:13" s="1" customFormat="1" ht="14.9" customHeight="1" x14ac:dyDescent="0.2">
      <c r="A268" s="3" t="s">
        <v>48</v>
      </c>
      <c r="B268" s="3" t="s">
        <v>12674</v>
      </c>
      <c r="C268" s="4">
        <v>33182</v>
      </c>
      <c r="D268" s="3"/>
      <c r="E268" s="5">
        <v>0</v>
      </c>
      <c r="F268" s="3" t="s">
        <v>12675</v>
      </c>
      <c r="G268" s="3" t="s">
        <v>57</v>
      </c>
      <c r="H268" s="4">
        <v>36847</v>
      </c>
      <c r="I268" s="3" t="s">
        <v>98</v>
      </c>
      <c r="J268" s="6">
        <v>8800</v>
      </c>
      <c r="K268" s="3" t="s">
        <v>16267</v>
      </c>
      <c r="L268" s="3"/>
      <c r="M268" s="3"/>
    </row>
    <row r="269" spans="1:13" s="1" customFormat="1" ht="14.9" customHeight="1" x14ac:dyDescent="0.2">
      <c r="A269" s="3" t="s">
        <v>48</v>
      </c>
      <c r="B269" s="3" t="s">
        <v>1541</v>
      </c>
      <c r="C269" s="4">
        <v>32964</v>
      </c>
      <c r="D269" s="3" t="s">
        <v>1542</v>
      </c>
      <c r="E269" s="5">
        <v>9310</v>
      </c>
      <c r="F269" s="3" t="s">
        <v>1543</v>
      </c>
      <c r="G269" s="3" t="s">
        <v>195</v>
      </c>
      <c r="H269" s="4">
        <v>35278</v>
      </c>
      <c r="I269" s="3" t="s">
        <v>98</v>
      </c>
      <c r="J269" s="6">
        <v>23750</v>
      </c>
      <c r="K269" s="3" t="s">
        <v>16267</v>
      </c>
      <c r="L269" s="3"/>
      <c r="M269" s="3"/>
    </row>
    <row r="270" spans="1:13" s="1" customFormat="1" ht="14.9" customHeight="1" x14ac:dyDescent="0.2">
      <c r="A270" s="3" t="s">
        <v>48</v>
      </c>
      <c r="B270" s="3" t="s">
        <v>10705</v>
      </c>
      <c r="C270" s="4">
        <v>32964</v>
      </c>
      <c r="D270" s="3" t="s">
        <v>10706</v>
      </c>
      <c r="E270" s="5">
        <v>5497.75</v>
      </c>
      <c r="F270" s="3" t="s">
        <v>10707</v>
      </c>
      <c r="G270" s="3" t="s">
        <v>10708</v>
      </c>
      <c r="H270" s="4">
        <v>44348</v>
      </c>
      <c r="I270" s="3" t="s">
        <v>147</v>
      </c>
      <c r="J270" s="6">
        <v>16500</v>
      </c>
      <c r="K270" s="3" t="s">
        <v>16267</v>
      </c>
      <c r="L270" s="3" t="s">
        <v>16267</v>
      </c>
      <c r="M270" s="3"/>
    </row>
    <row r="271" spans="1:13" s="1" customFormat="1" ht="14.9" customHeight="1" x14ac:dyDescent="0.2">
      <c r="A271" s="3" t="s">
        <v>48</v>
      </c>
      <c r="B271" s="3" t="s">
        <v>7970</v>
      </c>
      <c r="C271" s="4">
        <v>44844</v>
      </c>
      <c r="D271" s="3"/>
      <c r="E271" s="5">
        <v>1880</v>
      </c>
      <c r="F271" s="3" t="s">
        <v>7971</v>
      </c>
      <c r="G271" s="3" t="s">
        <v>7972</v>
      </c>
      <c r="H271" s="4">
        <v>44844</v>
      </c>
      <c r="I271" s="3" t="s">
        <v>98</v>
      </c>
      <c r="J271" s="6">
        <v>13250</v>
      </c>
      <c r="K271" s="3" t="s">
        <v>16267</v>
      </c>
      <c r="L271" s="3" t="s">
        <v>16267</v>
      </c>
      <c r="M271" s="3"/>
    </row>
    <row r="272" spans="1:13" s="1" customFormat="1" ht="14.9" customHeight="1" x14ac:dyDescent="0.2">
      <c r="A272" s="3" t="s">
        <v>48</v>
      </c>
      <c r="B272" s="3" t="s">
        <v>3217</v>
      </c>
      <c r="C272" s="4">
        <v>32964</v>
      </c>
      <c r="D272" s="3" t="s">
        <v>3218</v>
      </c>
      <c r="E272" s="5">
        <v>3900.95</v>
      </c>
      <c r="F272" s="3" t="s">
        <v>3219</v>
      </c>
      <c r="G272" s="3" t="s">
        <v>57</v>
      </c>
      <c r="H272" s="4">
        <v>36462</v>
      </c>
      <c r="I272" s="3" t="s">
        <v>98</v>
      </c>
      <c r="J272" s="6">
        <v>15250</v>
      </c>
      <c r="K272" s="3" t="s">
        <v>16267</v>
      </c>
      <c r="L272" s="3" t="s">
        <v>16267</v>
      </c>
      <c r="M272" s="3"/>
    </row>
    <row r="273" spans="1:13" s="1" customFormat="1" ht="14.9" customHeight="1" x14ac:dyDescent="0.2">
      <c r="A273" s="3" t="s">
        <v>48</v>
      </c>
      <c r="B273" s="3" t="s">
        <v>6449</v>
      </c>
      <c r="C273" s="4">
        <v>32964</v>
      </c>
      <c r="D273" s="3" t="s">
        <v>6450</v>
      </c>
      <c r="E273" s="5">
        <v>6563.45</v>
      </c>
      <c r="F273" s="3" t="s">
        <v>6451</v>
      </c>
      <c r="G273" s="3" t="s">
        <v>57</v>
      </c>
      <c r="H273" s="4">
        <v>45412</v>
      </c>
      <c r="I273" s="3" t="s">
        <v>98</v>
      </c>
      <c r="J273" s="6">
        <v>19250</v>
      </c>
      <c r="K273" s="3" t="s">
        <v>16267</v>
      </c>
      <c r="L273" s="3" t="s">
        <v>16267</v>
      </c>
      <c r="M273" s="3"/>
    </row>
    <row r="274" spans="1:13" s="1" customFormat="1" ht="14.9" customHeight="1" x14ac:dyDescent="0.2">
      <c r="A274" s="3" t="s">
        <v>48</v>
      </c>
      <c r="B274" s="3" t="s">
        <v>424</v>
      </c>
      <c r="C274" s="4">
        <v>32964</v>
      </c>
      <c r="D274" s="3" t="s">
        <v>425</v>
      </c>
      <c r="E274" s="5">
        <v>1249.5</v>
      </c>
      <c r="F274" s="3" t="s">
        <v>426</v>
      </c>
      <c r="G274" s="3" t="s">
        <v>57</v>
      </c>
      <c r="H274" s="4">
        <v>42095</v>
      </c>
      <c r="I274" s="3" t="s">
        <v>98</v>
      </c>
      <c r="J274" s="6">
        <v>12750</v>
      </c>
      <c r="K274" s="3" t="s">
        <v>16267</v>
      </c>
      <c r="L274" s="3"/>
      <c r="M274" s="3"/>
    </row>
    <row r="275" spans="1:13" s="1" customFormat="1" ht="14.9" customHeight="1" x14ac:dyDescent="0.2">
      <c r="A275" s="3" t="s">
        <v>48</v>
      </c>
      <c r="B275" s="3" t="s">
        <v>15526</v>
      </c>
      <c r="C275" s="4">
        <v>32964</v>
      </c>
      <c r="D275" s="3" t="s">
        <v>15527</v>
      </c>
      <c r="E275" s="5">
        <v>0</v>
      </c>
      <c r="F275" s="3" t="s">
        <v>15528</v>
      </c>
      <c r="G275" s="3" t="s">
        <v>15529</v>
      </c>
      <c r="H275" s="4">
        <v>44757</v>
      </c>
      <c r="I275" s="3" t="s">
        <v>2821</v>
      </c>
      <c r="J275" s="6">
        <v>5400</v>
      </c>
      <c r="K275" s="3" t="s">
        <v>16267</v>
      </c>
      <c r="L275" s="3"/>
      <c r="M275" s="3"/>
    </row>
    <row r="276" spans="1:13" s="1" customFormat="1" ht="14.9" customHeight="1" x14ac:dyDescent="0.2">
      <c r="A276" s="3" t="s">
        <v>48</v>
      </c>
      <c r="B276" s="3" t="s">
        <v>11342</v>
      </c>
      <c r="C276" s="4">
        <v>32964</v>
      </c>
      <c r="D276" s="3" t="s">
        <v>11343</v>
      </c>
      <c r="E276" s="5">
        <v>3900.95</v>
      </c>
      <c r="F276" s="3" t="s">
        <v>11344</v>
      </c>
      <c r="G276" s="3" t="s">
        <v>11345</v>
      </c>
      <c r="H276" s="4">
        <v>43283</v>
      </c>
      <c r="I276" s="3" t="s">
        <v>98</v>
      </c>
      <c r="J276" s="6">
        <v>15250</v>
      </c>
      <c r="K276" s="3" t="s">
        <v>16267</v>
      </c>
      <c r="L276" s="3" t="s">
        <v>16267</v>
      </c>
      <c r="M276" s="3"/>
    </row>
    <row r="277" spans="1:13" s="1" customFormat="1" ht="14.9" customHeight="1" x14ac:dyDescent="0.2">
      <c r="A277" s="3" t="s">
        <v>48</v>
      </c>
      <c r="B277" s="3" t="s">
        <v>12061</v>
      </c>
      <c r="C277" s="4">
        <v>32964</v>
      </c>
      <c r="D277" s="3" t="s">
        <v>12062</v>
      </c>
      <c r="E277" s="5">
        <v>8693.83</v>
      </c>
      <c r="F277" s="3" t="s">
        <v>12063</v>
      </c>
      <c r="G277" s="3" t="s">
        <v>12064</v>
      </c>
      <c r="H277" s="4">
        <v>33695</v>
      </c>
      <c r="I277" s="3" t="s">
        <v>98</v>
      </c>
      <c r="J277" s="6">
        <v>25250</v>
      </c>
      <c r="K277" s="3" t="s">
        <v>16267</v>
      </c>
      <c r="L277" s="3" t="s">
        <v>16267</v>
      </c>
      <c r="M277" s="3"/>
    </row>
    <row r="278" spans="1:13" s="1" customFormat="1" ht="14.9" customHeight="1" x14ac:dyDescent="0.2">
      <c r="A278" s="3" t="s">
        <v>48</v>
      </c>
      <c r="B278" s="3" t="s">
        <v>6845</v>
      </c>
      <c r="C278" s="4">
        <v>32964</v>
      </c>
      <c r="D278" s="3" t="s">
        <v>6846</v>
      </c>
      <c r="E278" s="5">
        <v>4674.3999999999996</v>
      </c>
      <c r="F278" s="3" t="s">
        <v>6847</v>
      </c>
      <c r="G278" s="3" t="s">
        <v>6848</v>
      </c>
      <c r="H278" s="4">
        <v>43739</v>
      </c>
      <c r="I278" s="3" t="s">
        <v>98</v>
      </c>
      <c r="J278" s="6">
        <v>15750</v>
      </c>
      <c r="K278" s="3" t="s">
        <v>16267</v>
      </c>
      <c r="L278" s="3" t="s">
        <v>16267</v>
      </c>
      <c r="M278" s="3"/>
    </row>
    <row r="279" spans="1:13" s="1" customFormat="1" ht="14.9" customHeight="1" x14ac:dyDescent="0.2">
      <c r="A279" s="3" t="s">
        <v>48</v>
      </c>
      <c r="B279" s="3" t="s">
        <v>2622</v>
      </c>
      <c r="C279" s="4">
        <v>32964</v>
      </c>
      <c r="D279" s="3" t="s">
        <v>2623</v>
      </c>
      <c r="E279" s="5">
        <v>8918</v>
      </c>
      <c r="F279" s="3" t="s">
        <v>2624</v>
      </c>
      <c r="G279" s="3" t="s">
        <v>513</v>
      </c>
      <c r="H279" s="4">
        <v>41143</v>
      </c>
      <c r="I279" s="3" t="s">
        <v>98</v>
      </c>
      <c r="J279" s="6">
        <v>22750</v>
      </c>
      <c r="K279" s="3" t="s">
        <v>16267</v>
      </c>
      <c r="L279" s="3"/>
      <c r="M279" s="3"/>
    </row>
    <row r="280" spans="1:13" s="1" customFormat="1" ht="14.9" customHeight="1" x14ac:dyDescent="0.2">
      <c r="A280" s="3" t="s">
        <v>48</v>
      </c>
      <c r="B280" s="3" t="s">
        <v>14214</v>
      </c>
      <c r="C280" s="4">
        <v>32964</v>
      </c>
      <c r="D280" s="3" t="s">
        <v>14215</v>
      </c>
      <c r="E280" s="5">
        <v>1685.6</v>
      </c>
      <c r="F280" s="3" t="s">
        <v>14216</v>
      </c>
      <c r="G280" s="3" t="s">
        <v>12095</v>
      </c>
      <c r="H280" s="4">
        <v>40325</v>
      </c>
      <c r="I280" s="3" t="s">
        <v>98</v>
      </c>
      <c r="J280" s="6">
        <v>21500</v>
      </c>
      <c r="K280" s="3" t="s">
        <v>16267</v>
      </c>
      <c r="L280" s="3"/>
      <c r="M280" s="3"/>
    </row>
    <row r="281" spans="1:13" s="1" customFormat="1" ht="14.9" customHeight="1" x14ac:dyDescent="0.2">
      <c r="A281" s="3" t="s">
        <v>48</v>
      </c>
      <c r="B281" s="3" t="s">
        <v>2696</v>
      </c>
      <c r="C281" s="4">
        <v>32964</v>
      </c>
      <c r="D281" s="3" t="s">
        <v>2697</v>
      </c>
      <c r="E281" s="5">
        <v>4674.3999999999996</v>
      </c>
      <c r="F281" s="3" t="s">
        <v>2698</v>
      </c>
      <c r="G281" s="3" t="s">
        <v>2699</v>
      </c>
      <c r="H281" s="4">
        <v>36563</v>
      </c>
      <c r="I281" s="3" t="s">
        <v>704</v>
      </c>
      <c r="J281" s="6">
        <v>15750</v>
      </c>
      <c r="K281" s="3" t="s">
        <v>16267</v>
      </c>
      <c r="L281" s="3" t="s">
        <v>16267</v>
      </c>
      <c r="M281" s="3"/>
    </row>
    <row r="282" spans="1:13" s="1" customFormat="1" ht="14.9" customHeight="1" x14ac:dyDescent="0.2">
      <c r="A282" s="3" t="s">
        <v>48</v>
      </c>
      <c r="B282" s="3" t="s">
        <v>9818</v>
      </c>
      <c r="C282" s="4">
        <v>32964</v>
      </c>
      <c r="D282" s="3"/>
      <c r="E282" s="5">
        <v>816.67</v>
      </c>
      <c r="F282" s="3" t="s">
        <v>9819</v>
      </c>
      <c r="G282" s="3" t="s">
        <v>9820</v>
      </c>
      <c r="H282" s="4">
        <v>45203</v>
      </c>
      <c r="I282" s="3" t="s">
        <v>98</v>
      </c>
      <c r="J282" s="6">
        <v>12500</v>
      </c>
      <c r="K282" s="3" t="s">
        <v>16267</v>
      </c>
      <c r="L282" s="3"/>
      <c r="M282" s="3"/>
    </row>
    <row r="283" spans="1:13" s="1" customFormat="1" ht="14.9" customHeight="1" x14ac:dyDescent="0.2">
      <c r="A283" s="3" t="s">
        <v>48</v>
      </c>
      <c r="B283" s="3" t="s">
        <v>9260</v>
      </c>
      <c r="C283" s="4">
        <v>32964</v>
      </c>
      <c r="D283" s="3"/>
      <c r="E283" s="5">
        <v>7316.59</v>
      </c>
      <c r="F283" s="3" t="s">
        <v>9261</v>
      </c>
      <c r="G283" s="3" t="s">
        <v>9262</v>
      </c>
      <c r="H283" s="4">
        <v>32964</v>
      </c>
      <c r="I283" s="3" t="s">
        <v>98</v>
      </c>
      <c r="J283" s="6">
        <v>21750</v>
      </c>
      <c r="K283" s="3" t="s">
        <v>16267</v>
      </c>
      <c r="L283" s="3" t="s">
        <v>16267</v>
      </c>
      <c r="M283" s="3"/>
    </row>
    <row r="284" spans="1:13" s="1" customFormat="1" ht="14.9" customHeight="1" x14ac:dyDescent="0.2">
      <c r="A284" s="3" t="s">
        <v>48</v>
      </c>
      <c r="B284" s="3" t="s">
        <v>7543</v>
      </c>
      <c r="C284" s="4">
        <v>43344</v>
      </c>
      <c r="D284" s="3"/>
      <c r="E284" s="5">
        <v>0</v>
      </c>
      <c r="F284" s="3" t="s">
        <v>7544</v>
      </c>
      <c r="G284" s="3" t="s">
        <v>7545</v>
      </c>
      <c r="H284" s="4">
        <v>43344</v>
      </c>
      <c r="I284" s="3" t="s">
        <v>7546</v>
      </c>
      <c r="J284" s="6">
        <v>415</v>
      </c>
      <c r="K284" s="3"/>
      <c r="L284" s="3"/>
      <c r="M284" s="3"/>
    </row>
    <row r="285" spans="1:13" s="1" customFormat="1" ht="14.9" customHeight="1" x14ac:dyDescent="0.2">
      <c r="A285" s="3" t="s">
        <v>48</v>
      </c>
      <c r="B285" s="3" t="s">
        <v>12919</v>
      </c>
      <c r="C285" s="4">
        <v>32964</v>
      </c>
      <c r="D285" s="3" t="s">
        <v>12916</v>
      </c>
      <c r="E285" s="5">
        <v>11172</v>
      </c>
      <c r="F285" s="3" t="s">
        <v>12920</v>
      </c>
      <c r="G285" s="3" t="s">
        <v>12918</v>
      </c>
      <c r="H285" s="4">
        <v>40297</v>
      </c>
      <c r="I285" s="3" t="s">
        <v>98</v>
      </c>
      <c r="J285" s="6">
        <v>28500</v>
      </c>
      <c r="K285" s="3" t="s">
        <v>16267</v>
      </c>
      <c r="L285" s="3"/>
      <c r="M285" s="3"/>
    </row>
    <row r="286" spans="1:13" s="1" customFormat="1" ht="14.9" customHeight="1" x14ac:dyDescent="0.2">
      <c r="A286" s="3" t="s">
        <v>48</v>
      </c>
      <c r="B286" s="3" t="s">
        <v>11823</v>
      </c>
      <c r="C286" s="4">
        <v>45505</v>
      </c>
      <c r="D286" s="3" t="s">
        <v>11824</v>
      </c>
      <c r="E286" s="5">
        <v>15149.64</v>
      </c>
      <c r="F286" s="3" t="s">
        <v>11825</v>
      </c>
      <c r="G286" s="3" t="s">
        <v>57</v>
      </c>
      <c r="H286" s="4">
        <v>45505</v>
      </c>
      <c r="I286" s="3" t="s">
        <v>98</v>
      </c>
      <c r="J286" s="6">
        <v>44000</v>
      </c>
      <c r="K286" s="3" t="s">
        <v>16267</v>
      </c>
      <c r="L286" s="3" t="s">
        <v>16267</v>
      </c>
      <c r="M286" s="3"/>
    </row>
    <row r="287" spans="1:13" s="1" customFormat="1" ht="14.9" customHeight="1" x14ac:dyDescent="0.2">
      <c r="A287" s="3" t="s">
        <v>48</v>
      </c>
      <c r="B287" s="3" t="s">
        <v>3504</v>
      </c>
      <c r="C287" s="4">
        <v>45901</v>
      </c>
      <c r="D287" s="3" t="s">
        <v>3505</v>
      </c>
      <c r="E287" s="5">
        <v>7644</v>
      </c>
      <c r="F287" s="3" t="s">
        <v>3506</v>
      </c>
      <c r="G287" s="3" t="s">
        <v>57</v>
      </c>
      <c r="H287" s="4">
        <v>45901</v>
      </c>
      <c r="I287" s="3" t="s">
        <v>127</v>
      </c>
      <c r="J287" s="6">
        <v>19500</v>
      </c>
      <c r="K287" s="3" t="s">
        <v>16267</v>
      </c>
      <c r="L287" s="3"/>
      <c r="M287" s="3"/>
    </row>
    <row r="288" spans="1:13" s="1" customFormat="1" ht="14.9" customHeight="1" x14ac:dyDescent="0.2">
      <c r="A288" s="3" t="s">
        <v>48</v>
      </c>
      <c r="B288" s="3" t="s">
        <v>14342</v>
      </c>
      <c r="C288" s="4">
        <v>32964</v>
      </c>
      <c r="D288" s="3" t="s">
        <v>14343</v>
      </c>
      <c r="E288" s="5">
        <v>5927.8</v>
      </c>
      <c r="F288" s="3" t="s">
        <v>14344</v>
      </c>
      <c r="G288" s="3" t="s">
        <v>57</v>
      </c>
      <c r="H288" s="4">
        <v>43739</v>
      </c>
      <c r="I288" s="3" t="s">
        <v>14345</v>
      </c>
      <c r="J288" s="6">
        <v>24750</v>
      </c>
      <c r="K288" s="3" t="s">
        <v>16267</v>
      </c>
      <c r="L288" s="3" t="s">
        <v>16267</v>
      </c>
      <c r="M288" s="3"/>
    </row>
    <row r="289" spans="1:13" s="1" customFormat="1" ht="14.9" customHeight="1" x14ac:dyDescent="0.2">
      <c r="A289" s="3" t="s">
        <v>48</v>
      </c>
      <c r="B289" s="3" t="s">
        <v>11395</v>
      </c>
      <c r="C289" s="4">
        <v>34995</v>
      </c>
      <c r="D289" s="3" t="s">
        <v>11396</v>
      </c>
      <c r="E289" s="5">
        <v>11602.5</v>
      </c>
      <c r="F289" s="3" t="s">
        <v>11397</v>
      </c>
      <c r="G289" s="3" t="s">
        <v>4801</v>
      </c>
      <c r="H289" s="4">
        <v>36830</v>
      </c>
      <c r="I289" s="3" t="s">
        <v>11398</v>
      </c>
      <c r="J289" s="6">
        <v>26250</v>
      </c>
      <c r="K289" s="3"/>
      <c r="L289" s="3"/>
      <c r="M289" s="3"/>
    </row>
    <row r="290" spans="1:13" s="1" customFormat="1" ht="14.9" customHeight="1" x14ac:dyDescent="0.2">
      <c r="A290" s="3" t="s">
        <v>48</v>
      </c>
      <c r="B290" s="3" t="s">
        <v>9999</v>
      </c>
      <c r="C290" s="4">
        <v>32964</v>
      </c>
      <c r="D290" s="3"/>
      <c r="E290" s="5">
        <v>0</v>
      </c>
      <c r="F290" s="3" t="s">
        <v>10000</v>
      </c>
      <c r="G290" s="3" t="s">
        <v>10001</v>
      </c>
      <c r="H290" s="4">
        <v>36617</v>
      </c>
      <c r="I290" s="3" t="s">
        <v>5129</v>
      </c>
      <c r="J290" s="6">
        <v>9700</v>
      </c>
      <c r="K290" s="3"/>
      <c r="L290" s="3"/>
      <c r="M290" s="3"/>
    </row>
    <row r="291" spans="1:13" s="1" customFormat="1" ht="14.9" customHeight="1" x14ac:dyDescent="0.2">
      <c r="A291" s="3" t="s">
        <v>48</v>
      </c>
      <c r="B291" s="3" t="s">
        <v>1368</v>
      </c>
      <c r="C291" s="4">
        <v>40269</v>
      </c>
      <c r="D291" s="3" t="s">
        <v>1365</v>
      </c>
      <c r="E291" s="5">
        <v>637</v>
      </c>
      <c r="F291" s="3" t="s">
        <v>1369</v>
      </c>
      <c r="G291" s="3" t="s">
        <v>1367</v>
      </c>
      <c r="H291" s="4">
        <v>40269</v>
      </c>
      <c r="I291" s="3" t="s">
        <v>1370</v>
      </c>
      <c r="J291" s="6">
        <v>1625</v>
      </c>
      <c r="K291" s="3" t="s">
        <v>16267</v>
      </c>
      <c r="L291" s="3"/>
      <c r="M291" s="3"/>
    </row>
    <row r="292" spans="1:13" s="1" customFormat="1" ht="14.9" customHeight="1" x14ac:dyDescent="0.2">
      <c r="A292" s="3" t="s">
        <v>48</v>
      </c>
      <c r="B292" s="3" t="s">
        <v>49</v>
      </c>
      <c r="C292" s="4">
        <v>33573</v>
      </c>
      <c r="D292" s="3" t="s">
        <v>50</v>
      </c>
      <c r="E292" s="5">
        <v>0</v>
      </c>
      <c r="F292" s="3" t="s">
        <v>51</v>
      </c>
      <c r="G292" s="3" t="s">
        <v>52</v>
      </c>
      <c r="H292" s="4">
        <v>33573</v>
      </c>
      <c r="I292" s="3" t="s">
        <v>21</v>
      </c>
      <c r="J292" s="6">
        <v>6400</v>
      </c>
      <c r="K292" s="3" t="s">
        <v>16267</v>
      </c>
      <c r="L292" s="3"/>
      <c r="M292" s="3"/>
    </row>
    <row r="293" spans="1:13" s="1" customFormat="1" ht="14.9" customHeight="1" x14ac:dyDescent="0.2">
      <c r="A293" s="3" t="s">
        <v>48</v>
      </c>
      <c r="B293" s="3" t="s">
        <v>14005</v>
      </c>
      <c r="C293" s="4">
        <v>35735</v>
      </c>
      <c r="D293" s="3" t="s">
        <v>14006</v>
      </c>
      <c r="E293" s="5">
        <v>0</v>
      </c>
      <c r="F293" s="3" t="s">
        <v>14007</v>
      </c>
      <c r="G293" s="3" t="s">
        <v>57</v>
      </c>
      <c r="H293" s="4">
        <v>35735</v>
      </c>
      <c r="I293" s="3" t="s">
        <v>21</v>
      </c>
      <c r="J293" s="6">
        <v>3550</v>
      </c>
      <c r="K293" s="3" t="s">
        <v>16267</v>
      </c>
      <c r="L293" s="3"/>
      <c r="M293" s="3"/>
    </row>
    <row r="294" spans="1:13" s="1" customFormat="1" ht="14.9" customHeight="1" x14ac:dyDescent="0.2">
      <c r="A294" s="3" t="s">
        <v>48</v>
      </c>
      <c r="B294" s="3" t="s">
        <v>3200</v>
      </c>
      <c r="C294" s="4">
        <v>35436</v>
      </c>
      <c r="D294" s="3"/>
      <c r="E294" s="5">
        <v>12928.5</v>
      </c>
      <c r="F294" s="3" t="s">
        <v>3201</v>
      </c>
      <c r="G294" s="3" t="s">
        <v>57</v>
      </c>
      <c r="H294" s="4">
        <v>42461</v>
      </c>
      <c r="I294" s="3" t="s">
        <v>554</v>
      </c>
      <c r="J294" s="6">
        <v>29250</v>
      </c>
      <c r="K294" s="3"/>
      <c r="L294" s="3"/>
      <c r="M294" s="3"/>
    </row>
    <row r="295" spans="1:13" s="1" customFormat="1" ht="14.9" customHeight="1" x14ac:dyDescent="0.2">
      <c r="A295" s="3" t="s">
        <v>48</v>
      </c>
      <c r="B295" s="3" t="s">
        <v>15350</v>
      </c>
      <c r="C295" s="4">
        <v>42095</v>
      </c>
      <c r="D295" s="3" t="s">
        <v>15351</v>
      </c>
      <c r="E295" s="5">
        <v>0</v>
      </c>
      <c r="F295" s="3" t="s">
        <v>15352</v>
      </c>
      <c r="G295" s="3" t="s">
        <v>15353</v>
      </c>
      <c r="H295" s="4">
        <v>42095</v>
      </c>
      <c r="I295" s="3" t="s">
        <v>6413</v>
      </c>
      <c r="J295" s="6">
        <v>4850</v>
      </c>
      <c r="K295" s="3"/>
      <c r="L295" s="3"/>
      <c r="M295" s="3"/>
    </row>
    <row r="296" spans="1:13" s="1" customFormat="1" ht="14.9" customHeight="1" x14ac:dyDescent="0.2">
      <c r="A296" s="3" t="s">
        <v>48</v>
      </c>
      <c r="B296" s="3" t="s">
        <v>6901</v>
      </c>
      <c r="C296" s="4">
        <v>32964</v>
      </c>
      <c r="D296" s="3" t="s">
        <v>6902</v>
      </c>
      <c r="E296" s="5">
        <v>0</v>
      </c>
      <c r="F296" s="3" t="s">
        <v>6903</v>
      </c>
      <c r="G296" s="3" t="s">
        <v>57</v>
      </c>
      <c r="H296" s="4">
        <v>41365</v>
      </c>
      <c r="I296" s="3" t="s">
        <v>98</v>
      </c>
      <c r="J296" s="6">
        <v>8100</v>
      </c>
      <c r="K296" s="3" t="s">
        <v>16267</v>
      </c>
      <c r="L296" s="3"/>
      <c r="M296" s="3"/>
    </row>
    <row r="297" spans="1:13" s="1" customFormat="1" ht="14.9" customHeight="1" x14ac:dyDescent="0.2">
      <c r="A297" s="3" t="s">
        <v>48</v>
      </c>
      <c r="B297" s="3" t="s">
        <v>4425</v>
      </c>
      <c r="C297" s="4">
        <v>38961</v>
      </c>
      <c r="D297" s="3" t="s">
        <v>4426</v>
      </c>
      <c r="E297" s="5">
        <v>3554.9</v>
      </c>
      <c r="F297" s="3" t="s">
        <v>4427</v>
      </c>
      <c r="G297" s="3" t="s">
        <v>57</v>
      </c>
      <c r="H297" s="4">
        <v>44913</v>
      </c>
      <c r="I297" s="3" t="s">
        <v>27</v>
      </c>
      <c r="J297" s="6">
        <v>14500</v>
      </c>
      <c r="K297" s="3"/>
      <c r="L297" s="3" t="s">
        <v>16267</v>
      </c>
      <c r="M297" s="3"/>
    </row>
    <row r="298" spans="1:13" s="1" customFormat="1" ht="14.9" customHeight="1" x14ac:dyDescent="0.2">
      <c r="A298" s="3" t="s">
        <v>48</v>
      </c>
      <c r="B298" s="3" t="s">
        <v>1291</v>
      </c>
      <c r="C298" s="4">
        <v>38961</v>
      </c>
      <c r="D298" s="3" t="s">
        <v>1292</v>
      </c>
      <c r="E298" s="5">
        <v>1309.4000000000001</v>
      </c>
      <c r="F298" s="3" t="s">
        <v>1293</v>
      </c>
      <c r="G298" s="3" t="s">
        <v>1294</v>
      </c>
      <c r="H298" s="4">
        <v>42441</v>
      </c>
      <c r="I298" s="3" t="s">
        <v>27</v>
      </c>
      <c r="J298" s="6">
        <v>13500</v>
      </c>
      <c r="K298" s="3"/>
      <c r="L298" s="3" t="s">
        <v>16267</v>
      </c>
      <c r="M298" s="3"/>
    </row>
    <row r="299" spans="1:13" s="1" customFormat="1" ht="14.9" customHeight="1" x14ac:dyDescent="0.2">
      <c r="A299" s="3" t="s">
        <v>48</v>
      </c>
      <c r="B299" s="3" t="s">
        <v>1389</v>
      </c>
      <c r="C299" s="4">
        <v>32964</v>
      </c>
      <c r="D299" s="3" t="s">
        <v>1390</v>
      </c>
      <c r="E299" s="5">
        <v>0</v>
      </c>
      <c r="F299" s="3" t="s">
        <v>1391</v>
      </c>
      <c r="G299" s="3" t="s">
        <v>1392</v>
      </c>
      <c r="H299" s="4">
        <v>32964</v>
      </c>
      <c r="I299" s="3" t="s">
        <v>1350</v>
      </c>
      <c r="J299" s="6">
        <v>12000</v>
      </c>
      <c r="K299" s="3" t="s">
        <v>16267</v>
      </c>
      <c r="L299" s="3"/>
      <c r="M299" s="3"/>
    </row>
    <row r="300" spans="1:13" s="1" customFormat="1" ht="14.9" customHeight="1" x14ac:dyDescent="0.2">
      <c r="A300" s="3" t="s">
        <v>48</v>
      </c>
      <c r="B300" s="3" t="s">
        <v>483</v>
      </c>
      <c r="C300" s="4">
        <v>32964</v>
      </c>
      <c r="D300" s="3" t="s">
        <v>484</v>
      </c>
      <c r="E300" s="5">
        <v>4116</v>
      </c>
      <c r="F300" s="3" t="s">
        <v>485</v>
      </c>
      <c r="G300" s="3" t="s">
        <v>57</v>
      </c>
      <c r="H300" s="4">
        <v>45723</v>
      </c>
      <c r="I300" s="3" t="s">
        <v>98</v>
      </c>
      <c r="J300" s="6">
        <v>10500</v>
      </c>
      <c r="K300" s="3" t="s">
        <v>16267</v>
      </c>
      <c r="L300" s="3"/>
      <c r="M300" s="3"/>
    </row>
    <row r="301" spans="1:13" s="1" customFormat="1" ht="14.9" customHeight="1" x14ac:dyDescent="0.2">
      <c r="A301" s="3" t="s">
        <v>48</v>
      </c>
      <c r="B301" s="3" t="s">
        <v>15175</v>
      </c>
      <c r="C301" s="4">
        <v>32964</v>
      </c>
      <c r="D301" s="3" t="s">
        <v>15176</v>
      </c>
      <c r="E301" s="5">
        <v>2704.8</v>
      </c>
      <c r="F301" s="3" t="s">
        <v>15177</v>
      </c>
      <c r="G301" s="3" t="s">
        <v>57</v>
      </c>
      <c r="H301" s="4">
        <v>45511</v>
      </c>
      <c r="I301" s="3" t="s">
        <v>98</v>
      </c>
      <c r="J301" s="6">
        <v>6900</v>
      </c>
      <c r="K301" s="3" t="s">
        <v>16267</v>
      </c>
      <c r="L301" s="3"/>
      <c r="M301" s="3"/>
    </row>
    <row r="302" spans="1:13" s="1" customFormat="1" ht="14.9" customHeight="1" x14ac:dyDescent="0.2">
      <c r="A302" s="3" t="s">
        <v>48</v>
      </c>
      <c r="B302" s="3" t="s">
        <v>718</v>
      </c>
      <c r="C302" s="4">
        <v>32964</v>
      </c>
      <c r="D302" s="3" t="s">
        <v>719</v>
      </c>
      <c r="E302" s="5">
        <v>0</v>
      </c>
      <c r="F302" s="3" t="s">
        <v>720</v>
      </c>
      <c r="G302" s="3" t="s">
        <v>57</v>
      </c>
      <c r="H302" s="4">
        <v>41365</v>
      </c>
      <c r="I302" s="3" t="s">
        <v>98</v>
      </c>
      <c r="J302" s="6">
        <v>7300</v>
      </c>
      <c r="K302" s="3" t="s">
        <v>16267</v>
      </c>
      <c r="L302" s="3"/>
      <c r="M302" s="3"/>
    </row>
    <row r="303" spans="1:13" s="1" customFormat="1" ht="14.9" customHeight="1" x14ac:dyDescent="0.2">
      <c r="A303" s="3" t="s">
        <v>48</v>
      </c>
      <c r="B303" s="3" t="s">
        <v>5049</v>
      </c>
      <c r="C303" s="4">
        <v>32964</v>
      </c>
      <c r="D303" s="3" t="s">
        <v>5050</v>
      </c>
      <c r="E303" s="5">
        <v>0</v>
      </c>
      <c r="F303" s="3" t="s">
        <v>5051</v>
      </c>
      <c r="G303" s="3" t="s">
        <v>57</v>
      </c>
      <c r="H303" s="4">
        <v>44421</v>
      </c>
      <c r="I303" s="3" t="s">
        <v>704</v>
      </c>
      <c r="J303" s="6">
        <v>6200</v>
      </c>
      <c r="K303" s="3" t="s">
        <v>16267</v>
      </c>
      <c r="L303" s="3"/>
      <c r="M303" s="3"/>
    </row>
    <row r="304" spans="1:13" s="1" customFormat="1" ht="14.9" customHeight="1" x14ac:dyDescent="0.2">
      <c r="A304" s="3" t="s">
        <v>48</v>
      </c>
      <c r="B304" s="3" t="s">
        <v>11195</v>
      </c>
      <c r="C304" s="4">
        <v>32964</v>
      </c>
      <c r="D304" s="3" t="s">
        <v>11196</v>
      </c>
      <c r="E304" s="5">
        <v>2587.1999999999998</v>
      </c>
      <c r="F304" s="3" t="s">
        <v>11197</v>
      </c>
      <c r="G304" s="3" t="s">
        <v>11198</v>
      </c>
      <c r="H304" s="4">
        <v>43450</v>
      </c>
      <c r="I304" s="3" t="s">
        <v>98</v>
      </c>
      <c r="J304" s="6">
        <v>6600</v>
      </c>
      <c r="K304" s="3" t="s">
        <v>16267</v>
      </c>
      <c r="L304" s="3"/>
      <c r="M304" s="3"/>
    </row>
    <row r="305" spans="1:13" s="1" customFormat="1" ht="14.9" customHeight="1" x14ac:dyDescent="0.2">
      <c r="A305" s="3" t="s">
        <v>48</v>
      </c>
      <c r="B305" s="3" t="s">
        <v>12305</v>
      </c>
      <c r="C305" s="4">
        <v>39360</v>
      </c>
      <c r="D305" s="3"/>
      <c r="E305" s="5">
        <v>0</v>
      </c>
      <c r="F305" s="3" t="s">
        <v>12306</v>
      </c>
      <c r="G305" s="3" t="s">
        <v>12307</v>
      </c>
      <c r="H305" s="4">
        <v>45761</v>
      </c>
      <c r="I305" s="3" t="s">
        <v>27</v>
      </c>
      <c r="J305" s="6">
        <v>8100</v>
      </c>
      <c r="K305" s="3"/>
      <c r="L305" s="3"/>
      <c r="M305" s="3"/>
    </row>
    <row r="306" spans="1:13" s="1" customFormat="1" ht="14.9" customHeight="1" x14ac:dyDescent="0.2">
      <c r="A306" s="3" t="s">
        <v>48</v>
      </c>
      <c r="B306" s="3" t="s">
        <v>942</v>
      </c>
      <c r="C306" s="4">
        <v>45592</v>
      </c>
      <c r="D306" s="3" t="s">
        <v>943</v>
      </c>
      <c r="E306" s="5">
        <v>1436.5</v>
      </c>
      <c r="F306" s="3" t="s">
        <v>944</v>
      </c>
      <c r="G306" s="3" t="s">
        <v>945</v>
      </c>
      <c r="H306" s="4">
        <v>45592</v>
      </c>
      <c r="I306" s="3" t="s">
        <v>33</v>
      </c>
      <c r="J306" s="6">
        <v>3250</v>
      </c>
      <c r="K306" s="3"/>
      <c r="L306" s="3"/>
      <c r="M306" s="3"/>
    </row>
    <row r="307" spans="1:13" s="1" customFormat="1" ht="14.9" customHeight="1" x14ac:dyDescent="0.2">
      <c r="A307" s="3" t="s">
        <v>48</v>
      </c>
      <c r="B307" s="3" t="s">
        <v>283</v>
      </c>
      <c r="C307" s="4">
        <v>38793</v>
      </c>
      <c r="D307" s="3" t="s">
        <v>284</v>
      </c>
      <c r="E307" s="5">
        <v>8263.44</v>
      </c>
      <c r="F307" s="3" t="s">
        <v>285</v>
      </c>
      <c r="G307" s="3" t="s">
        <v>57</v>
      </c>
      <c r="H307" s="4">
        <v>42314</v>
      </c>
      <c r="I307" s="3" t="s">
        <v>286</v>
      </c>
      <c r="J307" s="6">
        <v>24000</v>
      </c>
      <c r="K307" s="3" t="s">
        <v>16267</v>
      </c>
      <c r="L307" s="3" t="s">
        <v>16267</v>
      </c>
      <c r="M307" s="3"/>
    </row>
    <row r="308" spans="1:13" s="1" customFormat="1" ht="14.9" customHeight="1" x14ac:dyDescent="0.2">
      <c r="A308" s="3" t="s">
        <v>48</v>
      </c>
      <c r="B308" s="3" t="s">
        <v>4738</v>
      </c>
      <c r="C308" s="4">
        <v>38793</v>
      </c>
      <c r="D308" s="3" t="s">
        <v>4739</v>
      </c>
      <c r="E308" s="5">
        <v>0</v>
      </c>
      <c r="F308" s="3" t="s">
        <v>4740</v>
      </c>
      <c r="G308" s="3" t="s">
        <v>57</v>
      </c>
      <c r="H308" s="4">
        <v>41852</v>
      </c>
      <c r="I308" s="3" t="s">
        <v>4741</v>
      </c>
      <c r="J308" s="6">
        <v>8400</v>
      </c>
      <c r="K308" s="3" t="s">
        <v>16267</v>
      </c>
      <c r="L308" s="3"/>
      <c r="M308" s="3"/>
    </row>
    <row r="309" spans="1:13" s="1" customFormat="1" ht="14.9" customHeight="1" x14ac:dyDescent="0.2">
      <c r="A309" s="3" t="s">
        <v>48</v>
      </c>
      <c r="B309" s="3" t="s">
        <v>7976</v>
      </c>
      <c r="C309" s="4">
        <v>38808</v>
      </c>
      <c r="D309" s="3"/>
      <c r="E309" s="5">
        <v>2342.6</v>
      </c>
      <c r="F309" s="3" t="s">
        <v>7977</v>
      </c>
      <c r="G309" s="3" t="s">
        <v>7978</v>
      </c>
      <c r="H309" s="4">
        <v>45524</v>
      </c>
      <c r="I309" s="3" t="s">
        <v>7979</v>
      </c>
      <c r="J309" s="6">
        <v>5300</v>
      </c>
      <c r="K309" s="3"/>
      <c r="L309" s="3"/>
      <c r="M309" s="3"/>
    </row>
    <row r="310" spans="1:13" s="1" customFormat="1" ht="14.9" customHeight="1" x14ac:dyDescent="0.2">
      <c r="A310" s="3" t="s">
        <v>48</v>
      </c>
      <c r="B310" s="3" t="s">
        <v>1371</v>
      </c>
      <c r="C310" s="4">
        <v>32964</v>
      </c>
      <c r="D310" s="3" t="s">
        <v>1365</v>
      </c>
      <c r="E310" s="5">
        <v>8330</v>
      </c>
      <c r="F310" s="3" t="s">
        <v>1372</v>
      </c>
      <c r="G310" s="3" t="s">
        <v>1367</v>
      </c>
      <c r="H310" s="4">
        <v>38443</v>
      </c>
      <c r="I310" s="3" t="s">
        <v>21</v>
      </c>
      <c r="J310" s="6">
        <v>21250</v>
      </c>
      <c r="K310" s="3" t="s">
        <v>16267</v>
      </c>
      <c r="L310" s="3"/>
      <c r="M310" s="3"/>
    </row>
    <row r="311" spans="1:13" s="1" customFormat="1" ht="14.9" customHeight="1" x14ac:dyDescent="0.2">
      <c r="A311" s="3" t="s">
        <v>48</v>
      </c>
      <c r="B311" s="3" t="s">
        <v>1373</v>
      </c>
      <c r="C311" s="4">
        <v>44061</v>
      </c>
      <c r="D311" s="3" t="s">
        <v>1365</v>
      </c>
      <c r="E311" s="5">
        <v>5414.5</v>
      </c>
      <c r="F311" s="3" t="s">
        <v>1374</v>
      </c>
      <c r="G311" s="3" t="s">
        <v>1367</v>
      </c>
      <c r="H311" s="4">
        <v>44061</v>
      </c>
      <c r="I311" s="3" t="s">
        <v>1375</v>
      </c>
      <c r="J311" s="6">
        <v>12250</v>
      </c>
      <c r="K311" s="3"/>
      <c r="L311" s="3"/>
      <c r="M311" s="3"/>
    </row>
    <row r="312" spans="1:13" s="1" customFormat="1" ht="14.9" customHeight="1" x14ac:dyDescent="0.2">
      <c r="A312" s="3" t="s">
        <v>48</v>
      </c>
      <c r="B312" s="3" t="s">
        <v>1355</v>
      </c>
      <c r="C312" s="4">
        <v>34297</v>
      </c>
      <c r="D312" s="3" t="s">
        <v>1356</v>
      </c>
      <c r="E312" s="5">
        <v>0</v>
      </c>
      <c r="F312" s="3" t="s">
        <v>1357</v>
      </c>
      <c r="G312" s="3" t="s">
        <v>1358</v>
      </c>
      <c r="H312" s="4">
        <v>44819</v>
      </c>
      <c r="I312" s="3" t="s">
        <v>21</v>
      </c>
      <c r="J312" s="6">
        <v>5100</v>
      </c>
      <c r="K312" s="3" t="s">
        <v>16267</v>
      </c>
      <c r="L312" s="3"/>
      <c r="M312" s="3"/>
    </row>
    <row r="313" spans="1:13" s="1" customFormat="1" ht="14.9" customHeight="1" x14ac:dyDescent="0.2">
      <c r="A313" s="3" t="s">
        <v>48</v>
      </c>
      <c r="B313" s="3" t="s">
        <v>4732</v>
      </c>
      <c r="C313" s="4">
        <v>45017</v>
      </c>
      <c r="D313" s="3" t="s">
        <v>4733</v>
      </c>
      <c r="E313" s="5">
        <v>35525</v>
      </c>
      <c r="F313" s="3" t="s">
        <v>4734</v>
      </c>
      <c r="G313" s="3" t="s">
        <v>4735</v>
      </c>
      <c r="H313" s="4">
        <v>45017</v>
      </c>
      <c r="I313" s="3" t="s">
        <v>4639</v>
      </c>
      <c r="J313" s="6">
        <v>72500</v>
      </c>
      <c r="K313" s="3"/>
      <c r="L313" s="3"/>
      <c r="M313" s="3"/>
    </row>
    <row r="314" spans="1:13" s="1" customFormat="1" ht="14.9" customHeight="1" x14ac:dyDescent="0.2">
      <c r="A314" s="3" t="s">
        <v>48</v>
      </c>
      <c r="B314" s="3" t="s">
        <v>839</v>
      </c>
      <c r="C314" s="4">
        <v>44588</v>
      </c>
      <c r="D314" s="3" t="s">
        <v>840</v>
      </c>
      <c r="E314" s="5">
        <v>10759.69</v>
      </c>
      <c r="F314" s="3" t="s">
        <v>841</v>
      </c>
      <c r="G314" s="3" t="s">
        <v>57</v>
      </c>
      <c r="H314" s="4">
        <v>44852</v>
      </c>
      <c r="I314" s="3" t="s">
        <v>68</v>
      </c>
      <c r="J314" s="6">
        <v>38250</v>
      </c>
      <c r="K314" s="3" t="s">
        <v>16267</v>
      </c>
      <c r="L314" s="3" t="s">
        <v>16267</v>
      </c>
      <c r="M314" s="3"/>
    </row>
    <row r="315" spans="1:13" s="1" customFormat="1" ht="14.9" customHeight="1" x14ac:dyDescent="0.2">
      <c r="A315" s="3" t="s">
        <v>48</v>
      </c>
      <c r="B315" s="3" t="s">
        <v>12415</v>
      </c>
      <c r="C315" s="4">
        <v>44588</v>
      </c>
      <c r="D315" s="3" t="s">
        <v>12416</v>
      </c>
      <c r="E315" s="5">
        <v>13328</v>
      </c>
      <c r="F315" s="3" t="s">
        <v>12417</v>
      </c>
      <c r="G315" s="3" t="s">
        <v>137</v>
      </c>
      <c r="H315" s="4">
        <v>45267</v>
      </c>
      <c r="I315" s="3" t="s">
        <v>5283</v>
      </c>
      <c r="J315" s="6">
        <v>34000</v>
      </c>
      <c r="K315" s="3" t="s">
        <v>16267</v>
      </c>
      <c r="L315" s="3"/>
      <c r="M315" s="3"/>
    </row>
    <row r="316" spans="1:13" s="1" customFormat="1" ht="14.9" customHeight="1" x14ac:dyDescent="0.2">
      <c r="A316" s="3" t="s">
        <v>48</v>
      </c>
      <c r="B316" s="3" t="s">
        <v>14975</v>
      </c>
      <c r="C316" s="4">
        <v>44589</v>
      </c>
      <c r="D316" s="3" t="s">
        <v>14976</v>
      </c>
      <c r="E316" s="5">
        <v>18853.12</v>
      </c>
      <c r="F316" s="3" t="s">
        <v>14977</v>
      </c>
      <c r="G316" s="3" t="s">
        <v>14978</v>
      </c>
      <c r="H316" s="4">
        <v>45218</v>
      </c>
      <c r="I316" s="3" t="s">
        <v>68</v>
      </c>
      <c r="J316" s="6">
        <v>42750</v>
      </c>
      <c r="K316" s="3"/>
      <c r="L316" s="3"/>
      <c r="M316" s="3"/>
    </row>
    <row r="317" spans="1:13" s="1" customFormat="1" ht="14.9" customHeight="1" x14ac:dyDescent="0.2">
      <c r="A317" s="3" t="s">
        <v>48</v>
      </c>
      <c r="B317" s="3" t="s">
        <v>14285</v>
      </c>
      <c r="C317" s="4">
        <v>32964</v>
      </c>
      <c r="D317" s="3" t="s">
        <v>14286</v>
      </c>
      <c r="E317" s="5">
        <v>45325</v>
      </c>
      <c r="F317" s="3" t="s">
        <v>14287</v>
      </c>
      <c r="G317" s="3" t="s">
        <v>621</v>
      </c>
      <c r="H317" s="4">
        <v>36616</v>
      </c>
      <c r="I317" s="3" t="s">
        <v>4315</v>
      </c>
      <c r="J317" s="6">
        <v>92500</v>
      </c>
      <c r="K317" s="3"/>
      <c r="L317" s="3"/>
      <c r="M317" s="3"/>
    </row>
    <row r="318" spans="1:13" s="1" customFormat="1" ht="14.9" customHeight="1" x14ac:dyDescent="0.2">
      <c r="A318" s="3" t="s">
        <v>48</v>
      </c>
      <c r="B318" s="3" t="s">
        <v>4589</v>
      </c>
      <c r="C318" s="4">
        <v>32964</v>
      </c>
      <c r="D318" s="3" t="s">
        <v>4575</v>
      </c>
      <c r="E318" s="5">
        <v>37485</v>
      </c>
      <c r="F318" s="3" t="s">
        <v>4590</v>
      </c>
      <c r="G318" s="3" t="s">
        <v>621</v>
      </c>
      <c r="H318" s="4">
        <v>32964</v>
      </c>
      <c r="I318" s="3" t="s">
        <v>4315</v>
      </c>
      <c r="J318" s="6">
        <v>76500</v>
      </c>
      <c r="K318" s="3"/>
      <c r="L318" s="3"/>
      <c r="M318" s="3"/>
    </row>
    <row r="319" spans="1:13" s="1" customFormat="1" ht="14.9" customHeight="1" x14ac:dyDescent="0.2">
      <c r="A319" s="3" t="s">
        <v>48</v>
      </c>
      <c r="B319" s="3" t="s">
        <v>10577</v>
      </c>
      <c r="C319" s="4">
        <v>42825</v>
      </c>
      <c r="D319" s="3" t="s">
        <v>10578</v>
      </c>
      <c r="E319" s="5">
        <v>11620.46</v>
      </c>
      <c r="F319" s="3" t="s">
        <v>10579</v>
      </c>
      <c r="G319" s="3" t="s">
        <v>10580</v>
      </c>
      <c r="H319" s="4">
        <v>43418</v>
      </c>
      <c r="I319" s="3" t="s">
        <v>1380</v>
      </c>
      <c r="J319" s="6">
        <v>31750</v>
      </c>
      <c r="K319" s="3"/>
      <c r="L319" s="3"/>
      <c r="M319" s="3"/>
    </row>
    <row r="320" spans="1:13" s="1" customFormat="1" ht="14.9" customHeight="1" x14ac:dyDescent="0.2">
      <c r="A320" s="3" t="s">
        <v>48</v>
      </c>
      <c r="B320" s="3" t="s">
        <v>11899</v>
      </c>
      <c r="C320" s="4">
        <v>42826</v>
      </c>
      <c r="D320" s="3"/>
      <c r="E320" s="5">
        <v>0</v>
      </c>
      <c r="F320" s="3" t="s">
        <v>11900</v>
      </c>
      <c r="G320" s="3" t="s">
        <v>57</v>
      </c>
      <c r="H320" s="4">
        <v>44593</v>
      </c>
      <c r="I320" s="3" t="s">
        <v>68</v>
      </c>
      <c r="J320" s="6">
        <v>4850</v>
      </c>
      <c r="K320" s="3"/>
      <c r="L320" s="3"/>
      <c r="M320" s="3"/>
    </row>
    <row r="321" spans="1:13" s="1" customFormat="1" ht="14.9" customHeight="1" x14ac:dyDescent="0.2">
      <c r="A321" s="3" t="s">
        <v>48</v>
      </c>
      <c r="B321" s="3" t="s">
        <v>8577</v>
      </c>
      <c r="C321" s="4">
        <v>42826</v>
      </c>
      <c r="D321" s="3"/>
      <c r="E321" s="5">
        <v>0</v>
      </c>
      <c r="F321" s="3" t="s">
        <v>8578</v>
      </c>
      <c r="G321" s="3" t="s">
        <v>57</v>
      </c>
      <c r="H321" s="4">
        <v>44652</v>
      </c>
      <c r="I321" s="3" t="s">
        <v>68</v>
      </c>
      <c r="J321" s="6">
        <v>700</v>
      </c>
      <c r="K321" s="3"/>
      <c r="L321" s="3"/>
      <c r="M321" s="3"/>
    </row>
    <row r="322" spans="1:13" s="1" customFormat="1" ht="14.9" customHeight="1" x14ac:dyDescent="0.2">
      <c r="A322" s="3" t="s">
        <v>48</v>
      </c>
      <c r="B322" s="3" t="s">
        <v>1762</v>
      </c>
      <c r="C322" s="4">
        <v>45152</v>
      </c>
      <c r="D322" s="3" t="s">
        <v>1763</v>
      </c>
      <c r="E322" s="5">
        <v>0</v>
      </c>
      <c r="F322" s="3" t="s">
        <v>1764</v>
      </c>
      <c r="G322" s="3" t="s">
        <v>1765</v>
      </c>
      <c r="H322" s="4">
        <v>45152</v>
      </c>
      <c r="I322" s="3" t="s">
        <v>27</v>
      </c>
      <c r="J322" s="6">
        <v>230</v>
      </c>
      <c r="K322" s="3"/>
      <c r="L322" s="3"/>
      <c r="M322" s="3"/>
    </row>
    <row r="323" spans="1:13" s="1" customFormat="1" ht="14.9" customHeight="1" x14ac:dyDescent="0.2">
      <c r="A323" s="3" t="s">
        <v>48</v>
      </c>
      <c r="B323" s="3" t="s">
        <v>2062</v>
      </c>
      <c r="C323" s="4">
        <v>38330</v>
      </c>
      <c r="D323" s="3" t="s">
        <v>2063</v>
      </c>
      <c r="E323" s="5">
        <v>0</v>
      </c>
      <c r="F323" s="3" t="s">
        <v>2064</v>
      </c>
      <c r="G323" s="3" t="s">
        <v>57</v>
      </c>
      <c r="H323" s="4">
        <v>38330</v>
      </c>
      <c r="I323" s="3" t="s">
        <v>27</v>
      </c>
      <c r="J323" s="6">
        <v>11250</v>
      </c>
      <c r="K323" s="3"/>
      <c r="L323" s="3"/>
      <c r="M323" s="3"/>
    </row>
    <row r="324" spans="1:13" s="1" customFormat="1" ht="14.9" customHeight="1" x14ac:dyDescent="0.2">
      <c r="A324" s="3" t="s">
        <v>48</v>
      </c>
      <c r="B324" s="3" t="s">
        <v>3285</v>
      </c>
      <c r="C324" s="4">
        <v>38330</v>
      </c>
      <c r="D324" s="3" t="s">
        <v>3286</v>
      </c>
      <c r="E324" s="5">
        <v>0</v>
      </c>
      <c r="F324" s="3" t="s">
        <v>3287</v>
      </c>
      <c r="G324" s="3" t="s">
        <v>3288</v>
      </c>
      <c r="H324" s="4">
        <v>39815</v>
      </c>
      <c r="I324" s="3" t="s">
        <v>27</v>
      </c>
      <c r="J324" s="6">
        <v>2550</v>
      </c>
      <c r="K324" s="3"/>
      <c r="L324" s="3"/>
      <c r="M324" s="3"/>
    </row>
    <row r="325" spans="1:13" s="1" customFormat="1" ht="14.9" customHeight="1" x14ac:dyDescent="0.2">
      <c r="A325" s="3" t="s">
        <v>48</v>
      </c>
      <c r="B325" s="3" t="s">
        <v>16089</v>
      </c>
      <c r="C325" s="4">
        <v>32964</v>
      </c>
      <c r="D325" s="3" t="s">
        <v>16090</v>
      </c>
      <c r="E325" s="5">
        <v>2185.64</v>
      </c>
      <c r="F325" s="3" t="s">
        <v>16091</v>
      </c>
      <c r="G325" s="3" t="s">
        <v>57</v>
      </c>
      <c r="H325" s="4">
        <v>32964</v>
      </c>
      <c r="I325" s="3" t="s">
        <v>1719</v>
      </c>
      <c r="J325" s="6">
        <v>19250</v>
      </c>
      <c r="K325" s="3" t="s">
        <v>16267</v>
      </c>
      <c r="L325" s="3" t="s">
        <v>16267</v>
      </c>
      <c r="M325" s="3"/>
    </row>
    <row r="326" spans="1:13" s="1" customFormat="1" ht="14.9" customHeight="1" x14ac:dyDescent="0.2">
      <c r="A326" s="3" t="s">
        <v>48</v>
      </c>
      <c r="B326" s="3" t="s">
        <v>10059</v>
      </c>
      <c r="C326" s="4">
        <v>32964</v>
      </c>
      <c r="D326" s="3"/>
      <c r="E326" s="5">
        <v>0</v>
      </c>
      <c r="F326" s="3" t="s">
        <v>10060</v>
      </c>
      <c r="G326" s="3" t="s">
        <v>57</v>
      </c>
      <c r="H326" s="4">
        <v>32964</v>
      </c>
      <c r="I326" s="3" t="s">
        <v>218</v>
      </c>
      <c r="J326" s="6">
        <v>4500</v>
      </c>
      <c r="K326" s="3" t="s">
        <v>16267</v>
      </c>
      <c r="L326" s="3"/>
      <c r="M326" s="3" t="s">
        <v>16267</v>
      </c>
    </row>
    <row r="327" spans="1:13" s="1" customFormat="1" ht="14.9" customHeight="1" x14ac:dyDescent="0.2">
      <c r="A327" s="3" t="s">
        <v>48</v>
      </c>
      <c r="B327" s="3" t="s">
        <v>11777</v>
      </c>
      <c r="C327" s="4">
        <v>45017</v>
      </c>
      <c r="D327" s="3" t="s">
        <v>11778</v>
      </c>
      <c r="E327" s="5">
        <v>36380.25</v>
      </c>
      <c r="F327" s="3" t="s">
        <v>11779</v>
      </c>
      <c r="G327" s="3" t="s">
        <v>11780</v>
      </c>
      <c r="H327" s="4">
        <v>45017</v>
      </c>
      <c r="I327" s="3" t="s">
        <v>93</v>
      </c>
      <c r="J327" s="6">
        <v>80500</v>
      </c>
      <c r="K327" s="3"/>
      <c r="L327" s="3"/>
      <c r="M327" s="3"/>
    </row>
    <row r="328" spans="1:13" s="1" customFormat="1" ht="14.9" customHeight="1" x14ac:dyDescent="0.2">
      <c r="A328" s="3" t="s">
        <v>48</v>
      </c>
      <c r="B328" s="3" t="s">
        <v>6754</v>
      </c>
      <c r="C328" s="4">
        <v>45017</v>
      </c>
      <c r="D328" s="3" t="s">
        <v>6755</v>
      </c>
      <c r="E328" s="5">
        <v>57330</v>
      </c>
      <c r="F328" s="3" t="s">
        <v>6756</v>
      </c>
      <c r="G328" s="3" t="s">
        <v>6757</v>
      </c>
      <c r="H328" s="4">
        <v>45017</v>
      </c>
      <c r="I328" s="3" t="s">
        <v>93</v>
      </c>
      <c r="J328" s="6">
        <v>117000</v>
      </c>
      <c r="K328" s="3"/>
      <c r="L328" s="3"/>
      <c r="M328" s="3"/>
    </row>
    <row r="329" spans="1:13" s="1" customFormat="1" ht="14.9" customHeight="1" x14ac:dyDescent="0.2">
      <c r="A329" s="3" t="s">
        <v>48</v>
      </c>
      <c r="B329" s="3" t="s">
        <v>1455</v>
      </c>
      <c r="C329" s="4">
        <v>45017</v>
      </c>
      <c r="D329" s="3" t="s">
        <v>1456</v>
      </c>
      <c r="E329" s="5">
        <v>20802.060000000001</v>
      </c>
      <c r="F329" s="3" t="s">
        <v>1457</v>
      </c>
      <c r="G329" s="3" t="s">
        <v>57</v>
      </c>
      <c r="H329" s="4">
        <v>45505</v>
      </c>
      <c r="I329" s="3" t="s">
        <v>93</v>
      </c>
      <c r="J329" s="6">
        <v>50500</v>
      </c>
      <c r="K329" s="3"/>
      <c r="L329" s="3"/>
      <c r="M329" s="3"/>
    </row>
    <row r="330" spans="1:13" s="1" customFormat="1" ht="14.9" customHeight="1" x14ac:dyDescent="0.2">
      <c r="A330" s="3" t="s">
        <v>48</v>
      </c>
      <c r="B330" s="3" t="s">
        <v>2389</v>
      </c>
      <c r="C330" s="4">
        <v>45017</v>
      </c>
      <c r="D330" s="3" t="s">
        <v>2390</v>
      </c>
      <c r="E330" s="5">
        <v>17789.349999999999</v>
      </c>
      <c r="F330" s="3" t="s">
        <v>2391</v>
      </c>
      <c r="G330" s="3" t="s">
        <v>2392</v>
      </c>
      <c r="H330" s="4">
        <v>45017</v>
      </c>
      <c r="I330" s="3" t="s">
        <v>93</v>
      </c>
      <c r="J330" s="6">
        <v>43500</v>
      </c>
      <c r="K330" s="3"/>
      <c r="L330" s="3"/>
      <c r="M330" s="3"/>
    </row>
    <row r="331" spans="1:13" s="1" customFormat="1" ht="14.9" customHeight="1" x14ac:dyDescent="0.2">
      <c r="A331" s="3" t="s">
        <v>48</v>
      </c>
      <c r="B331" s="3" t="s">
        <v>1458</v>
      </c>
      <c r="C331" s="4">
        <v>45292</v>
      </c>
      <c r="D331" s="3" t="s">
        <v>1456</v>
      </c>
      <c r="E331" s="5">
        <v>62230</v>
      </c>
      <c r="F331" s="3" t="s">
        <v>1459</v>
      </c>
      <c r="G331" s="3" t="s">
        <v>1460</v>
      </c>
      <c r="H331" s="4">
        <v>45292</v>
      </c>
      <c r="I331" s="3" t="s">
        <v>93</v>
      </c>
      <c r="J331" s="6">
        <v>127000</v>
      </c>
      <c r="K331" s="3"/>
      <c r="L331" s="3"/>
      <c r="M331" s="3"/>
    </row>
    <row r="332" spans="1:13" s="1" customFormat="1" ht="14.9" customHeight="1" x14ac:dyDescent="0.2">
      <c r="A332" s="3" t="s">
        <v>48</v>
      </c>
      <c r="B332" s="3" t="s">
        <v>4049</v>
      </c>
      <c r="C332" s="4">
        <v>45261</v>
      </c>
      <c r="D332" s="3" t="s">
        <v>4050</v>
      </c>
      <c r="E332" s="5">
        <v>62230</v>
      </c>
      <c r="F332" s="3" t="s">
        <v>4051</v>
      </c>
      <c r="G332" s="3" t="s">
        <v>4052</v>
      </c>
      <c r="H332" s="4">
        <v>45261</v>
      </c>
      <c r="I332" s="3" t="s">
        <v>93</v>
      </c>
      <c r="J332" s="6">
        <v>127000</v>
      </c>
      <c r="K332" s="3"/>
      <c r="L332" s="3"/>
      <c r="M332" s="3"/>
    </row>
    <row r="333" spans="1:13" s="1" customFormat="1" ht="14.9" customHeight="1" x14ac:dyDescent="0.2">
      <c r="A333" s="3" t="s">
        <v>48</v>
      </c>
      <c r="B333" s="3" t="s">
        <v>7609</v>
      </c>
      <c r="C333" s="4">
        <v>40179</v>
      </c>
      <c r="D333" s="3" t="s">
        <v>7610</v>
      </c>
      <c r="E333" s="5">
        <v>9611.99</v>
      </c>
      <c r="F333" s="3" t="s">
        <v>7611</v>
      </c>
      <c r="G333" s="3" t="s">
        <v>7612</v>
      </c>
      <c r="H333" s="4">
        <v>45078</v>
      </c>
      <c r="I333" s="3" t="s">
        <v>191</v>
      </c>
      <c r="J333" s="6">
        <v>22000</v>
      </c>
      <c r="K333" s="3"/>
      <c r="L333" s="3"/>
      <c r="M333" s="3"/>
    </row>
    <row r="334" spans="1:13" s="1" customFormat="1" ht="14.9" customHeight="1" x14ac:dyDescent="0.2">
      <c r="A334" s="3" t="s">
        <v>48</v>
      </c>
      <c r="B334" s="3" t="s">
        <v>6269</v>
      </c>
      <c r="C334" s="4">
        <v>32964</v>
      </c>
      <c r="D334" s="3" t="s">
        <v>6270</v>
      </c>
      <c r="E334" s="5">
        <v>0</v>
      </c>
      <c r="F334" s="3" t="s">
        <v>6271</v>
      </c>
      <c r="G334" s="3" t="s">
        <v>6272</v>
      </c>
      <c r="H334" s="4">
        <v>43070</v>
      </c>
      <c r="I334" s="3" t="s">
        <v>6273</v>
      </c>
      <c r="J334" s="6">
        <v>32250</v>
      </c>
      <c r="K334" s="3"/>
      <c r="L334" s="3"/>
      <c r="M334" s="3"/>
    </row>
    <row r="335" spans="1:13" s="1" customFormat="1" ht="14.9" customHeight="1" x14ac:dyDescent="0.2">
      <c r="A335" s="3" t="s">
        <v>48</v>
      </c>
      <c r="B335" s="3" t="s">
        <v>711</v>
      </c>
      <c r="C335" s="4">
        <v>42826</v>
      </c>
      <c r="D335" s="3"/>
      <c r="E335" s="5">
        <v>0</v>
      </c>
      <c r="F335" s="3" t="s">
        <v>712</v>
      </c>
      <c r="G335" s="3" t="s">
        <v>713</v>
      </c>
      <c r="H335" s="4">
        <v>42826</v>
      </c>
      <c r="I335" s="3" t="s">
        <v>714</v>
      </c>
      <c r="J335" s="6">
        <v>11750</v>
      </c>
      <c r="K335" s="3" t="s">
        <v>16267</v>
      </c>
      <c r="L335" s="3"/>
      <c r="M335" s="3"/>
    </row>
    <row r="336" spans="1:13" s="1" customFormat="1" ht="14.9" customHeight="1" x14ac:dyDescent="0.2">
      <c r="A336" s="3" t="s">
        <v>48</v>
      </c>
      <c r="B336" s="3" t="s">
        <v>2318</v>
      </c>
      <c r="C336" s="4">
        <v>42983</v>
      </c>
      <c r="D336" s="3" t="s">
        <v>2319</v>
      </c>
      <c r="E336" s="5">
        <v>800</v>
      </c>
      <c r="F336" s="3" t="s">
        <v>2320</v>
      </c>
      <c r="G336" s="3" t="s">
        <v>57</v>
      </c>
      <c r="H336" s="4">
        <v>42983</v>
      </c>
      <c r="I336" s="3" t="s">
        <v>142</v>
      </c>
      <c r="J336" s="6">
        <v>13250</v>
      </c>
      <c r="K336" s="3"/>
      <c r="L336" s="3" t="s">
        <v>16267</v>
      </c>
      <c r="M336" s="3"/>
    </row>
    <row r="337" spans="1:13" s="1" customFormat="1" ht="14.9" customHeight="1" x14ac:dyDescent="0.2">
      <c r="A337" s="3" t="s">
        <v>48</v>
      </c>
      <c r="B337" s="3" t="s">
        <v>6176</v>
      </c>
      <c r="C337" s="4">
        <v>37347</v>
      </c>
      <c r="D337" s="3"/>
      <c r="E337" s="5">
        <v>0</v>
      </c>
      <c r="F337" s="3" t="s">
        <v>6177</v>
      </c>
      <c r="G337" s="3" t="s">
        <v>57</v>
      </c>
      <c r="H337" s="4">
        <v>43191</v>
      </c>
      <c r="I337" s="3" t="s">
        <v>142</v>
      </c>
      <c r="J337" s="6">
        <v>2300</v>
      </c>
      <c r="K337" s="3"/>
      <c r="L337" s="3"/>
      <c r="M337" s="3"/>
    </row>
    <row r="338" spans="1:13" s="1" customFormat="1" ht="14.9" customHeight="1" x14ac:dyDescent="0.2">
      <c r="A338" s="3" t="s">
        <v>48</v>
      </c>
      <c r="B338" s="3" t="s">
        <v>13906</v>
      </c>
      <c r="C338" s="4">
        <v>44287</v>
      </c>
      <c r="D338" s="3" t="s">
        <v>13904</v>
      </c>
      <c r="E338" s="5">
        <v>335.92</v>
      </c>
      <c r="F338" s="3" t="s">
        <v>13907</v>
      </c>
      <c r="G338" s="3" t="s">
        <v>3560</v>
      </c>
      <c r="H338" s="4">
        <v>44287</v>
      </c>
      <c r="I338" s="3" t="s">
        <v>3641</v>
      </c>
      <c r="J338" s="6">
        <v>760</v>
      </c>
      <c r="K338" s="3"/>
      <c r="L338" s="3"/>
      <c r="M338" s="3"/>
    </row>
    <row r="339" spans="1:13" s="1" customFormat="1" ht="14.9" customHeight="1" x14ac:dyDescent="0.2">
      <c r="A339" s="3" t="s">
        <v>48</v>
      </c>
      <c r="B339" s="3" t="s">
        <v>6535</v>
      </c>
      <c r="C339" s="4">
        <v>45017</v>
      </c>
      <c r="D339" s="3" t="s">
        <v>6536</v>
      </c>
      <c r="E339" s="5">
        <v>314.37</v>
      </c>
      <c r="F339" s="3" t="s">
        <v>6537</v>
      </c>
      <c r="G339" s="3" t="s">
        <v>3560</v>
      </c>
      <c r="H339" s="4">
        <v>45017</v>
      </c>
      <c r="I339" s="3" t="s">
        <v>3641</v>
      </c>
      <c r="J339" s="6">
        <v>720</v>
      </c>
      <c r="K339" s="3"/>
      <c r="L339" s="3"/>
      <c r="M339" s="3"/>
    </row>
    <row r="340" spans="1:13" s="1" customFormat="1" ht="14.9" customHeight="1" x14ac:dyDescent="0.2">
      <c r="A340" s="3" t="s">
        <v>48</v>
      </c>
      <c r="B340" s="3" t="s">
        <v>6542</v>
      </c>
      <c r="C340" s="4">
        <v>45017</v>
      </c>
      <c r="D340" s="3" t="s">
        <v>6543</v>
      </c>
      <c r="E340" s="5">
        <v>296.14</v>
      </c>
      <c r="F340" s="3" t="s">
        <v>6544</v>
      </c>
      <c r="G340" s="3" t="s">
        <v>3560</v>
      </c>
      <c r="H340" s="4">
        <v>45017</v>
      </c>
      <c r="I340" s="3" t="s">
        <v>6545</v>
      </c>
      <c r="J340" s="6">
        <v>670</v>
      </c>
      <c r="K340" s="3"/>
      <c r="L340" s="3"/>
      <c r="M340" s="3"/>
    </row>
    <row r="341" spans="1:13" s="1" customFormat="1" ht="14.9" customHeight="1" x14ac:dyDescent="0.2">
      <c r="A341" s="3" t="s">
        <v>48</v>
      </c>
      <c r="B341" s="3" t="s">
        <v>9899</v>
      </c>
      <c r="C341" s="4">
        <v>39052</v>
      </c>
      <c r="D341" s="3"/>
      <c r="E341" s="5">
        <v>0</v>
      </c>
      <c r="F341" s="3" t="s">
        <v>9900</v>
      </c>
      <c r="G341" s="3" t="s">
        <v>57</v>
      </c>
      <c r="H341" s="4">
        <v>39052</v>
      </c>
      <c r="I341" s="3" t="s">
        <v>7564</v>
      </c>
      <c r="J341" s="6">
        <v>4600</v>
      </c>
      <c r="K341" s="3" t="s">
        <v>16267</v>
      </c>
      <c r="L341" s="3"/>
      <c r="M341" s="3"/>
    </row>
    <row r="342" spans="1:13" s="1" customFormat="1" ht="14.9" customHeight="1" x14ac:dyDescent="0.2">
      <c r="A342" s="3" t="s">
        <v>48</v>
      </c>
      <c r="B342" s="3" t="s">
        <v>9337</v>
      </c>
      <c r="C342" s="4">
        <v>32964</v>
      </c>
      <c r="D342" s="3"/>
      <c r="E342" s="5">
        <v>5497.75</v>
      </c>
      <c r="F342" s="3" t="s">
        <v>9338</v>
      </c>
      <c r="G342" s="3" t="s">
        <v>57</v>
      </c>
      <c r="H342" s="4">
        <v>43526</v>
      </c>
      <c r="I342" s="3" t="s">
        <v>98</v>
      </c>
      <c r="J342" s="6">
        <v>25500</v>
      </c>
      <c r="K342" s="3" t="s">
        <v>16267</v>
      </c>
      <c r="L342" s="3" t="s">
        <v>16267</v>
      </c>
      <c r="M342" s="3"/>
    </row>
    <row r="343" spans="1:13" s="1" customFormat="1" ht="14.9" customHeight="1" x14ac:dyDescent="0.2">
      <c r="A343" s="3" t="s">
        <v>48</v>
      </c>
      <c r="B343" s="3" t="s">
        <v>8352</v>
      </c>
      <c r="C343" s="4">
        <v>32964</v>
      </c>
      <c r="D343" s="3"/>
      <c r="E343" s="5">
        <v>8320.83</v>
      </c>
      <c r="F343" s="3" t="s">
        <v>8353</v>
      </c>
      <c r="G343" s="3" t="s">
        <v>8351</v>
      </c>
      <c r="H343" s="4">
        <v>32964</v>
      </c>
      <c r="I343" s="3" t="s">
        <v>8354</v>
      </c>
      <c r="J343" s="6">
        <v>21500</v>
      </c>
      <c r="K343" s="3"/>
      <c r="L343" s="3"/>
      <c r="M343" s="3"/>
    </row>
    <row r="344" spans="1:13" s="1" customFormat="1" ht="14.9" customHeight="1" x14ac:dyDescent="0.2">
      <c r="A344" s="3" t="s">
        <v>48</v>
      </c>
      <c r="B344" s="3" t="s">
        <v>4065</v>
      </c>
      <c r="C344" s="4">
        <v>32964</v>
      </c>
      <c r="D344" s="3" t="s">
        <v>4066</v>
      </c>
      <c r="E344" s="5">
        <v>27668.14</v>
      </c>
      <c r="F344" s="3" t="s">
        <v>4067</v>
      </c>
      <c r="G344" s="3" t="s">
        <v>4068</v>
      </c>
      <c r="H344" s="4">
        <v>40690</v>
      </c>
      <c r="I344" s="3" t="s">
        <v>218</v>
      </c>
      <c r="J344" s="6">
        <v>93000</v>
      </c>
      <c r="K344" s="3" t="s">
        <v>16267</v>
      </c>
      <c r="L344" s="3"/>
      <c r="M344" s="3" t="s">
        <v>16267</v>
      </c>
    </row>
    <row r="345" spans="1:13" s="1" customFormat="1" ht="14.9" customHeight="1" x14ac:dyDescent="0.2">
      <c r="A345" s="3" t="s">
        <v>48</v>
      </c>
      <c r="B345" s="3" t="s">
        <v>11349</v>
      </c>
      <c r="C345" s="4">
        <v>32964</v>
      </c>
      <c r="D345" s="3" t="s">
        <v>11350</v>
      </c>
      <c r="E345" s="5">
        <v>0</v>
      </c>
      <c r="F345" s="3" t="s">
        <v>11351</v>
      </c>
      <c r="G345" s="3" t="s">
        <v>57</v>
      </c>
      <c r="H345" s="4">
        <v>41008</v>
      </c>
      <c r="I345" s="3" t="s">
        <v>98</v>
      </c>
      <c r="J345" s="6">
        <v>5900</v>
      </c>
      <c r="K345" s="3" t="s">
        <v>16267</v>
      </c>
      <c r="L345" s="3"/>
      <c r="M345" s="3"/>
    </row>
    <row r="346" spans="1:13" s="1" customFormat="1" ht="14.9" customHeight="1" x14ac:dyDescent="0.2">
      <c r="A346" s="3" t="s">
        <v>48</v>
      </c>
      <c r="B346" s="3" t="s">
        <v>2111</v>
      </c>
      <c r="C346" s="4">
        <v>32964</v>
      </c>
      <c r="D346" s="3" t="s">
        <v>2112</v>
      </c>
      <c r="E346" s="5">
        <v>12597</v>
      </c>
      <c r="F346" s="3" t="s">
        <v>2113</v>
      </c>
      <c r="G346" s="3" t="s">
        <v>2114</v>
      </c>
      <c r="H346" s="4">
        <v>43734</v>
      </c>
      <c r="I346" s="3" t="s">
        <v>27</v>
      </c>
      <c r="J346" s="6">
        <v>28500</v>
      </c>
      <c r="K346" s="3"/>
      <c r="L346" s="3"/>
      <c r="M346" s="3"/>
    </row>
    <row r="347" spans="1:13" s="1" customFormat="1" ht="14.9" customHeight="1" x14ac:dyDescent="0.2">
      <c r="A347" s="3" t="s">
        <v>48</v>
      </c>
      <c r="B347" s="3" t="s">
        <v>1598</v>
      </c>
      <c r="C347" s="4">
        <v>32964</v>
      </c>
      <c r="D347" s="3" t="s">
        <v>1599</v>
      </c>
      <c r="E347" s="5">
        <v>5968.25</v>
      </c>
      <c r="F347" s="3" t="s">
        <v>1600</v>
      </c>
      <c r="G347" s="3" t="s">
        <v>1601</v>
      </c>
      <c r="H347" s="4">
        <v>44743</v>
      </c>
      <c r="I347" s="3" t="s">
        <v>27</v>
      </c>
      <c r="J347" s="6">
        <v>18000</v>
      </c>
      <c r="K347" s="3"/>
      <c r="L347" s="3" t="s">
        <v>16267</v>
      </c>
      <c r="M347" s="3"/>
    </row>
    <row r="348" spans="1:13" s="1" customFormat="1" ht="14.9" customHeight="1" x14ac:dyDescent="0.2">
      <c r="A348" s="3" t="s">
        <v>48</v>
      </c>
      <c r="B348" s="3" t="s">
        <v>12168</v>
      </c>
      <c r="C348" s="4">
        <v>32964</v>
      </c>
      <c r="D348" s="3" t="s">
        <v>12169</v>
      </c>
      <c r="E348" s="5">
        <v>8840</v>
      </c>
      <c r="F348" s="3" t="s">
        <v>12170</v>
      </c>
      <c r="G348" s="3" t="s">
        <v>57</v>
      </c>
      <c r="H348" s="4">
        <v>36623</v>
      </c>
      <c r="I348" s="3" t="s">
        <v>27</v>
      </c>
      <c r="J348" s="6">
        <v>20000</v>
      </c>
      <c r="K348" s="3"/>
      <c r="L348" s="3"/>
      <c r="M348" s="3"/>
    </row>
    <row r="349" spans="1:13" s="1" customFormat="1" ht="14.9" customHeight="1" x14ac:dyDescent="0.2">
      <c r="A349" s="3" t="s">
        <v>48</v>
      </c>
      <c r="B349" s="3" t="s">
        <v>9038</v>
      </c>
      <c r="C349" s="4">
        <v>32964</v>
      </c>
      <c r="D349" s="3"/>
      <c r="E349" s="5">
        <v>0</v>
      </c>
      <c r="F349" s="3" t="s">
        <v>9039</v>
      </c>
      <c r="G349" s="3" t="s">
        <v>7876</v>
      </c>
      <c r="H349" s="4">
        <v>45686</v>
      </c>
      <c r="I349" s="3" t="s">
        <v>127</v>
      </c>
      <c r="J349" s="6">
        <v>20500</v>
      </c>
      <c r="K349" s="3"/>
      <c r="L349" s="3"/>
      <c r="M349" s="3"/>
    </row>
    <row r="350" spans="1:13" s="1" customFormat="1" ht="14.9" customHeight="1" x14ac:dyDescent="0.2">
      <c r="A350" s="3" t="s">
        <v>48</v>
      </c>
      <c r="B350" s="3" t="s">
        <v>5062</v>
      </c>
      <c r="C350" s="4">
        <v>42272</v>
      </c>
      <c r="D350" s="3" t="s">
        <v>5063</v>
      </c>
      <c r="E350" s="5">
        <v>1309.4000000000001</v>
      </c>
      <c r="F350" s="3" t="s">
        <v>5064</v>
      </c>
      <c r="G350" s="3" t="s">
        <v>57</v>
      </c>
      <c r="H350" s="4">
        <v>42272</v>
      </c>
      <c r="I350" s="3" t="s">
        <v>5065</v>
      </c>
      <c r="J350" s="6">
        <v>13000</v>
      </c>
      <c r="K350" s="3"/>
      <c r="L350" s="3" t="s">
        <v>16267</v>
      </c>
      <c r="M350" s="3"/>
    </row>
    <row r="351" spans="1:13" s="1" customFormat="1" ht="14.9" customHeight="1" x14ac:dyDescent="0.2">
      <c r="A351" s="3" t="s">
        <v>48</v>
      </c>
      <c r="B351" s="3" t="s">
        <v>9378</v>
      </c>
      <c r="C351" s="4">
        <v>42272</v>
      </c>
      <c r="D351" s="3"/>
      <c r="E351" s="5">
        <v>0</v>
      </c>
      <c r="F351" s="3" t="s">
        <v>9379</v>
      </c>
      <c r="G351" s="3" t="s">
        <v>9380</v>
      </c>
      <c r="H351" s="4">
        <v>42272</v>
      </c>
      <c r="I351" s="3" t="s">
        <v>27</v>
      </c>
      <c r="J351" s="6">
        <v>6900</v>
      </c>
      <c r="K351" s="3"/>
      <c r="L351" s="3"/>
      <c r="M351" s="3"/>
    </row>
    <row r="352" spans="1:13" s="1" customFormat="1" ht="14.9" customHeight="1" x14ac:dyDescent="0.2">
      <c r="A352" s="3" t="s">
        <v>48</v>
      </c>
      <c r="B352" s="3" t="s">
        <v>4771</v>
      </c>
      <c r="C352" s="4">
        <v>36617</v>
      </c>
      <c r="D352" s="3" t="s">
        <v>4772</v>
      </c>
      <c r="E352" s="5">
        <v>450.6</v>
      </c>
      <c r="F352" s="3" t="s">
        <v>4773</v>
      </c>
      <c r="G352" s="3" t="s">
        <v>2475</v>
      </c>
      <c r="H352" s="4">
        <v>36617</v>
      </c>
      <c r="I352" s="3" t="s">
        <v>2476</v>
      </c>
      <c r="J352" s="6">
        <v>5100</v>
      </c>
      <c r="K352" s="3"/>
      <c r="L352" s="3"/>
      <c r="M352" s="3"/>
    </row>
    <row r="353" spans="1:13" s="1" customFormat="1" ht="14.9" customHeight="1" x14ac:dyDescent="0.2">
      <c r="A353" s="3" t="s">
        <v>48</v>
      </c>
      <c r="B353" s="3" t="s">
        <v>10634</v>
      </c>
      <c r="C353" s="4">
        <v>32964</v>
      </c>
      <c r="D353" s="3"/>
      <c r="E353" s="5">
        <v>8177.36</v>
      </c>
      <c r="F353" s="3" t="s">
        <v>10635</v>
      </c>
      <c r="G353" s="3" t="s">
        <v>57</v>
      </c>
      <c r="H353" s="4">
        <v>39013</v>
      </c>
      <c r="I353" s="3" t="s">
        <v>10636</v>
      </c>
      <c r="J353" s="6">
        <v>27750</v>
      </c>
      <c r="K353" s="3" t="s">
        <v>16267</v>
      </c>
      <c r="L353" s="3" t="s">
        <v>16267</v>
      </c>
      <c r="M353" s="3"/>
    </row>
    <row r="354" spans="1:13" s="1" customFormat="1" ht="14.9" customHeight="1" x14ac:dyDescent="0.2">
      <c r="A354" s="3" t="s">
        <v>48</v>
      </c>
      <c r="B354" s="3" t="s">
        <v>5596</v>
      </c>
      <c r="C354" s="4">
        <v>32964</v>
      </c>
      <c r="D354" s="3" t="s">
        <v>5597</v>
      </c>
      <c r="E354" s="5">
        <v>10939.5</v>
      </c>
      <c r="F354" s="3" t="s">
        <v>5598</v>
      </c>
      <c r="G354" s="3" t="s">
        <v>195</v>
      </c>
      <c r="H354" s="4">
        <v>32964</v>
      </c>
      <c r="I354" s="3" t="s">
        <v>5599</v>
      </c>
      <c r="J354" s="6">
        <v>24750</v>
      </c>
      <c r="K354" s="3"/>
      <c r="L354" s="3"/>
      <c r="M354" s="3"/>
    </row>
    <row r="355" spans="1:13" s="1" customFormat="1" ht="14.9" customHeight="1" x14ac:dyDescent="0.2">
      <c r="A355" s="3" t="s">
        <v>48</v>
      </c>
      <c r="B355" s="3" t="s">
        <v>1193</v>
      </c>
      <c r="C355" s="4">
        <v>45479</v>
      </c>
      <c r="D355" s="3" t="s">
        <v>1194</v>
      </c>
      <c r="E355" s="5">
        <v>16641.650000000001</v>
      </c>
      <c r="F355" s="3" t="s">
        <v>1195</v>
      </c>
      <c r="G355" s="3" t="s">
        <v>1196</v>
      </c>
      <c r="H355" s="4">
        <v>45479</v>
      </c>
      <c r="I355" s="3" t="s">
        <v>1197</v>
      </c>
      <c r="J355" s="6">
        <v>38500</v>
      </c>
      <c r="K355" s="3"/>
      <c r="L355" s="3"/>
      <c r="M355" s="3"/>
    </row>
    <row r="356" spans="1:13" s="1" customFormat="1" ht="14.9" customHeight="1" x14ac:dyDescent="0.2">
      <c r="A356" s="3" t="s">
        <v>48</v>
      </c>
      <c r="B356" s="3" t="s">
        <v>12248</v>
      </c>
      <c r="C356" s="4">
        <v>32964</v>
      </c>
      <c r="D356" s="3" t="s">
        <v>12249</v>
      </c>
      <c r="E356" s="5">
        <v>39380</v>
      </c>
      <c r="F356" s="3" t="s">
        <v>12250</v>
      </c>
      <c r="G356" s="3" t="s">
        <v>794</v>
      </c>
      <c r="H356" s="4">
        <v>41181</v>
      </c>
      <c r="I356" s="3" t="s">
        <v>12251</v>
      </c>
      <c r="J356" s="6">
        <v>89500</v>
      </c>
      <c r="K356" s="3" t="s">
        <v>16267</v>
      </c>
      <c r="L356" s="3"/>
      <c r="M356" s="3"/>
    </row>
    <row r="357" spans="1:13" s="1" customFormat="1" ht="14.9" customHeight="1" x14ac:dyDescent="0.2">
      <c r="A357" s="3" t="s">
        <v>48</v>
      </c>
      <c r="B357" s="3" t="s">
        <v>14177</v>
      </c>
      <c r="C357" s="4">
        <v>32964</v>
      </c>
      <c r="D357" s="3" t="s">
        <v>14178</v>
      </c>
      <c r="E357" s="5">
        <v>680</v>
      </c>
      <c r="F357" s="3" t="s">
        <v>14179</v>
      </c>
      <c r="G357" s="3" t="s">
        <v>57</v>
      </c>
      <c r="H357" s="4">
        <v>41608</v>
      </c>
      <c r="I357" s="3" t="s">
        <v>218</v>
      </c>
      <c r="J357" s="6">
        <v>17000</v>
      </c>
      <c r="K357" s="3" t="s">
        <v>16267</v>
      </c>
      <c r="L357" s="3" t="s">
        <v>16267</v>
      </c>
      <c r="M357" s="3" t="s">
        <v>16267</v>
      </c>
    </row>
    <row r="358" spans="1:13" s="1" customFormat="1" ht="14.9" customHeight="1" x14ac:dyDescent="0.2">
      <c r="A358" s="3" t="s">
        <v>48</v>
      </c>
      <c r="B358" s="3" t="s">
        <v>8486</v>
      </c>
      <c r="C358" s="4">
        <v>32964</v>
      </c>
      <c r="D358" s="3"/>
      <c r="E358" s="5">
        <v>0</v>
      </c>
      <c r="F358" s="3" t="s">
        <v>8487</v>
      </c>
      <c r="G358" s="3" t="s">
        <v>57</v>
      </c>
      <c r="H358" s="4">
        <v>45017</v>
      </c>
      <c r="I358" s="3" t="s">
        <v>142</v>
      </c>
      <c r="J358" s="6">
        <v>37250</v>
      </c>
      <c r="K358" s="3"/>
      <c r="L358" s="3"/>
      <c r="M358" s="3"/>
    </row>
    <row r="359" spans="1:13" s="1" customFormat="1" ht="14.9" customHeight="1" x14ac:dyDescent="0.2">
      <c r="A359" s="3" t="s">
        <v>48</v>
      </c>
      <c r="B359" s="3" t="s">
        <v>12252</v>
      </c>
      <c r="C359" s="4">
        <v>32964</v>
      </c>
      <c r="D359" s="3" t="s">
        <v>12249</v>
      </c>
      <c r="E359" s="5">
        <v>66000</v>
      </c>
      <c r="F359" s="3" t="s">
        <v>12253</v>
      </c>
      <c r="G359" s="3" t="s">
        <v>794</v>
      </c>
      <c r="H359" s="4">
        <v>44087</v>
      </c>
      <c r="I359" s="3" t="s">
        <v>98</v>
      </c>
      <c r="J359" s="6">
        <v>150000</v>
      </c>
      <c r="K359" s="3" t="s">
        <v>16267</v>
      </c>
      <c r="L359" s="3"/>
      <c r="M359" s="3"/>
    </row>
    <row r="360" spans="1:13" s="1" customFormat="1" ht="14.9" customHeight="1" x14ac:dyDescent="0.2">
      <c r="A360" s="3" t="s">
        <v>48</v>
      </c>
      <c r="B360" s="3" t="s">
        <v>14587</v>
      </c>
      <c r="C360" s="4">
        <v>42339</v>
      </c>
      <c r="D360" s="3"/>
      <c r="E360" s="5">
        <v>0</v>
      </c>
      <c r="F360" s="3" t="s">
        <v>14588</v>
      </c>
      <c r="G360" s="3" t="s">
        <v>14589</v>
      </c>
      <c r="H360" s="4">
        <v>45232</v>
      </c>
      <c r="I360" s="3" t="s">
        <v>138</v>
      </c>
      <c r="J360" s="6">
        <v>4150</v>
      </c>
      <c r="K360" s="3" t="s">
        <v>16267</v>
      </c>
      <c r="L360" s="3"/>
      <c r="M360" s="3"/>
    </row>
    <row r="361" spans="1:13" s="1" customFormat="1" ht="14.9" customHeight="1" x14ac:dyDescent="0.2">
      <c r="A361" s="3" t="s">
        <v>48</v>
      </c>
      <c r="B361" s="3" t="s">
        <v>5138</v>
      </c>
      <c r="C361" s="4">
        <v>42339</v>
      </c>
      <c r="D361" s="3"/>
      <c r="E361" s="5">
        <v>0</v>
      </c>
      <c r="F361" s="3" t="s">
        <v>5139</v>
      </c>
      <c r="G361" s="3" t="s">
        <v>57</v>
      </c>
      <c r="H361" s="4">
        <v>42339</v>
      </c>
      <c r="I361" s="3" t="s">
        <v>5140</v>
      </c>
      <c r="J361" s="6">
        <v>5300</v>
      </c>
      <c r="K361" s="3"/>
      <c r="L361" s="3"/>
      <c r="M361" s="3"/>
    </row>
    <row r="362" spans="1:13" s="1" customFormat="1" ht="14.9" customHeight="1" x14ac:dyDescent="0.2">
      <c r="A362" s="3" t="s">
        <v>48</v>
      </c>
      <c r="B362" s="3" t="s">
        <v>8190</v>
      </c>
      <c r="C362" s="4">
        <v>36617</v>
      </c>
      <c r="D362" s="3"/>
      <c r="E362" s="5">
        <v>0</v>
      </c>
      <c r="F362" s="3" t="s">
        <v>8191</v>
      </c>
      <c r="G362" s="3" t="s">
        <v>8192</v>
      </c>
      <c r="H362" s="4">
        <v>36617</v>
      </c>
      <c r="I362" s="3" t="s">
        <v>142</v>
      </c>
      <c r="J362" s="6">
        <v>3600</v>
      </c>
      <c r="K362" s="3"/>
      <c r="L362" s="3"/>
      <c r="M362" s="3"/>
    </row>
    <row r="363" spans="1:13" s="1" customFormat="1" ht="14.9" customHeight="1" x14ac:dyDescent="0.2">
      <c r="A363" s="3" t="s">
        <v>757</v>
      </c>
      <c r="B363" s="3" t="s">
        <v>12852</v>
      </c>
      <c r="C363" s="4">
        <v>32964</v>
      </c>
      <c r="D363" s="3" t="s">
        <v>12853</v>
      </c>
      <c r="E363" s="5">
        <v>16498.189999999999</v>
      </c>
      <c r="F363" s="3" t="s">
        <v>12854</v>
      </c>
      <c r="G363" s="3" t="s">
        <v>57</v>
      </c>
      <c r="H363" s="4">
        <v>43922</v>
      </c>
      <c r="I363" s="3" t="s">
        <v>68</v>
      </c>
      <c r="J363" s="6">
        <v>43750</v>
      </c>
      <c r="K363" s="3"/>
      <c r="L363" s="3"/>
      <c r="M363" s="3"/>
    </row>
    <row r="364" spans="1:13" s="1" customFormat="1" ht="14.9" customHeight="1" x14ac:dyDescent="0.2">
      <c r="A364" s="3" t="s">
        <v>757</v>
      </c>
      <c r="B364" s="3" t="s">
        <v>15720</v>
      </c>
      <c r="C364" s="4">
        <v>34790</v>
      </c>
      <c r="D364" s="3" t="s">
        <v>15716</v>
      </c>
      <c r="E364" s="5">
        <v>1038.7</v>
      </c>
      <c r="F364" s="3" t="s">
        <v>15721</v>
      </c>
      <c r="G364" s="3" t="s">
        <v>15585</v>
      </c>
      <c r="H364" s="4">
        <v>34790</v>
      </c>
      <c r="I364" s="3" t="s">
        <v>699</v>
      </c>
      <c r="J364" s="6">
        <v>2350</v>
      </c>
      <c r="K364" s="3"/>
      <c r="L364" s="3"/>
      <c r="M364" s="3"/>
    </row>
    <row r="365" spans="1:13" s="1" customFormat="1" ht="14.9" customHeight="1" x14ac:dyDescent="0.2">
      <c r="A365" s="3" t="s">
        <v>757</v>
      </c>
      <c r="B365" s="3" t="s">
        <v>9782</v>
      </c>
      <c r="C365" s="4">
        <v>42826</v>
      </c>
      <c r="D365" s="3"/>
      <c r="E365" s="5">
        <v>0</v>
      </c>
      <c r="F365" s="3" t="s">
        <v>9783</v>
      </c>
      <c r="G365" s="3" t="s">
        <v>57</v>
      </c>
      <c r="H365" s="4">
        <v>43556</v>
      </c>
      <c r="I365" s="3" t="s">
        <v>641</v>
      </c>
      <c r="J365" s="6">
        <v>4600</v>
      </c>
      <c r="K365" s="3" t="s">
        <v>16267</v>
      </c>
      <c r="L365" s="3"/>
      <c r="M365" s="3"/>
    </row>
    <row r="366" spans="1:13" s="1" customFormat="1" ht="14.9" customHeight="1" x14ac:dyDescent="0.2">
      <c r="A366" s="3" t="s">
        <v>757</v>
      </c>
      <c r="B366" s="3" t="s">
        <v>8312</v>
      </c>
      <c r="C366" s="4">
        <v>39136</v>
      </c>
      <c r="D366" s="3"/>
      <c r="E366" s="5">
        <v>0</v>
      </c>
      <c r="F366" s="3" t="s">
        <v>8313</v>
      </c>
      <c r="G366" s="3" t="s">
        <v>8314</v>
      </c>
      <c r="H366" s="4">
        <v>40908</v>
      </c>
      <c r="I366" s="3" t="s">
        <v>641</v>
      </c>
      <c r="J366" s="6">
        <v>2500</v>
      </c>
      <c r="K366" s="3" t="s">
        <v>16267</v>
      </c>
      <c r="L366" s="3"/>
      <c r="M366" s="3"/>
    </row>
    <row r="367" spans="1:13" s="1" customFormat="1" ht="14.9" customHeight="1" x14ac:dyDescent="0.2">
      <c r="A367" s="3" t="s">
        <v>757</v>
      </c>
      <c r="B367" s="3" t="s">
        <v>9745</v>
      </c>
      <c r="C367" s="4">
        <v>38808</v>
      </c>
      <c r="D367" s="3"/>
      <c r="E367" s="5">
        <v>0</v>
      </c>
      <c r="F367" s="3" t="s">
        <v>9746</v>
      </c>
      <c r="G367" s="3" t="s">
        <v>9747</v>
      </c>
      <c r="H367" s="4">
        <v>45149</v>
      </c>
      <c r="I367" s="3" t="s">
        <v>5947</v>
      </c>
      <c r="J367" s="6">
        <v>8500</v>
      </c>
      <c r="K367" s="3" t="s">
        <v>16267</v>
      </c>
      <c r="L367" s="3"/>
      <c r="M367" s="3"/>
    </row>
    <row r="368" spans="1:13" s="1" customFormat="1" ht="14.9" customHeight="1" x14ac:dyDescent="0.2">
      <c r="A368" s="3" t="s">
        <v>757</v>
      </c>
      <c r="B368" s="3" t="s">
        <v>9048</v>
      </c>
      <c r="C368" s="4">
        <v>40269</v>
      </c>
      <c r="D368" s="3"/>
      <c r="E368" s="5">
        <v>0</v>
      </c>
      <c r="F368" s="3" t="s">
        <v>9049</v>
      </c>
      <c r="G368" s="3" t="s">
        <v>57</v>
      </c>
      <c r="H368" s="4">
        <v>40269</v>
      </c>
      <c r="I368" s="3" t="s">
        <v>8473</v>
      </c>
      <c r="J368" s="6">
        <v>10750</v>
      </c>
      <c r="K368" s="3" t="s">
        <v>16267</v>
      </c>
      <c r="L368" s="3"/>
      <c r="M368" s="3"/>
    </row>
    <row r="369" spans="1:13" s="1" customFormat="1" ht="14.9" customHeight="1" x14ac:dyDescent="0.2">
      <c r="A369" s="3" t="s">
        <v>757</v>
      </c>
      <c r="B369" s="3" t="s">
        <v>9603</v>
      </c>
      <c r="C369" s="4">
        <v>45017</v>
      </c>
      <c r="D369" s="3"/>
      <c r="E369" s="5">
        <v>663</v>
      </c>
      <c r="F369" s="3" t="s">
        <v>9604</v>
      </c>
      <c r="G369" s="3" t="s">
        <v>9605</v>
      </c>
      <c r="H369" s="4">
        <v>45017</v>
      </c>
      <c r="I369" s="3" t="s">
        <v>641</v>
      </c>
      <c r="J369" s="6">
        <v>1500</v>
      </c>
      <c r="K369" s="3"/>
      <c r="L369" s="3"/>
      <c r="M369" s="3"/>
    </row>
    <row r="370" spans="1:13" s="1" customFormat="1" ht="14.9" customHeight="1" x14ac:dyDescent="0.2">
      <c r="A370" s="3" t="s">
        <v>757</v>
      </c>
      <c r="B370" s="3" t="s">
        <v>14522</v>
      </c>
      <c r="C370" s="4">
        <v>35156</v>
      </c>
      <c r="D370" s="3" t="s">
        <v>14523</v>
      </c>
      <c r="E370" s="5">
        <v>0</v>
      </c>
      <c r="F370" s="3" t="s">
        <v>14524</v>
      </c>
      <c r="G370" s="3" t="s">
        <v>14525</v>
      </c>
      <c r="H370" s="4">
        <v>42278</v>
      </c>
      <c r="I370" s="3" t="s">
        <v>98</v>
      </c>
      <c r="J370" s="6">
        <v>11500</v>
      </c>
      <c r="K370" s="3"/>
      <c r="L370" s="3"/>
      <c r="M370" s="3"/>
    </row>
    <row r="371" spans="1:13" s="1" customFormat="1" ht="14.9" customHeight="1" x14ac:dyDescent="0.2">
      <c r="A371" s="3" t="s">
        <v>757</v>
      </c>
      <c r="B371" s="3" t="s">
        <v>8742</v>
      </c>
      <c r="C371" s="4">
        <v>41276</v>
      </c>
      <c r="D371" s="3"/>
      <c r="E371" s="5">
        <v>0</v>
      </c>
      <c r="F371" s="3" t="s">
        <v>8743</v>
      </c>
      <c r="G371" s="3" t="s">
        <v>8744</v>
      </c>
      <c r="H371" s="4">
        <v>41276</v>
      </c>
      <c r="I371" s="3" t="s">
        <v>8282</v>
      </c>
      <c r="J371" s="6">
        <v>5600</v>
      </c>
      <c r="K371" s="3"/>
      <c r="L371" s="3"/>
      <c r="M371" s="3"/>
    </row>
    <row r="372" spans="1:13" s="1" customFormat="1" ht="14.9" customHeight="1" x14ac:dyDescent="0.2">
      <c r="A372" s="3" t="s">
        <v>757</v>
      </c>
      <c r="B372" s="3" t="s">
        <v>11602</v>
      </c>
      <c r="C372" s="4">
        <v>32964</v>
      </c>
      <c r="D372" s="3" t="s">
        <v>11603</v>
      </c>
      <c r="E372" s="5">
        <v>7345.85</v>
      </c>
      <c r="F372" s="3" t="s">
        <v>11604</v>
      </c>
      <c r="G372" s="3" t="s">
        <v>57</v>
      </c>
      <c r="H372" s="4">
        <v>43504</v>
      </c>
      <c r="I372" s="3" t="s">
        <v>218</v>
      </c>
      <c r="J372" s="6">
        <v>32750</v>
      </c>
      <c r="K372" s="3" t="s">
        <v>16267</v>
      </c>
      <c r="L372" s="3" t="s">
        <v>16267</v>
      </c>
      <c r="M372" s="3" t="s">
        <v>16267</v>
      </c>
    </row>
    <row r="373" spans="1:13" s="1" customFormat="1" ht="14.9" customHeight="1" x14ac:dyDescent="0.2">
      <c r="A373" s="3" t="s">
        <v>757</v>
      </c>
      <c r="B373" s="3" t="s">
        <v>12385</v>
      </c>
      <c r="C373" s="4">
        <v>41030</v>
      </c>
      <c r="D373" s="3" t="s">
        <v>12386</v>
      </c>
      <c r="E373" s="5">
        <v>0</v>
      </c>
      <c r="F373" s="3" t="s">
        <v>12387</v>
      </c>
      <c r="G373" s="3" t="s">
        <v>3636</v>
      </c>
      <c r="H373" s="4">
        <v>41030</v>
      </c>
      <c r="I373" s="3" t="s">
        <v>142</v>
      </c>
      <c r="J373" s="6">
        <v>11250</v>
      </c>
      <c r="K373" s="3"/>
      <c r="L373" s="3"/>
      <c r="M373" s="3"/>
    </row>
    <row r="374" spans="1:13" s="1" customFormat="1" ht="14.9" customHeight="1" x14ac:dyDescent="0.2">
      <c r="A374" s="3" t="s">
        <v>757</v>
      </c>
      <c r="B374" s="3" t="s">
        <v>845</v>
      </c>
      <c r="C374" s="4">
        <v>32964</v>
      </c>
      <c r="D374" s="3" t="s">
        <v>846</v>
      </c>
      <c r="E374" s="5">
        <v>14633.18</v>
      </c>
      <c r="F374" s="3" t="s">
        <v>847</v>
      </c>
      <c r="G374" s="3" t="s">
        <v>848</v>
      </c>
      <c r="H374" s="4">
        <v>45331</v>
      </c>
      <c r="I374" s="3" t="s">
        <v>849</v>
      </c>
      <c r="J374" s="6">
        <v>33250</v>
      </c>
      <c r="K374" s="3"/>
      <c r="L374" s="3"/>
      <c r="M374" s="3"/>
    </row>
    <row r="375" spans="1:13" s="1" customFormat="1" ht="14.9" customHeight="1" x14ac:dyDescent="0.2">
      <c r="A375" s="3" t="s">
        <v>757</v>
      </c>
      <c r="B375" s="3" t="s">
        <v>8229</v>
      </c>
      <c r="C375" s="4">
        <v>33695</v>
      </c>
      <c r="D375" s="3"/>
      <c r="E375" s="5">
        <v>0</v>
      </c>
      <c r="F375" s="3" t="s">
        <v>8230</v>
      </c>
      <c r="G375" s="3" t="s">
        <v>8231</v>
      </c>
      <c r="H375" s="4">
        <v>33695</v>
      </c>
      <c r="I375" s="3" t="s">
        <v>142</v>
      </c>
      <c r="J375" s="6">
        <v>5200</v>
      </c>
      <c r="K375" s="3"/>
      <c r="L375" s="3"/>
      <c r="M375" s="3"/>
    </row>
    <row r="376" spans="1:13" s="1" customFormat="1" ht="14.9" customHeight="1" x14ac:dyDescent="0.2">
      <c r="A376" s="3" t="s">
        <v>757</v>
      </c>
      <c r="B376" s="3" t="s">
        <v>7568</v>
      </c>
      <c r="C376" s="4">
        <v>38821</v>
      </c>
      <c r="D376" s="3"/>
      <c r="E376" s="5">
        <v>1480.7</v>
      </c>
      <c r="F376" s="3" t="s">
        <v>7569</v>
      </c>
      <c r="G376" s="3" t="s">
        <v>57</v>
      </c>
      <c r="H376" s="4">
        <v>44890</v>
      </c>
      <c r="I376" s="3" t="s">
        <v>7538</v>
      </c>
      <c r="J376" s="6">
        <v>3350</v>
      </c>
      <c r="K376" s="3"/>
      <c r="L376" s="3"/>
      <c r="M376" s="3"/>
    </row>
    <row r="377" spans="1:13" s="1" customFormat="1" ht="14.9" customHeight="1" x14ac:dyDescent="0.2">
      <c r="A377" s="3" t="s">
        <v>757</v>
      </c>
      <c r="B377" s="3" t="s">
        <v>3634</v>
      </c>
      <c r="C377" s="4">
        <v>33329</v>
      </c>
      <c r="D377" s="3"/>
      <c r="E377" s="5">
        <v>0</v>
      </c>
      <c r="F377" s="3" t="s">
        <v>3635</v>
      </c>
      <c r="G377" s="3" t="s">
        <v>3636</v>
      </c>
      <c r="H377" s="4">
        <v>39173</v>
      </c>
      <c r="I377" s="3" t="s">
        <v>641</v>
      </c>
      <c r="J377" s="6">
        <v>3550</v>
      </c>
      <c r="K377" s="3"/>
      <c r="L377" s="3"/>
      <c r="M377" s="3"/>
    </row>
    <row r="378" spans="1:13" s="1" customFormat="1" ht="14.9" customHeight="1" x14ac:dyDescent="0.2">
      <c r="A378" s="3" t="s">
        <v>757</v>
      </c>
      <c r="B378" s="3" t="s">
        <v>758</v>
      </c>
      <c r="C378" s="4">
        <v>35065</v>
      </c>
      <c r="D378" s="3" t="s">
        <v>759</v>
      </c>
      <c r="E378" s="5">
        <v>5684</v>
      </c>
      <c r="F378" s="3" t="s">
        <v>760</v>
      </c>
      <c r="G378" s="3" t="s">
        <v>761</v>
      </c>
      <c r="H378" s="4">
        <v>45308</v>
      </c>
      <c r="I378" s="3" t="s">
        <v>98</v>
      </c>
      <c r="J378" s="6">
        <v>14500</v>
      </c>
      <c r="K378" s="3" t="s">
        <v>16267</v>
      </c>
      <c r="L378" s="3"/>
      <c r="M378" s="3"/>
    </row>
    <row r="379" spans="1:13" s="1" customFormat="1" ht="14.9" customHeight="1" x14ac:dyDescent="0.2">
      <c r="A379" s="3" t="s">
        <v>757</v>
      </c>
      <c r="B379" s="3" t="s">
        <v>9353</v>
      </c>
      <c r="C379" s="4">
        <v>43101</v>
      </c>
      <c r="D379" s="3"/>
      <c r="E379" s="5">
        <v>0</v>
      </c>
      <c r="F379" s="3" t="s">
        <v>9354</v>
      </c>
      <c r="G379" s="3" t="s">
        <v>9355</v>
      </c>
      <c r="H379" s="4">
        <v>44714</v>
      </c>
      <c r="I379" s="3" t="s">
        <v>142</v>
      </c>
      <c r="J379" s="6">
        <v>3800</v>
      </c>
      <c r="K379" s="3"/>
      <c r="L379" s="3"/>
      <c r="M379" s="3"/>
    </row>
    <row r="380" spans="1:13" s="1" customFormat="1" ht="14.9" customHeight="1" x14ac:dyDescent="0.2">
      <c r="A380" s="3" t="s">
        <v>757</v>
      </c>
      <c r="B380" s="3" t="s">
        <v>8268</v>
      </c>
      <c r="C380" s="4">
        <v>37895</v>
      </c>
      <c r="D380" s="3"/>
      <c r="E380" s="5">
        <v>0</v>
      </c>
      <c r="F380" s="3" t="s">
        <v>8269</v>
      </c>
      <c r="G380" s="3" t="s">
        <v>8270</v>
      </c>
      <c r="H380" s="4">
        <v>43647</v>
      </c>
      <c r="I380" s="3" t="s">
        <v>8271</v>
      </c>
      <c r="J380" s="6">
        <v>4200</v>
      </c>
      <c r="K380" s="3"/>
      <c r="L380" s="3"/>
      <c r="M380" s="3"/>
    </row>
    <row r="381" spans="1:13" s="1" customFormat="1" ht="14.9" customHeight="1" x14ac:dyDescent="0.2">
      <c r="A381" s="3" t="s">
        <v>757</v>
      </c>
      <c r="B381" s="3" t="s">
        <v>9100</v>
      </c>
      <c r="C381" s="4">
        <v>34948</v>
      </c>
      <c r="D381" s="3"/>
      <c r="E381" s="5">
        <v>0</v>
      </c>
      <c r="F381" s="3" t="s">
        <v>9101</v>
      </c>
      <c r="G381" s="3" t="s">
        <v>57</v>
      </c>
      <c r="H381" s="4">
        <v>36617</v>
      </c>
      <c r="I381" s="3" t="s">
        <v>9102</v>
      </c>
      <c r="J381" s="6">
        <v>9800</v>
      </c>
      <c r="K381" s="3" t="s">
        <v>16267</v>
      </c>
      <c r="L381" s="3"/>
      <c r="M381" s="3"/>
    </row>
    <row r="382" spans="1:13" s="1" customFormat="1" ht="14.9" customHeight="1" x14ac:dyDescent="0.2">
      <c r="A382" s="3" t="s">
        <v>757</v>
      </c>
      <c r="B382" s="3" t="s">
        <v>12411</v>
      </c>
      <c r="C382" s="4">
        <v>38443</v>
      </c>
      <c r="D382" s="3" t="s">
        <v>12412</v>
      </c>
      <c r="E382" s="5">
        <v>0</v>
      </c>
      <c r="F382" s="3" t="s">
        <v>12413</v>
      </c>
      <c r="G382" s="3" t="s">
        <v>12414</v>
      </c>
      <c r="H382" s="4">
        <v>38899</v>
      </c>
      <c r="I382" s="3" t="s">
        <v>68</v>
      </c>
      <c r="J382" s="6">
        <v>9300</v>
      </c>
      <c r="K382" s="3"/>
      <c r="L382" s="3"/>
      <c r="M382" s="3"/>
    </row>
    <row r="383" spans="1:13" s="1" customFormat="1" ht="14.9" customHeight="1" x14ac:dyDescent="0.2">
      <c r="A383" s="3" t="s">
        <v>757</v>
      </c>
      <c r="B383" s="3" t="s">
        <v>10165</v>
      </c>
      <c r="C383" s="4">
        <v>44287</v>
      </c>
      <c r="D383" s="3"/>
      <c r="E383" s="5">
        <v>0</v>
      </c>
      <c r="F383" s="3" t="s">
        <v>10166</v>
      </c>
      <c r="G383" s="3" t="s">
        <v>57</v>
      </c>
      <c r="H383" s="4">
        <v>44287</v>
      </c>
      <c r="I383" s="3" t="s">
        <v>142</v>
      </c>
      <c r="J383" s="6">
        <v>12000</v>
      </c>
      <c r="K383" s="3"/>
      <c r="L383" s="3"/>
      <c r="M383" s="3"/>
    </row>
    <row r="384" spans="1:13" s="1" customFormat="1" ht="14.9" customHeight="1" x14ac:dyDescent="0.2">
      <c r="A384" s="3" t="s">
        <v>757</v>
      </c>
      <c r="B384" s="3" t="s">
        <v>8136</v>
      </c>
      <c r="C384" s="4">
        <v>44287</v>
      </c>
      <c r="D384" s="3"/>
      <c r="E384" s="5">
        <v>895.08</v>
      </c>
      <c r="F384" s="3" t="s">
        <v>8137</v>
      </c>
      <c r="G384" s="3" t="s">
        <v>8138</v>
      </c>
      <c r="H384" s="4">
        <v>44287</v>
      </c>
      <c r="I384" s="3" t="s">
        <v>142</v>
      </c>
      <c r="J384" s="6">
        <v>12500</v>
      </c>
      <c r="K384" s="3"/>
      <c r="L384" s="3"/>
      <c r="M384" s="3"/>
    </row>
    <row r="385" spans="1:13" s="1" customFormat="1" ht="14.9" customHeight="1" x14ac:dyDescent="0.2">
      <c r="A385" s="3" t="s">
        <v>757</v>
      </c>
      <c r="B385" s="3" t="s">
        <v>10662</v>
      </c>
      <c r="C385" s="4">
        <v>32964</v>
      </c>
      <c r="D385" s="3" t="s">
        <v>10663</v>
      </c>
      <c r="E385" s="5">
        <v>0</v>
      </c>
      <c r="F385" s="3" t="s">
        <v>10664</v>
      </c>
      <c r="G385" s="3" t="s">
        <v>10665</v>
      </c>
      <c r="H385" s="4">
        <v>32964</v>
      </c>
      <c r="I385" s="3" t="s">
        <v>1350</v>
      </c>
      <c r="J385" s="6">
        <v>6900</v>
      </c>
      <c r="K385" s="3" t="s">
        <v>16267</v>
      </c>
      <c r="L385" s="3"/>
      <c r="M385" s="3"/>
    </row>
    <row r="386" spans="1:13" s="1" customFormat="1" ht="14.9" customHeight="1" x14ac:dyDescent="0.2">
      <c r="A386" s="3" t="s">
        <v>757</v>
      </c>
      <c r="B386" s="3" t="s">
        <v>15591</v>
      </c>
      <c r="C386" s="4">
        <v>32964</v>
      </c>
      <c r="D386" s="3" t="s">
        <v>15583</v>
      </c>
      <c r="E386" s="5">
        <v>1812.2</v>
      </c>
      <c r="F386" s="3" t="s">
        <v>15592</v>
      </c>
      <c r="G386" s="3" t="s">
        <v>15593</v>
      </c>
      <c r="H386" s="4">
        <v>32964</v>
      </c>
      <c r="I386" s="3" t="s">
        <v>699</v>
      </c>
      <c r="J386" s="6">
        <v>4100</v>
      </c>
      <c r="K386" s="3"/>
      <c r="L386" s="3"/>
      <c r="M386" s="3"/>
    </row>
    <row r="387" spans="1:13" s="1" customFormat="1" ht="14.9" customHeight="1" x14ac:dyDescent="0.2">
      <c r="A387" s="3" t="s">
        <v>1583</v>
      </c>
      <c r="B387" s="3" t="s">
        <v>12652</v>
      </c>
      <c r="C387" s="4">
        <v>42826</v>
      </c>
      <c r="D387" s="3" t="s">
        <v>12653</v>
      </c>
      <c r="E387" s="5">
        <v>2390.56</v>
      </c>
      <c r="F387" s="3" t="s">
        <v>12654</v>
      </c>
      <c r="G387" s="3" t="s">
        <v>12655</v>
      </c>
      <c r="H387" s="4">
        <v>42826</v>
      </c>
      <c r="I387" s="3" t="s">
        <v>27</v>
      </c>
      <c r="J387" s="6">
        <v>13500</v>
      </c>
      <c r="K387" s="3"/>
      <c r="L387" s="3" t="s">
        <v>16267</v>
      </c>
      <c r="M387" s="3"/>
    </row>
    <row r="388" spans="1:13" s="1" customFormat="1" ht="14.9" customHeight="1" x14ac:dyDescent="0.2">
      <c r="A388" s="3" t="s">
        <v>1583</v>
      </c>
      <c r="B388" s="3" t="s">
        <v>3738</v>
      </c>
      <c r="C388" s="4">
        <v>40583</v>
      </c>
      <c r="D388" s="3"/>
      <c r="E388" s="5">
        <v>0</v>
      </c>
      <c r="F388" s="3" t="s">
        <v>3739</v>
      </c>
      <c r="G388" s="3" t="s">
        <v>3740</v>
      </c>
      <c r="H388" s="4">
        <v>40583</v>
      </c>
      <c r="I388" s="3" t="s">
        <v>27</v>
      </c>
      <c r="J388" s="6">
        <v>370</v>
      </c>
      <c r="K388" s="3"/>
      <c r="L388" s="3"/>
      <c r="M388" s="3"/>
    </row>
    <row r="389" spans="1:13" s="1" customFormat="1" ht="14.9" customHeight="1" x14ac:dyDescent="0.2">
      <c r="A389" s="3" t="s">
        <v>1583</v>
      </c>
      <c r="B389" s="3" t="s">
        <v>11268</v>
      </c>
      <c r="C389" s="4">
        <v>43770</v>
      </c>
      <c r="D389" s="3"/>
      <c r="E389" s="5">
        <v>0</v>
      </c>
      <c r="F389" s="3" t="s">
        <v>11269</v>
      </c>
      <c r="G389" s="3" t="s">
        <v>11270</v>
      </c>
      <c r="H389" s="4">
        <v>43770</v>
      </c>
      <c r="I389" s="3" t="s">
        <v>10271</v>
      </c>
      <c r="J389" s="6">
        <v>1875</v>
      </c>
      <c r="K389" s="3" t="s">
        <v>16267</v>
      </c>
      <c r="L389" s="3"/>
      <c r="M389" s="3"/>
    </row>
    <row r="390" spans="1:13" s="1" customFormat="1" ht="14.9" customHeight="1" x14ac:dyDescent="0.2">
      <c r="A390" s="3" t="s">
        <v>1583</v>
      </c>
      <c r="B390" s="3" t="s">
        <v>7313</v>
      </c>
      <c r="C390" s="4">
        <v>45017</v>
      </c>
      <c r="D390" s="3"/>
      <c r="E390" s="5">
        <v>0</v>
      </c>
      <c r="F390" s="3" t="s">
        <v>7314</v>
      </c>
      <c r="G390" s="3" t="s">
        <v>7315</v>
      </c>
      <c r="H390" s="4">
        <v>45017</v>
      </c>
      <c r="I390" s="3" t="s">
        <v>7316</v>
      </c>
      <c r="J390" s="6">
        <v>0</v>
      </c>
      <c r="K390" s="3" t="s">
        <v>16267</v>
      </c>
      <c r="L390" s="3"/>
      <c r="M390" s="3"/>
    </row>
    <row r="391" spans="1:13" s="1" customFormat="1" ht="14.9" customHeight="1" x14ac:dyDescent="0.2">
      <c r="A391" s="3" t="s">
        <v>1583</v>
      </c>
      <c r="B391" s="3" t="s">
        <v>10310</v>
      </c>
      <c r="C391" s="4">
        <v>45901</v>
      </c>
      <c r="D391" s="3"/>
      <c r="E391" s="5">
        <v>0</v>
      </c>
      <c r="F391" s="3" t="s">
        <v>10311</v>
      </c>
      <c r="G391" s="3" t="s">
        <v>10312</v>
      </c>
      <c r="H391" s="4">
        <v>45901</v>
      </c>
      <c r="I391" s="3" t="s">
        <v>68</v>
      </c>
      <c r="J391" s="6">
        <v>0</v>
      </c>
      <c r="K391" s="3"/>
      <c r="L391" s="3"/>
      <c r="M391" s="3"/>
    </row>
    <row r="392" spans="1:13" s="1" customFormat="1" ht="14.9" customHeight="1" x14ac:dyDescent="0.2">
      <c r="A392" s="3" t="s">
        <v>1583</v>
      </c>
      <c r="B392" s="3" t="s">
        <v>8209</v>
      </c>
      <c r="C392" s="4">
        <v>46072</v>
      </c>
      <c r="D392" s="3"/>
      <c r="E392" s="5">
        <v>0</v>
      </c>
      <c r="F392" s="3" t="s">
        <v>8210</v>
      </c>
      <c r="G392" s="3" t="s">
        <v>8211</v>
      </c>
      <c r="H392" s="4">
        <v>46072</v>
      </c>
      <c r="I392" s="3" t="s">
        <v>68</v>
      </c>
      <c r="J392" s="6">
        <v>0</v>
      </c>
      <c r="K392" s="3"/>
      <c r="L392" s="3"/>
      <c r="M392" s="3"/>
    </row>
    <row r="393" spans="1:13" s="1" customFormat="1" ht="14.9" customHeight="1" x14ac:dyDescent="0.2">
      <c r="A393" s="3" t="s">
        <v>1583</v>
      </c>
      <c r="B393" s="3" t="s">
        <v>12658</v>
      </c>
      <c r="C393" s="4">
        <v>45689</v>
      </c>
      <c r="D393" s="3" t="s">
        <v>12659</v>
      </c>
      <c r="E393" s="5">
        <v>0</v>
      </c>
      <c r="F393" s="3" t="s">
        <v>12660</v>
      </c>
      <c r="G393" s="3" t="s">
        <v>7315</v>
      </c>
      <c r="H393" s="4">
        <v>45689</v>
      </c>
      <c r="I393" s="3" t="s">
        <v>12661</v>
      </c>
      <c r="J393" s="6">
        <v>0</v>
      </c>
      <c r="K393" s="3"/>
      <c r="L393" s="3"/>
      <c r="M393" s="3"/>
    </row>
    <row r="394" spans="1:13" s="1" customFormat="1" ht="14.9" customHeight="1" x14ac:dyDescent="0.2">
      <c r="A394" s="3" t="s">
        <v>1583</v>
      </c>
      <c r="B394" s="3" t="s">
        <v>6808</v>
      </c>
      <c r="C394" s="4">
        <v>45931</v>
      </c>
      <c r="D394" s="3" t="s">
        <v>6809</v>
      </c>
      <c r="E394" s="5">
        <v>0</v>
      </c>
      <c r="F394" s="3" t="s">
        <v>6810</v>
      </c>
      <c r="G394" s="3" t="s">
        <v>6811</v>
      </c>
      <c r="H394" s="4">
        <v>45931</v>
      </c>
      <c r="I394" s="3" t="s">
        <v>27</v>
      </c>
      <c r="J394" s="6">
        <v>0</v>
      </c>
      <c r="K394" s="3"/>
      <c r="L394" s="3"/>
      <c r="M394" s="3"/>
    </row>
    <row r="395" spans="1:13" s="1" customFormat="1" ht="14.9" customHeight="1" x14ac:dyDescent="0.2">
      <c r="A395" s="3" t="s">
        <v>1583</v>
      </c>
      <c r="B395" s="3" t="s">
        <v>7022</v>
      </c>
      <c r="C395" s="4">
        <v>45809</v>
      </c>
      <c r="D395" s="3" t="s">
        <v>7023</v>
      </c>
      <c r="E395" s="5">
        <v>0</v>
      </c>
      <c r="F395" s="3" t="s">
        <v>7024</v>
      </c>
      <c r="G395" s="3" t="s">
        <v>7025</v>
      </c>
      <c r="H395" s="4">
        <v>45809</v>
      </c>
      <c r="I395" s="3" t="s">
        <v>27</v>
      </c>
      <c r="J395" s="6">
        <v>0</v>
      </c>
      <c r="K395" s="3"/>
      <c r="L395" s="3"/>
      <c r="M395" s="3"/>
    </row>
    <row r="396" spans="1:13" s="1" customFormat="1" ht="14.9" customHeight="1" x14ac:dyDescent="0.2">
      <c r="A396" s="3" t="s">
        <v>1583</v>
      </c>
      <c r="B396" s="3" t="s">
        <v>7424</v>
      </c>
      <c r="C396" s="4">
        <v>45870</v>
      </c>
      <c r="D396" s="3" t="s">
        <v>7425</v>
      </c>
      <c r="E396" s="5">
        <v>0</v>
      </c>
      <c r="F396" s="3" t="s">
        <v>7426</v>
      </c>
      <c r="G396" s="3" t="s">
        <v>7427</v>
      </c>
      <c r="H396" s="4">
        <v>45870</v>
      </c>
      <c r="I396" s="3" t="s">
        <v>27</v>
      </c>
      <c r="J396" s="6">
        <v>0</v>
      </c>
      <c r="K396" s="3"/>
      <c r="L396" s="3"/>
      <c r="M396" s="3"/>
    </row>
    <row r="397" spans="1:13" s="1" customFormat="1" ht="14.9" customHeight="1" x14ac:dyDescent="0.2">
      <c r="A397" s="3" t="s">
        <v>1583</v>
      </c>
      <c r="B397" s="3" t="s">
        <v>12656</v>
      </c>
      <c r="C397" s="4">
        <v>45809</v>
      </c>
      <c r="D397" s="3" t="s">
        <v>12653</v>
      </c>
      <c r="E397" s="5">
        <v>0</v>
      </c>
      <c r="F397" s="3" t="s">
        <v>12657</v>
      </c>
      <c r="G397" s="3" t="s">
        <v>12655</v>
      </c>
      <c r="H397" s="4">
        <v>45809</v>
      </c>
      <c r="I397" s="3" t="s">
        <v>27</v>
      </c>
      <c r="J397" s="6">
        <v>0</v>
      </c>
      <c r="K397" s="3"/>
      <c r="L397" s="3"/>
      <c r="M397" s="3"/>
    </row>
    <row r="398" spans="1:13" s="1" customFormat="1" ht="14.9" customHeight="1" x14ac:dyDescent="0.2">
      <c r="A398" s="3" t="s">
        <v>1583</v>
      </c>
      <c r="B398" s="3" t="s">
        <v>11100</v>
      </c>
      <c r="C398" s="4">
        <v>45017</v>
      </c>
      <c r="D398" s="3" t="s">
        <v>11101</v>
      </c>
      <c r="E398" s="5">
        <v>0</v>
      </c>
      <c r="F398" s="3" t="s">
        <v>11102</v>
      </c>
      <c r="G398" s="3" t="s">
        <v>7315</v>
      </c>
      <c r="H398" s="4">
        <v>45017</v>
      </c>
      <c r="I398" s="3" t="s">
        <v>7531</v>
      </c>
      <c r="J398" s="6">
        <v>0</v>
      </c>
      <c r="K398" s="3" t="s">
        <v>16267</v>
      </c>
      <c r="L398" s="3"/>
      <c r="M398" s="3"/>
    </row>
    <row r="399" spans="1:13" s="1" customFormat="1" ht="14.9" customHeight="1" x14ac:dyDescent="0.2">
      <c r="A399" s="3" t="s">
        <v>1583</v>
      </c>
      <c r="B399" s="3" t="s">
        <v>5271</v>
      </c>
      <c r="C399" s="4">
        <v>45689</v>
      </c>
      <c r="D399" s="3" t="s">
        <v>5272</v>
      </c>
      <c r="E399" s="5">
        <v>0</v>
      </c>
      <c r="F399" s="3" t="s">
        <v>5273</v>
      </c>
      <c r="G399" s="3" t="s">
        <v>5274</v>
      </c>
      <c r="H399" s="4">
        <v>45689</v>
      </c>
      <c r="I399" s="3" t="s">
        <v>5275</v>
      </c>
      <c r="J399" s="6">
        <v>0</v>
      </c>
      <c r="K399" s="3" t="s">
        <v>16267</v>
      </c>
      <c r="L399" s="3"/>
      <c r="M399" s="3"/>
    </row>
    <row r="400" spans="1:13" s="1" customFormat="1" ht="14.9" customHeight="1" x14ac:dyDescent="0.2">
      <c r="A400" s="3" t="s">
        <v>1583</v>
      </c>
      <c r="B400" s="3" t="s">
        <v>7491</v>
      </c>
      <c r="C400" s="4">
        <v>45323</v>
      </c>
      <c r="D400" s="3"/>
      <c r="E400" s="5">
        <v>0</v>
      </c>
      <c r="F400" s="3" t="s">
        <v>7492</v>
      </c>
      <c r="G400" s="3" t="s">
        <v>7493</v>
      </c>
      <c r="H400" s="4">
        <v>45323</v>
      </c>
      <c r="I400" s="3" t="s">
        <v>68</v>
      </c>
      <c r="J400" s="6">
        <v>0</v>
      </c>
      <c r="K400" s="3" t="s">
        <v>16267</v>
      </c>
      <c r="L400" s="3"/>
      <c r="M400" s="3"/>
    </row>
    <row r="401" spans="1:13" s="1" customFormat="1" ht="14.9" customHeight="1" x14ac:dyDescent="0.2">
      <c r="A401" s="3" t="s">
        <v>1583</v>
      </c>
      <c r="B401" s="3" t="s">
        <v>16113</v>
      </c>
      <c r="C401" s="4">
        <v>45170</v>
      </c>
      <c r="D401" s="3" t="s">
        <v>16114</v>
      </c>
      <c r="E401" s="5">
        <v>0</v>
      </c>
      <c r="F401" s="3" t="s">
        <v>16115</v>
      </c>
      <c r="G401" s="3" t="s">
        <v>16116</v>
      </c>
      <c r="H401" s="4">
        <v>45170</v>
      </c>
      <c r="I401" s="3" t="s">
        <v>204</v>
      </c>
      <c r="J401" s="6">
        <v>0</v>
      </c>
      <c r="K401" s="3"/>
      <c r="L401" s="3"/>
      <c r="M401" s="3"/>
    </row>
    <row r="402" spans="1:13" s="1" customFormat="1" ht="14.9" customHeight="1" x14ac:dyDescent="0.2">
      <c r="A402" s="3" t="s">
        <v>1583</v>
      </c>
      <c r="B402" s="3" t="s">
        <v>9523</v>
      </c>
      <c r="C402" s="4">
        <v>37712</v>
      </c>
      <c r="D402" s="3"/>
      <c r="E402" s="5">
        <v>0</v>
      </c>
      <c r="F402" s="3" t="s">
        <v>9524</v>
      </c>
      <c r="G402" s="3" t="s">
        <v>9525</v>
      </c>
      <c r="H402" s="4">
        <v>42309</v>
      </c>
      <c r="I402" s="3" t="s">
        <v>1439</v>
      </c>
      <c r="J402" s="6">
        <v>3600</v>
      </c>
      <c r="K402" s="3"/>
      <c r="L402" s="3"/>
      <c r="M402" s="3"/>
    </row>
    <row r="403" spans="1:13" s="1" customFormat="1" ht="14.9" customHeight="1" x14ac:dyDescent="0.2">
      <c r="A403" s="3" t="s">
        <v>1583</v>
      </c>
      <c r="B403" s="3" t="s">
        <v>6475</v>
      </c>
      <c r="C403" s="4">
        <v>32964</v>
      </c>
      <c r="D403" s="3" t="s">
        <v>6476</v>
      </c>
      <c r="E403" s="5">
        <v>105840</v>
      </c>
      <c r="F403" s="3" t="s">
        <v>6477</v>
      </c>
      <c r="G403" s="3" t="s">
        <v>6478</v>
      </c>
      <c r="H403" s="4">
        <v>32964</v>
      </c>
      <c r="I403" s="3" t="s">
        <v>4612</v>
      </c>
      <c r="J403" s="6">
        <v>216000</v>
      </c>
      <c r="K403" s="3"/>
      <c r="L403" s="3"/>
      <c r="M403" s="3"/>
    </row>
    <row r="404" spans="1:13" s="1" customFormat="1" ht="14.9" customHeight="1" x14ac:dyDescent="0.2">
      <c r="A404" s="3" t="s">
        <v>1583</v>
      </c>
      <c r="B404" s="3" t="s">
        <v>7362</v>
      </c>
      <c r="C404" s="4">
        <v>37773</v>
      </c>
      <c r="D404" s="3"/>
      <c r="E404" s="5">
        <v>0</v>
      </c>
      <c r="F404" s="3" t="s">
        <v>7363</v>
      </c>
      <c r="G404" s="3" t="s">
        <v>7364</v>
      </c>
      <c r="H404" s="4">
        <v>44256</v>
      </c>
      <c r="I404" s="3" t="s">
        <v>68</v>
      </c>
      <c r="J404" s="6">
        <v>5500</v>
      </c>
      <c r="K404" s="3"/>
      <c r="L404" s="3"/>
      <c r="M404" s="3"/>
    </row>
    <row r="405" spans="1:13" s="1" customFormat="1" ht="14.9" customHeight="1" x14ac:dyDescent="0.2">
      <c r="A405" s="3" t="s">
        <v>1583</v>
      </c>
      <c r="B405" s="3" t="s">
        <v>6042</v>
      </c>
      <c r="C405" s="4">
        <v>37622</v>
      </c>
      <c r="D405" s="3"/>
      <c r="E405" s="5">
        <v>0</v>
      </c>
      <c r="F405" s="3" t="s">
        <v>6043</v>
      </c>
      <c r="G405" s="3" t="s">
        <v>6044</v>
      </c>
      <c r="H405" s="4">
        <v>44256</v>
      </c>
      <c r="I405" s="3" t="s">
        <v>191</v>
      </c>
      <c r="J405" s="6">
        <v>4550</v>
      </c>
      <c r="K405" s="3"/>
      <c r="L405" s="3"/>
      <c r="M405" s="3"/>
    </row>
    <row r="406" spans="1:13" s="1" customFormat="1" ht="14.9" customHeight="1" x14ac:dyDescent="0.2">
      <c r="A406" s="3" t="s">
        <v>1583</v>
      </c>
      <c r="B406" s="3" t="s">
        <v>16044</v>
      </c>
      <c r="C406" s="4">
        <v>41609</v>
      </c>
      <c r="D406" s="3" t="s">
        <v>16045</v>
      </c>
      <c r="E406" s="5">
        <v>0</v>
      </c>
      <c r="F406" s="3" t="s">
        <v>16046</v>
      </c>
      <c r="G406" s="3" t="s">
        <v>16047</v>
      </c>
      <c r="H406" s="4">
        <v>44511</v>
      </c>
      <c r="I406" s="3" t="s">
        <v>157</v>
      </c>
      <c r="J406" s="6">
        <v>6000</v>
      </c>
      <c r="K406" s="3"/>
      <c r="L406" s="3"/>
      <c r="M406" s="3"/>
    </row>
    <row r="407" spans="1:13" s="1" customFormat="1" ht="14.9" customHeight="1" x14ac:dyDescent="0.2">
      <c r="A407" s="3" t="s">
        <v>1583</v>
      </c>
      <c r="B407" s="3" t="s">
        <v>15324</v>
      </c>
      <c r="C407" s="4">
        <v>40269</v>
      </c>
      <c r="D407" s="3" t="s">
        <v>15325</v>
      </c>
      <c r="E407" s="5">
        <v>149.32</v>
      </c>
      <c r="F407" s="3" t="s">
        <v>15326</v>
      </c>
      <c r="G407" s="3" t="s">
        <v>15327</v>
      </c>
      <c r="H407" s="4">
        <v>40269</v>
      </c>
      <c r="I407" s="3" t="s">
        <v>157</v>
      </c>
      <c r="J407" s="6">
        <v>4300</v>
      </c>
      <c r="K407" s="3"/>
      <c r="L407" s="3"/>
      <c r="M407" s="3"/>
    </row>
    <row r="408" spans="1:13" s="1" customFormat="1" ht="14.9" customHeight="1" x14ac:dyDescent="0.2">
      <c r="A408" s="3" t="s">
        <v>1583</v>
      </c>
      <c r="B408" s="3" t="s">
        <v>10257</v>
      </c>
      <c r="C408" s="4">
        <v>42826</v>
      </c>
      <c r="D408" s="3"/>
      <c r="E408" s="5">
        <v>0</v>
      </c>
      <c r="F408" s="3" t="s">
        <v>10258</v>
      </c>
      <c r="G408" s="3" t="s">
        <v>10259</v>
      </c>
      <c r="H408" s="4">
        <v>42826</v>
      </c>
      <c r="I408" s="3" t="s">
        <v>1640</v>
      </c>
      <c r="J408" s="6">
        <v>5600</v>
      </c>
      <c r="K408" s="3"/>
      <c r="L408" s="3"/>
      <c r="M408" s="3"/>
    </row>
    <row r="409" spans="1:13" s="1" customFormat="1" ht="14.9" customHeight="1" x14ac:dyDescent="0.2">
      <c r="A409" s="3" t="s">
        <v>1583</v>
      </c>
      <c r="B409" s="3" t="s">
        <v>10177</v>
      </c>
      <c r="C409" s="4">
        <v>45078</v>
      </c>
      <c r="D409" s="3"/>
      <c r="E409" s="5">
        <v>0</v>
      </c>
      <c r="F409" s="3" t="s">
        <v>10178</v>
      </c>
      <c r="G409" s="3" t="s">
        <v>10179</v>
      </c>
      <c r="H409" s="4">
        <v>45078</v>
      </c>
      <c r="I409" s="3" t="s">
        <v>68</v>
      </c>
      <c r="J409" s="6">
        <v>9300</v>
      </c>
      <c r="K409" s="3"/>
      <c r="L409" s="3"/>
      <c r="M409" s="3"/>
    </row>
    <row r="410" spans="1:13" s="1" customFormat="1" ht="14.9" customHeight="1" x14ac:dyDescent="0.2">
      <c r="A410" s="3" t="s">
        <v>1583</v>
      </c>
      <c r="B410" s="3" t="s">
        <v>9748</v>
      </c>
      <c r="C410" s="4">
        <v>45078</v>
      </c>
      <c r="D410" s="3"/>
      <c r="E410" s="5">
        <v>0</v>
      </c>
      <c r="F410" s="3" t="s">
        <v>9749</v>
      </c>
      <c r="G410" s="3" t="s">
        <v>9750</v>
      </c>
      <c r="H410" s="4">
        <v>45078</v>
      </c>
      <c r="I410" s="3" t="s">
        <v>68</v>
      </c>
      <c r="J410" s="6">
        <v>9700</v>
      </c>
      <c r="K410" s="3"/>
      <c r="L410" s="3"/>
      <c r="M410" s="3"/>
    </row>
    <row r="411" spans="1:13" s="1" customFormat="1" ht="14.9" customHeight="1" x14ac:dyDescent="0.2">
      <c r="A411" s="3" t="s">
        <v>1583</v>
      </c>
      <c r="B411" s="3" t="s">
        <v>15520</v>
      </c>
      <c r="C411" s="4">
        <v>45078</v>
      </c>
      <c r="D411" s="3"/>
      <c r="E411" s="5">
        <v>0</v>
      </c>
      <c r="F411" s="3" t="s">
        <v>15521</v>
      </c>
      <c r="G411" s="3" t="s">
        <v>9750</v>
      </c>
      <c r="H411" s="4">
        <v>45078</v>
      </c>
      <c r="I411" s="3" t="s">
        <v>68</v>
      </c>
      <c r="J411" s="6">
        <v>10250</v>
      </c>
      <c r="K411" s="3"/>
      <c r="L411" s="3"/>
      <c r="M411" s="3"/>
    </row>
    <row r="412" spans="1:13" s="1" customFormat="1" ht="14.9" customHeight="1" x14ac:dyDescent="0.2">
      <c r="A412" s="3" t="s">
        <v>1583</v>
      </c>
      <c r="B412" s="3" t="s">
        <v>1589</v>
      </c>
      <c r="C412" s="4">
        <v>43009</v>
      </c>
      <c r="D412" s="3" t="s">
        <v>1590</v>
      </c>
      <c r="E412" s="5">
        <v>0</v>
      </c>
      <c r="F412" s="3" t="s">
        <v>1591</v>
      </c>
      <c r="G412" s="3" t="s">
        <v>1592</v>
      </c>
      <c r="H412" s="4">
        <v>43009</v>
      </c>
      <c r="I412" s="3" t="s">
        <v>1593</v>
      </c>
      <c r="J412" s="6">
        <v>15500</v>
      </c>
      <c r="K412" s="3"/>
      <c r="L412" s="3"/>
      <c r="M412" s="3"/>
    </row>
    <row r="413" spans="1:13" s="1" customFormat="1" ht="14.9" customHeight="1" x14ac:dyDescent="0.2">
      <c r="A413" s="3" t="s">
        <v>1583</v>
      </c>
      <c r="B413" s="3" t="s">
        <v>5377</v>
      </c>
      <c r="C413" s="4">
        <v>44697</v>
      </c>
      <c r="D413" s="3" t="s">
        <v>5378</v>
      </c>
      <c r="E413" s="5">
        <v>12818</v>
      </c>
      <c r="F413" s="3" t="s">
        <v>5379</v>
      </c>
      <c r="G413" s="3" t="s">
        <v>5380</v>
      </c>
      <c r="H413" s="4">
        <v>44697</v>
      </c>
      <c r="I413" s="3" t="s">
        <v>1640</v>
      </c>
      <c r="J413" s="6">
        <v>29000</v>
      </c>
      <c r="K413" s="3"/>
      <c r="L413" s="3"/>
      <c r="M413" s="3"/>
    </row>
    <row r="414" spans="1:13" s="1" customFormat="1" ht="14.9" customHeight="1" x14ac:dyDescent="0.2">
      <c r="A414" s="3" t="s">
        <v>1583</v>
      </c>
      <c r="B414" s="3" t="s">
        <v>14100</v>
      </c>
      <c r="C414" s="4">
        <v>42826</v>
      </c>
      <c r="D414" s="3" t="s">
        <v>14101</v>
      </c>
      <c r="E414" s="5">
        <v>0</v>
      </c>
      <c r="F414" s="3" t="s">
        <v>14102</v>
      </c>
      <c r="G414" s="3" t="s">
        <v>14103</v>
      </c>
      <c r="H414" s="4">
        <v>42826</v>
      </c>
      <c r="I414" s="3" t="s">
        <v>3561</v>
      </c>
      <c r="J414" s="6">
        <v>0</v>
      </c>
      <c r="K414" s="3" t="s">
        <v>16267</v>
      </c>
      <c r="L414" s="3"/>
      <c r="M414" s="3"/>
    </row>
    <row r="415" spans="1:13" s="1" customFormat="1" ht="14.9" customHeight="1" x14ac:dyDescent="0.2">
      <c r="A415" s="3" t="s">
        <v>1583</v>
      </c>
      <c r="B415" s="3" t="s">
        <v>6935</v>
      </c>
      <c r="C415" s="4">
        <v>43483</v>
      </c>
      <c r="D415" s="3" t="s">
        <v>6936</v>
      </c>
      <c r="E415" s="5">
        <v>0</v>
      </c>
      <c r="F415" s="3" t="s">
        <v>6937</v>
      </c>
      <c r="G415" s="3" t="s">
        <v>6938</v>
      </c>
      <c r="H415" s="4">
        <v>43483</v>
      </c>
      <c r="I415" s="3" t="s">
        <v>68</v>
      </c>
      <c r="J415" s="6">
        <v>2450</v>
      </c>
      <c r="K415" s="3"/>
      <c r="L415" s="3"/>
      <c r="M415" s="3"/>
    </row>
    <row r="416" spans="1:13" s="1" customFormat="1" ht="14.9" customHeight="1" x14ac:dyDescent="0.2">
      <c r="A416" s="3" t="s">
        <v>1583</v>
      </c>
      <c r="B416" s="3" t="s">
        <v>7161</v>
      </c>
      <c r="C416" s="4">
        <v>32964</v>
      </c>
      <c r="D416" s="3" t="s">
        <v>7162</v>
      </c>
      <c r="E416" s="5">
        <v>6851</v>
      </c>
      <c r="F416" s="3" t="s">
        <v>7163</v>
      </c>
      <c r="G416" s="3" t="s">
        <v>57</v>
      </c>
      <c r="H416" s="4">
        <v>45829</v>
      </c>
      <c r="I416" s="3" t="s">
        <v>68</v>
      </c>
      <c r="J416" s="6">
        <v>15500</v>
      </c>
      <c r="K416" s="3"/>
      <c r="L416" s="3"/>
      <c r="M416" s="3"/>
    </row>
    <row r="417" spans="1:13" s="1" customFormat="1" ht="14.9" customHeight="1" x14ac:dyDescent="0.2">
      <c r="A417" s="3" t="s">
        <v>1583</v>
      </c>
      <c r="B417" s="3" t="s">
        <v>7164</v>
      </c>
      <c r="C417" s="4">
        <v>32964</v>
      </c>
      <c r="D417" s="3" t="s">
        <v>7165</v>
      </c>
      <c r="E417" s="5">
        <v>5967</v>
      </c>
      <c r="F417" s="3" t="s">
        <v>7166</v>
      </c>
      <c r="G417" s="3" t="s">
        <v>7167</v>
      </c>
      <c r="H417" s="4">
        <v>41579</v>
      </c>
      <c r="I417" s="3" t="s">
        <v>68</v>
      </c>
      <c r="J417" s="6">
        <v>13500</v>
      </c>
      <c r="K417" s="3"/>
      <c r="L417" s="3"/>
      <c r="M417" s="3"/>
    </row>
    <row r="418" spans="1:13" s="1" customFormat="1" ht="14.9" customHeight="1" x14ac:dyDescent="0.2">
      <c r="A418" s="3" t="s">
        <v>1583</v>
      </c>
      <c r="B418" s="3" t="s">
        <v>1584</v>
      </c>
      <c r="C418" s="4">
        <v>32964</v>
      </c>
      <c r="D418" s="3" t="s">
        <v>1585</v>
      </c>
      <c r="E418" s="5">
        <v>4767.05</v>
      </c>
      <c r="F418" s="3" t="s">
        <v>1586</v>
      </c>
      <c r="G418" s="3" t="s">
        <v>1587</v>
      </c>
      <c r="H418" s="4">
        <v>32964</v>
      </c>
      <c r="I418" s="3" t="s">
        <v>1588</v>
      </c>
      <c r="J418" s="6">
        <v>16500</v>
      </c>
      <c r="K418" s="3" t="s">
        <v>16267</v>
      </c>
      <c r="L418" s="3" t="s">
        <v>16267</v>
      </c>
      <c r="M418" s="3"/>
    </row>
    <row r="419" spans="1:13" s="1" customFormat="1" ht="14.9" customHeight="1" x14ac:dyDescent="0.2">
      <c r="A419" s="3" t="s">
        <v>1583</v>
      </c>
      <c r="B419" s="3" t="s">
        <v>9374</v>
      </c>
      <c r="C419" s="4">
        <v>32964</v>
      </c>
      <c r="D419" s="3"/>
      <c r="E419" s="5">
        <v>3998.4</v>
      </c>
      <c r="F419" s="3" t="s">
        <v>9375</v>
      </c>
      <c r="G419" s="3" t="s">
        <v>57</v>
      </c>
      <c r="H419" s="4">
        <v>41733</v>
      </c>
      <c r="I419" s="3" t="s">
        <v>218</v>
      </c>
      <c r="J419" s="6">
        <v>12000</v>
      </c>
      <c r="K419" s="3" t="s">
        <v>16267</v>
      </c>
      <c r="L419" s="3"/>
      <c r="M419" s="3" t="s">
        <v>16267</v>
      </c>
    </row>
    <row r="420" spans="1:13" s="1" customFormat="1" ht="14.9" customHeight="1" x14ac:dyDescent="0.2">
      <c r="A420" s="3" t="s">
        <v>1583</v>
      </c>
      <c r="B420" s="3" t="s">
        <v>10053</v>
      </c>
      <c r="C420" s="4">
        <v>40269</v>
      </c>
      <c r="D420" s="3"/>
      <c r="E420" s="5">
        <v>0</v>
      </c>
      <c r="F420" s="3" t="s">
        <v>10054</v>
      </c>
      <c r="G420" s="3" t="s">
        <v>10055</v>
      </c>
      <c r="H420" s="4">
        <v>40269</v>
      </c>
      <c r="I420" s="3" t="s">
        <v>68</v>
      </c>
      <c r="J420" s="6">
        <v>2850</v>
      </c>
      <c r="K420" s="3"/>
      <c r="L420" s="3"/>
      <c r="M420" s="3"/>
    </row>
    <row r="421" spans="1:13" s="1" customFormat="1" ht="14.9" customHeight="1" x14ac:dyDescent="0.2">
      <c r="A421" s="3" t="s">
        <v>1583</v>
      </c>
      <c r="B421" s="3" t="s">
        <v>5899</v>
      </c>
      <c r="C421" s="4">
        <v>32964</v>
      </c>
      <c r="D421" s="3"/>
      <c r="E421" s="5">
        <v>5740.1</v>
      </c>
      <c r="F421" s="3" t="s">
        <v>5900</v>
      </c>
      <c r="G421" s="3" t="s">
        <v>57</v>
      </c>
      <c r="H421" s="4">
        <v>46082</v>
      </c>
      <c r="I421" s="3" t="s">
        <v>218</v>
      </c>
      <c r="J421" s="6">
        <v>30000</v>
      </c>
      <c r="K421" s="3" t="s">
        <v>16267</v>
      </c>
      <c r="L421" s="3" t="s">
        <v>16267</v>
      </c>
      <c r="M421" s="3"/>
    </row>
    <row r="422" spans="1:13" s="1" customFormat="1" ht="14.9" customHeight="1" x14ac:dyDescent="0.2">
      <c r="A422" s="3" t="s">
        <v>1583</v>
      </c>
      <c r="B422" s="3" t="s">
        <v>7656</v>
      </c>
      <c r="C422" s="4">
        <v>40269</v>
      </c>
      <c r="D422" s="3" t="s">
        <v>7653</v>
      </c>
      <c r="E422" s="5">
        <v>3845.4</v>
      </c>
      <c r="F422" s="3" t="s">
        <v>7657</v>
      </c>
      <c r="G422" s="3" t="s">
        <v>7655</v>
      </c>
      <c r="H422" s="4">
        <v>40447</v>
      </c>
      <c r="I422" s="3" t="s">
        <v>7658</v>
      </c>
      <c r="J422" s="6">
        <v>8700</v>
      </c>
      <c r="K422" s="3"/>
      <c r="L422" s="3"/>
      <c r="M422" s="3"/>
    </row>
    <row r="423" spans="1:13" s="1" customFormat="1" ht="14.9" customHeight="1" x14ac:dyDescent="0.2">
      <c r="A423" s="3" t="s">
        <v>1583</v>
      </c>
      <c r="B423" s="3" t="s">
        <v>1594</v>
      </c>
      <c r="C423" s="4">
        <v>32964</v>
      </c>
      <c r="D423" s="3" t="s">
        <v>1595</v>
      </c>
      <c r="E423" s="5">
        <v>0</v>
      </c>
      <c r="F423" s="3" t="s">
        <v>1596</v>
      </c>
      <c r="G423" s="3" t="s">
        <v>1597</v>
      </c>
      <c r="H423" s="4">
        <v>32964</v>
      </c>
      <c r="I423" s="3" t="s">
        <v>21</v>
      </c>
      <c r="J423" s="6">
        <v>4450</v>
      </c>
      <c r="K423" s="3" t="s">
        <v>16267</v>
      </c>
      <c r="L423" s="3"/>
      <c r="M423" s="3"/>
    </row>
    <row r="424" spans="1:13" s="1" customFormat="1" ht="14.9" customHeight="1" x14ac:dyDescent="0.2">
      <c r="A424" s="3" t="s">
        <v>1583</v>
      </c>
      <c r="B424" s="3" t="s">
        <v>15722</v>
      </c>
      <c r="C424" s="4">
        <v>32964</v>
      </c>
      <c r="D424" s="3" t="s">
        <v>15716</v>
      </c>
      <c r="E424" s="5">
        <v>1303.9000000000001</v>
      </c>
      <c r="F424" s="3" t="s">
        <v>15723</v>
      </c>
      <c r="G424" s="3" t="s">
        <v>15585</v>
      </c>
      <c r="H424" s="4">
        <v>32964</v>
      </c>
      <c r="I424" s="3" t="s">
        <v>15724</v>
      </c>
      <c r="J424" s="6">
        <v>2950</v>
      </c>
      <c r="K424" s="3"/>
      <c r="L424" s="3"/>
      <c r="M424" s="3"/>
    </row>
    <row r="425" spans="1:13" s="1" customFormat="1" ht="14.9" customHeight="1" x14ac:dyDescent="0.2">
      <c r="A425" s="3" t="s">
        <v>1583</v>
      </c>
      <c r="B425" s="3" t="s">
        <v>15328</v>
      </c>
      <c r="C425" s="4">
        <v>37865</v>
      </c>
      <c r="D425" s="3" t="s">
        <v>15325</v>
      </c>
      <c r="E425" s="5">
        <v>351.05</v>
      </c>
      <c r="F425" s="3" t="s">
        <v>15329</v>
      </c>
      <c r="G425" s="3" t="s">
        <v>15327</v>
      </c>
      <c r="H425" s="4">
        <v>37865</v>
      </c>
      <c r="I425" s="3" t="s">
        <v>191</v>
      </c>
      <c r="J425" s="6">
        <v>5000</v>
      </c>
      <c r="K425" s="3" t="s">
        <v>16267</v>
      </c>
      <c r="L425" s="3"/>
      <c r="M425" s="3"/>
    </row>
    <row r="426" spans="1:13" s="1" customFormat="1" ht="14.9" customHeight="1" x14ac:dyDescent="0.2">
      <c r="A426" s="3" t="s">
        <v>374</v>
      </c>
      <c r="B426" s="3" t="s">
        <v>13946</v>
      </c>
      <c r="C426" s="4">
        <v>32964</v>
      </c>
      <c r="D426" s="3" t="s">
        <v>13947</v>
      </c>
      <c r="E426" s="5">
        <v>4751.84</v>
      </c>
      <c r="F426" s="3" t="s">
        <v>13948</v>
      </c>
      <c r="G426" s="3" t="s">
        <v>13943</v>
      </c>
      <c r="H426" s="4">
        <v>43799</v>
      </c>
      <c r="I426" s="3" t="s">
        <v>218</v>
      </c>
      <c r="J426" s="6">
        <v>90000</v>
      </c>
      <c r="K426" s="3" t="s">
        <v>16267</v>
      </c>
      <c r="L426" s="3" t="s">
        <v>16267</v>
      </c>
      <c r="M426" s="3" t="s">
        <v>16267</v>
      </c>
    </row>
    <row r="427" spans="1:13" s="1" customFormat="1" ht="14.9" customHeight="1" x14ac:dyDescent="0.2">
      <c r="A427" s="3" t="s">
        <v>374</v>
      </c>
      <c r="B427" s="3" t="s">
        <v>2154</v>
      </c>
      <c r="C427" s="4">
        <v>32964</v>
      </c>
      <c r="D427" s="3" t="s">
        <v>2155</v>
      </c>
      <c r="E427" s="5">
        <v>0</v>
      </c>
      <c r="F427" s="3" t="s">
        <v>2156</v>
      </c>
      <c r="G427" s="3" t="s">
        <v>57</v>
      </c>
      <c r="H427" s="4">
        <v>32964</v>
      </c>
      <c r="I427" s="3" t="s">
        <v>2157</v>
      </c>
      <c r="J427" s="6">
        <v>4150</v>
      </c>
      <c r="K427" s="3" t="s">
        <v>16267</v>
      </c>
      <c r="L427" s="3"/>
      <c r="M427" s="3"/>
    </row>
    <row r="428" spans="1:13" s="1" customFormat="1" ht="14.9" customHeight="1" x14ac:dyDescent="0.2">
      <c r="A428" s="3" t="s">
        <v>374</v>
      </c>
      <c r="B428" s="3" t="s">
        <v>2162</v>
      </c>
      <c r="C428" s="4">
        <v>32964</v>
      </c>
      <c r="D428" s="3" t="s">
        <v>2163</v>
      </c>
      <c r="E428" s="5">
        <v>0</v>
      </c>
      <c r="F428" s="3" t="s">
        <v>2164</v>
      </c>
      <c r="G428" s="3" t="s">
        <v>57</v>
      </c>
      <c r="H428" s="4">
        <v>41228</v>
      </c>
      <c r="I428" s="3" t="s">
        <v>1640</v>
      </c>
      <c r="J428" s="6">
        <v>9200</v>
      </c>
      <c r="K428" s="3"/>
      <c r="L428" s="3"/>
      <c r="M428" s="3"/>
    </row>
    <row r="429" spans="1:13" s="1" customFormat="1" ht="14.9" customHeight="1" x14ac:dyDescent="0.2">
      <c r="A429" s="3" t="s">
        <v>374</v>
      </c>
      <c r="B429" s="3" t="s">
        <v>14466</v>
      </c>
      <c r="C429" s="4">
        <v>44682</v>
      </c>
      <c r="D429" s="3" t="s">
        <v>14467</v>
      </c>
      <c r="E429" s="5">
        <v>0</v>
      </c>
      <c r="F429" s="3" t="s">
        <v>14468</v>
      </c>
      <c r="G429" s="3" t="s">
        <v>14469</v>
      </c>
      <c r="H429" s="4">
        <v>44682</v>
      </c>
      <c r="I429" s="3" t="s">
        <v>27</v>
      </c>
      <c r="J429" s="6">
        <v>15000</v>
      </c>
      <c r="K429" s="3"/>
      <c r="L429" s="3"/>
      <c r="M429" s="3"/>
    </row>
    <row r="430" spans="1:13" s="1" customFormat="1" ht="14.9" customHeight="1" x14ac:dyDescent="0.2">
      <c r="A430" s="3" t="s">
        <v>374</v>
      </c>
      <c r="B430" s="3" t="s">
        <v>6267</v>
      </c>
      <c r="C430" s="4">
        <v>44682</v>
      </c>
      <c r="D430" s="3"/>
      <c r="E430" s="5">
        <v>0</v>
      </c>
      <c r="F430" s="3" t="s">
        <v>6268</v>
      </c>
      <c r="G430" s="3" t="s">
        <v>57</v>
      </c>
      <c r="H430" s="4">
        <v>46054</v>
      </c>
      <c r="I430" s="3" t="s">
        <v>27</v>
      </c>
      <c r="J430" s="6">
        <v>11750</v>
      </c>
      <c r="K430" s="3"/>
      <c r="L430" s="3"/>
      <c r="M430" s="3"/>
    </row>
    <row r="431" spans="1:13" s="1" customFormat="1" ht="14.9" customHeight="1" x14ac:dyDescent="0.2">
      <c r="A431" s="3" t="s">
        <v>374</v>
      </c>
      <c r="B431" s="3" t="s">
        <v>2158</v>
      </c>
      <c r="C431" s="4">
        <v>32964</v>
      </c>
      <c r="D431" s="3" t="s">
        <v>2159</v>
      </c>
      <c r="E431" s="5">
        <v>0</v>
      </c>
      <c r="F431" s="3" t="s">
        <v>2160</v>
      </c>
      <c r="G431" s="3" t="s">
        <v>2161</v>
      </c>
      <c r="H431" s="4">
        <v>32964</v>
      </c>
      <c r="I431" s="3" t="s">
        <v>21</v>
      </c>
      <c r="J431" s="6">
        <v>4300</v>
      </c>
      <c r="K431" s="3" t="s">
        <v>16267</v>
      </c>
      <c r="L431" s="3"/>
      <c r="M431" s="3"/>
    </row>
    <row r="432" spans="1:13" s="1" customFormat="1" ht="14.9" customHeight="1" x14ac:dyDescent="0.2">
      <c r="A432" s="3" t="s">
        <v>374</v>
      </c>
      <c r="B432" s="3" t="s">
        <v>9890</v>
      </c>
      <c r="C432" s="4">
        <v>42826</v>
      </c>
      <c r="D432" s="3"/>
      <c r="E432" s="5">
        <v>1149.2</v>
      </c>
      <c r="F432" s="3" t="s">
        <v>9891</v>
      </c>
      <c r="G432" s="3" t="s">
        <v>9892</v>
      </c>
      <c r="H432" s="4">
        <v>42826</v>
      </c>
      <c r="I432" s="3" t="s">
        <v>5947</v>
      </c>
      <c r="J432" s="6">
        <v>2600</v>
      </c>
      <c r="K432" s="3"/>
      <c r="L432" s="3"/>
      <c r="M432" s="3"/>
    </row>
    <row r="433" spans="1:13" s="1" customFormat="1" ht="14.9" customHeight="1" x14ac:dyDescent="0.2">
      <c r="A433" s="3" t="s">
        <v>374</v>
      </c>
      <c r="B433" s="3" t="s">
        <v>12029</v>
      </c>
      <c r="C433" s="4">
        <v>42583</v>
      </c>
      <c r="D433" s="3" t="s">
        <v>12030</v>
      </c>
      <c r="E433" s="5">
        <v>464.1</v>
      </c>
      <c r="F433" s="3" t="s">
        <v>12031</v>
      </c>
      <c r="G433" s="3" t="s">
        <v>12032</v>
      </c>
      <c r="H433" s="4">
        <v>45383</v>
      </c>
      <c r="I433" s="3" t="s">
        <v>391</v>
      </c>
      <c r="J433" s="6">
        <v>1050</v>
      </c>
      <c r="K433" s="3"/>
      <c r="L433" s="3"/>
      <c r="M433" s="3"/>
    </row>
    <row r="434" spans="1:13" s="1" customFormat="1" ht="14.9" customHeight="1" x14ac:dyDescent="0.2">
      <c r="A434" s="3" t="s">
        <v>374</v>
      </c>
      <c r="B434" s="3" t="s">
        <v>10930</v>
      </c>
      <c r="C434" s="4">
        <v>38169</v>
      </c>
      <c r="D434" s="3" t="s">
        <v>10928</v>
      </c>
      <c r="E434" s="5">
        <v>2961.4</v>
      </c>
      <c r="F434" s="3" t="s">
        <v>10931</v>
      </c>
      <c r="G434" s="3" t="s">
        <v>390</v>
      </c>
      <c r="H434" s="4">
        <v>38169</v>
      </c>
      <c r="I434" s="3" t="s">
        <v>391</v>
      </c>
      <c r="J434" s="6">
        <v>6700</v>
      </c>
      <c r="K434" s="3"/>
      <c r="L434" s="3"/>
      <c r="M434" s="3"/>
    </row>
    <row r="435" spans="1:13" s="1" customFormat="1" ht="14.9" customHeight="1" x14ac:dyDescent="0.2">
      <c r="A435" s="3" t="s">
        <v>374</v>
      </c>
      <c r="B435" s="3" t="s">
        <v>398</v>
      </c>
      <c r="C435" s="4">
        <v>38169</v>
      </c>
      <c r="D435" s="3" t="s">
        <v>396</v>
      </c>
      <c r="E435" s="5">
        <v>3712.8</v>
      </c>
      <c r="F435" s="3" t="s">
        <v>399</v>
      </c>
      <c r="G435" s="3" t="s">
        <v>390</v>
      </c>
      <c r="H435" s="4">
        <v>38169</v>
      </c>
      <c r="I435" s="3" t="s">
        <v>391</v>
      </c>
      <c r="J435" s="6">
        <v>8400</v>
      </c>
      <c r="K435" s="3"/>
      <c r="L435" s="3"/>
      <c r="M435" s="3"/>
    </row>
    <row r="436" spans="1:13" s="1" customFormat="1" ht="14.9" customHeight="1" x14ac:dyDescent="0.2">
      <c r="A436" s="3" t="s">
        <v>374</v>
      </c>
      <c r="B436" s="3" t="s">
        <v>10124</v>
      </c>
      <c r="C436" s="4">
        <v>43556</v>
      </c>
      <c r="D436" s="3"/>
      <c r="E436" s="5">
        <v>0</v>
      </c>
      <c r="F436" s="3" t="s">
        <v>10125</v>
      </c>
      <c r="G436" s="3" t="s">
        <v>10126</v>
      </c>
      <c r="H436" s="4">
        <v>44364</v>
      </c>
      <c r="I436" s="3" t="s">
        <v>33</v>
      </c>
      <c r="J436" s="6">
        <v>2700</v>
      </c>
      <c r="K436" s="3" t="s">
        <v>16267</v>
      </c>
      <c r="L436" s="3"/>
      <c r="M436" s="3"/>
    </row>
    <row r="437" spans="1:13" s="1" customFormat="1" ht="14.9" customHeight="1" x14ac:dyDescent="0.2">
      <c r="A437" s="3" t="s">
        <v>374</v>
      </c>
      <c r="B437" s="3" t="s">
        <v>5944</v>
      </c>
      <c r="C437" s="4">
        <v>38808</v>
      </c>
      <c r="D437" s="3"/>
      <c r="E437" s="5">
        <v>663</v>
      </c>
      <c r="F437" s="3" t="s">
        <v>5945</v>
      </c>
      <c r="G437" s="3" t="s">
        <v>5946</v>
      </c>
      <c r="H437" s="4">
        <v>39102</v>
      </c>
      <c r="I437" s="3" t="s">
        <v>5947</v>
      </c>
      <c r="J437" s="6">
        <v>1500</v>
      </c>
      <c r="K437" s="3"/>
      <c r="L437" s="3"/>
      <c r="M437" s="3"/>
    </row>
    <row r="438" spans="1:13" s="1" customFormat="1" ht="14.9" customHeight="1" x14ac:dyDescent="0.2">
      <c r="A438" s="3" t="s">
        <v>374</v>
      </c>
      <c r="B438" s="3" t="s">
        <v>9302</v>
      </c>
      <c r="C438" s="4">
        <v>39539</v>
      </c>
      <c r="D438" s="3"/>
      <c r="E438" s="5">
        <v>18506.66</v>
      </c>
      <c r="F438" s="3" t="s">
        <v>9303</v>
      </c>
      <c r="G438" s="3" t="s">
        <v>9304</v>
      </c>
      <c r="H438" s="4">
        <v>39539</v>
      </c>
      <c r="I438" s="3" t="s">
        <v>9305</v>
      </c>
      <c r="J438" s="6">
        <v>49250</v>
      </c>
      <c r="K438" s="3"/>
      <c r="L438" s="3"/>
      <c r="M438" s="3"/>
    </row>
    <row r="439" spans="1:13" s="1" customFormat="1" ht="14.9" customHeight="1" x14ac:dyDescent="0.2">
      <c r="A439" s="3" t="s">
        <v>374</v>
      </c>
      <c r="B439" s="3" t="s">
        <v>2151</v>
      </c>
      <c r="C439" s="4">
        <v>40269</v>
      </c>
      <c r="D439" s="3" t="s">
        <v>2152</v>
      </c>
      <c r="E439" s="5">
        <v>3109.4</v>
      </c>
      <c r="F439" s="3" t="s">
        <v>2153</v>
      </c>
      <c r="G439" s="3" t="s">
        <v>57</v>
      </c>
      <c r="H439" s="4">
        <v>40269</v>
      </c>
      <c r="I439" s="3" t="s">
        <v>68</v>
      </c>
      <c r="J439" s="6">
        <v>22750</v>
      </c>
      <c r="K439" s="3"/>
      <c r="L439" s="3" t="s">
        <v>16267</v>
      </c>
      <c r="M439" s="3"/>
    </row>
    <row r="440" spans="1:13" s="1" customFormat="1" ht="14.9" customHeight="1" x14ac:dyDescent="0.2">
      <c r="A440" s="3" t="s">
        <v>374</v>
      </c>
      <c r="B440" s="3" t="s">
        <v>11765</v>
      </c>
      <c r="C440" s="4">
        <v>42826</v>
      </c>
      <c r="D440" s="3"/>
      <c r="E440" s="5">
        <v>0</v>
      </c>
      <c r="F440" s="3" t="s">
        <v>11766</v>
      </c>
      <c r="G440" s="3" t="s">
        <v>57</v>
      </c>
      <c r="H440" s="4">
        <v>42826</v>
      </c>
      <c r="I440" s="3" t="s">
        <v>204</v>
      </c>
      <c r="J440" s="6">
        <v>9280</v>
      </c>
      <c r="K440" s="3" t="s">
        <v>16267</v>
      </c>
      <c r="L440" s="3"/>
      <c r="M440" s="3"/>
    </row>
    <row r="441" spans="1:13" s="1" customFormat="1" ht="14.9" customHeight="1" x14ac:dyDescent="0.2">
      <c r="A441" s="3" t="s">
        <v>374</v>
      </c>
      <c r="B441" s="3" t="s">
        <v>9498</v>
      </c>
      <c r="C441" s="4">
        <v>34366</v>
      </c>
      <c r="D441" s="3"/>
      <c r="E441" s="5">
        <v>0</v>
      </c>
      <c r="F441" s="3" t="s">
        <v>9499</v>
      </c>
      <c r="G441" s="3" t="s">
        <v>57</v>
      </c>
      <c r="H441" s="4">
        <v>34366</v>
      </c>
      <c r="I441" s="3" t="s">
        <v>9500</v>
      </c>
      <c r="J441" s="6">
        <v>5000</v>
      </c>
      <c r="K441" s="3"/>
      <c r="L441" s="3"/>
      <c r="M441" s="3"/>
    </row>
    <row r="442" spans="1:13" s="1" customFormat="1" ht="14.9" customHeight="1" x14ac:dyDescent="0.2">
      <c r="A442" s="3" t="s">
        <v>374</v>
      </c>
      <c r="B442" s="3" t="s">
        <v>375</v>
      </c>
      <c r="C442" s="4">
        <v>33695</v>
      </c>
      <c r="D442" s="3" t="s">
        <v>376</v>
      </c>
      <c r="E442" s="5">
        <v>0</v>
      </c>
      <c r="F442" s="3" t="s">
        <v>377</v>
      </c>
      <c r="G442" s="3" t="s">
        <v>57</v>
      </c>
      <c r="H442" s="4">
        <v>33695</v>
      </c>
      <c r="I442" s="3" t="s">
        <v>68</v>
      </c>
      <c r="J442" s="6">
        <v>3000</v>
      </c>
      <c r="K442" s="3"/>
      <c r="L442" s="3"/>
      <c r="M442" s="3"/>
    </row>
    <row r="443" spans="1:13" s="1" customFormat="1" ht="14.9" customHeight="1" x14ac:dyDescent="0.2">
      <c r="A443" s="3" t="s">
        <v>374</v>
      </c>
      <c r="B443" s="3" t="s">
        <v>8970</v>
      </c>
      <c r="C443" s="4">
        <v>32964</v>
      </c>
      <c r="D443" s="3"/>
      <c r="E443" s="5">
        <v>11271</v>
      </c>
      <c r="F443" s="3" t="s">
        <v>8971</v>
      </c>
      <c r="G443" s="3" t="s">
        <v>8972</v>
      </c>
      <c r="H443" s="4">
        <v>45608</v>
      </c>
      <c r="I443" s="3" t="s">
        <v>961</v>
      </c>
      <c r="J443" s="6">
        <v>25500</v>
      </c>
      <c r="K443" s="3"/>
      <c r="L443" s="3"/>
      <c r="M443" s="3"/>
    </row>
    <row r="444" spans="1:13" s="1" customFormat="1" ht="14.9" customHeight="1" x14ac:dyDescent="0.2">
      <c r="A444" s="3" t="s">
        <v>374</v>
      </c>
      <c r="B444" s="3" t="s">
        <v>502</v>
      </c>
      <c r="C444" s="4">
        <v>32964</v>
      </c>
      <c r="D444" s="3" t="s">
        <v>503</v>
      </c>
      <c r="E444" s="5">
        <v>0</v>
      </c>
      <c r="F444" s="3" t="s">
        <v>504</v>
      </c>
      <c r="G444" s="3" t="s">
        <v>505</v>
      </c>
      <c r="H444" s="4">
        <v>45839</v>
      </c>
      <c r="I444" s="3" t="s">
        <v>286</v>
      </c>
      <c r="J444" s="6">
        <v>6000</v>
      </c>
      <c r="K444" s="3" t="s">
        <v>16267</v>
      </c>
      <c r="L444" s="3"/>
      <c r="M444" s="3"/>
    </row>
    <row r="445" spans="1:13" s="1" customFormat="1" ht="14.9" customHeight="1" x14ac:dyDescent="0.2">
      <c r="A445" s="3" t="s">
        <v>374</v>
      </c>
      <c r="B445" s="3" t="s">
        <v>4591</v>
      </c>
      <c r="C445" s="4">
        <v>32964</v>
      </c>
      <c r="D445" s="3" t="s">
        <v>4575</v>
      </c>
      <c r="E445" s="5">
        <v>11381.5</v>
      </c>
      <c r="F445" s="3" t="s">
        <v>4592</v>
      </c>
      <c r="G445" s="3" t="s">
        <v>621</v>
      </c>
      <c r="H445" s="4">
        <v>32964</v>
      </c>
      <c r="I445" s="3" t="s">
        <v>4315</v>
      </c>
      <c r="J445" s="6">
        <v>25750</v>
      </c>
      <c r="K445" s="3"/>
      <c r="L445" s="3"/>
      <c r="M445" s="3"/>
    </row>
    <row r="446" spans="1:13" s="1" customFormat="1" ht="14.9" customHeight="1" x14ac:dyDescent="0.2">
      <c r="A446" s="3" t="s">
        <v>374</v>
      </c>
      <c r="B446" s="3" t="s">
        <v>9061</v>
      </c>
      <c r="C446" s="4">
        <v>32964</v>
      </c>
      <c r="D446" s="3"/>
      <c r="E446" s="5">
        <v>0</v>
      </c>
      <c r="F446" s="3" t="s">
        <v>9062</v>
      </c>
      <c r="G446" s="3" t="s">
        <v>9063</v>
      </c>
      <c r="H446" s="4">
        <v>35886</v>
      </c>
      <c r="I446" s="3" t="s">
        <v>27</v>
      </c>
      <c r="J446" s="6">
        <v>6700</v>
      </c>
      <c r="K446" s="3"/>
      <c r="L446" s="3"/>
      <c r="M446" s="3"/>
    </row>
    <row r="447" spans="1:13" s="1" customFormat="1" ht="14.9" customHeight="1" x14ac:dyDescent="0.2">
      <c r="A447" s="3" t="s">
        <v>374</v>
      </c>
      <c r="B447" s="3" t="s">
        <v>11352</v>
      </c>
      <c r="C447" s="4">
        <v>36678</v>
      </c>
      <c r="D447" s="3" t="s">
        <v>11353</v>
      </c>
      <c r="E447" s="5">
        <v>0</v>
      </c>
      <c r="F447" s="3" t="s">
        <v>11354</v>
      </c>
      <c r="G447" s="3" t="s">
        <v>11355</v>
      </c>
      <c r="H447" s="4">
        <v>41303</v>
      </c>
      <c r="I447" s="3"/>
      <c r="J447" s="6">
        <v>7400</v>
      </c>
      <c r="K447" s="3"/>
      <c r="L447" s="3"/>
      <c r="M447" s="3"/>
    </row>
    <row r="448" spans="1:13" s="1" customFormat="1" ht="14.9" customHeight="1" x14ac:dyDescent="0.2">
      <c r="A448" s="3" t="s">
        <v>374</v>
      </c>
      <c r="B448" s="3" t="s">
        <v>10170</v>
      </c>
      <c r="C448" s="4">
        <v>43282</v>
      </c>
      <c r="D448" s="3"/>
      <c r="E448" s="5">
        <v>1411.2</v>
      </c>
      <c r="F448" s="3" t="s">
        <v>10171</v>
      </c>
      <c r="G448" s="3" t="s">
        <v>9892</v>
      </c>
      <c r="H448" s="4">
        <v>43282</v>
      </c>
      <c r="I448" s="3" t="s">
        <v>33</v>
      </c>
      <c r="J448" s="6">
        <v>3600</v>
      </c>
      <c r="K448" s="3" t="s">
        <v>16267</v>
      </c>
      <c r="L448" s="3"/>
      <c r="M448" s="3"/>
    </row>
    <row r="449" spans="1:13" s="1" customFormat="1" ht="14.9" customHeight="1" x14ac:dyDescent="0.2">
      <c r="A449" s="3" t="s">
        <v>374</v>
      </c>
      <c r="B449" s="3" t="s">
        <v>2381</v>
      </c>
      <c r="C449" s="4">
        <v>42156</v>
      </c>
      <c r="D449" s="3" t="s">
        <v>2382</v>
      </c>
      <c r="E449" s="5">
        <v>0</v>
      </c>
      <c r="F449" s="3" t="s">
        <v>2383</v>
      </c>
      <c r="G449" s="3" t="s">
        <v>57</v>
      </c>
      <c r="H449" s="4">
        <v>44378</v>
      </c>
      <c r="I449" s="3" t="s">
        <v>2384</v>
      </c>
      <c r="J449" s="6">
        <v>5500</v>
      </c>
      <c r="K449" s="3"/>
      <c r="L449" s="3"/>
      <c r="M449" s="3"/>
    </row>
    <row r="450" spans="1:13" s="1" customFormat="1" ht="14.9" customHeight="1" x14ac:dyDescent="0.2">
      <c r="A450" s="3" t="s">
        <v>374</v>
      </c>
      <c r="B450" s="3" t="s">
        <v>7916</v>
      </c>
      <c r="C450" s="4">
        <v>43721</v>
      </c>
      <c r="D450" s="3"/>
      <c r="E450" s="5">
        <v>1215.2</v>
      </c>
      <c r="F450" s="3" t="s">
        <v>7917</v>
      </c>
      <c r="G450" s="3" t="s">
        <v>57</v>
      </c>
      <c r="H450" s="4">
        <v>43721</v>
      </c>
      <c r="I450" s="3" t="s">
        <v>33</v>
      </c>
      <c r="J450" s="6">
        <v>3100</v>
      </c>
      <c r="K450" s="3" t="s">
        <v>16267</v>
      </c>
      <c r="L450" s="3"/>
      <c r="M450" s="3"/>
    </row>
    <row r="451" spans="1:13" s="1" customFormat="1" ht="14.9" customHeight="1" x14ac:dyDescent="0.2">
      <c r="A451" s="3" t="s">
        <v>374</v>
      </c>
      <c r="B451" s="3" t="s">
        <v>8344</v>
      </c>
      <c r="C451" s="4">
        <v>39136</v>
      </c>
      <c r="D451" s="3"/>
      <c r="E451" s="5">
        <v>10718.5</v>
      </c>
      <c r="F451" s="3" t="s">
        <v>8345</v>
      </c>
      <c r="G451" s="3" t="s">
        <v>57</v>
      </c>
      <c r="H451" s="4">
        <v>39136</v>
      </c>
      <c r="I451" s="3" t="s">
        <v>5129</v>
      </c>
      <c r="J451" s="6">
        <v>24250</v>
      </c>
      <c r="K451" s="3"/>
      <c r="L451" s="3"/>
      <c r="M451" s="3"/>
    </row>
    <row r="452" spans="1:13" s="1" customFormat="1" ht="14.9" customHeight="1" x14ac:dyDescent="0.2">
      <c r="A452" s="3" t="s">
        <v>374</v>
      </c>
      <c r="B452" s="3" t="s">
        <v>15725</v>
      </c>
      <c r="C452" s="4">
        <v>32964</v>
      </c>
      <c r="D452" s="3" t="s">
        <v>15716</v>
      </c>
      <c r="E452" s="5">
        <v>256.36</v>
      </c>
      <c r="F452" s="3" t="s">
        <v>15726</v>
      </c>
      <c r="G452" s="3" t="s">
        <v>15585</v>
      </c>
      <c r="H452" s="4">
        <v>32964</v>
      </c>
      <c r="I452" s="3" t="s">
        <v>699</v>
      </c>
      <c r="J452" s="6">
        <v>580</v>
      </c>
      <c r="K452" s="3"/>
      <c r="L452" s="3"/>
      <c r="M452" s="3"/>
    </row>
    <row r="453" spans="1:13" s="1" customFormat="1" ht="14.9" customHeight="1" x14ac:dyDescent="0.2">
      <c r="A453" s="3" t="s">
        <v>374</v>
      </c>
      <c r="B453" s="3" t="s">
        <v>15727</v>
      </c>
      <c r="C453" s="4">
        <v>32964</v>
      </c>
      <c r="D453" s="3" t="s">
        <v>15716</v>
      </c>
      <c r="E453" s="5">
        <v>3712.8</v>
      </c>
      <c r="F453" s="3" t="s">
        <v>15728</v>
      </c>
      <c r="G453" s="3" t="s">
        <v>15585</v>
      </c>
      <c r="H453" s="4">
        <v>32964</v>
      </c>
      <c r="I453" s="3" t="s">
        <v>699</v>
      </c>
      <c r="J453" s="6">
        <v>8400</v>
      </c>
      <c r="K453" s="3"/>
      <c r="L453" s="3"/>
      <c r="M453" s="3"/>
    </row>
    <row r="454" spans="1:13" s="1" customFormat="1" ht="14.9" customHeight="1" x14ac:dyDescent="0.2">
      <c r="A454" s="3" t="s">
        <v>359</v>
      </c>
      <c r="B454" s="3" t="s">
        <v>9903</v>
      </c>
      <c r="C454" s="4">
        <v>38078</v>
      </c>
      <c r="D454" s="3"/>
      <c r="E454" s="5">
        <v>0</v>
      </c>
      <c r="F454" s="3" t="s">
        <v>9904</v>
      </c>
      <c r="G454" s="3" t="s">
        <v>9905</v>
      </c>
      <c r="H454" s="4">
        <v>43363</v>
      </c>
      <c r="I454" s="3" t="s">
        <v>68</v>
      </c>
      <c r="J454" s="6">
        <v>3200</v>
      </c>
      <c r="K454" s="3"/>
      <c r="L454" s="3"/>
      <c r="M454" s="3"/>
    </row>
    <row r="455" spans="1:13" s="1" customFormat="1" ht="14.9" customHeight="1" x14ac:dyDescent="0.2">
      <c r="A455" s="3" t="s">
        <v>359</v>
      </c>
      <c r="B455" s="3" t="s">
        <v>364</v>
      </c>
      <c r="C455" s="4">
        <v>38135</v>
      </c>
      <c r="D455" s="3" t="s">
        <v>365</v>
      </c>
      <c r="E455" s="5">
        <v>1571.85</v>
      </c>
      <c r="F455" s="3" t="s">
        <v>366</v>
      </c>
      <c r="G455" s="3" t="s">
        <v>57</v>
      </c>
      <c r="H455" s="4">
        <v>45870</v>
      </c>
      <c r="I455" s="3" t="s">
        <v>68</v>
      </c>
      <c r="J455" s="6">
        <v>3900</v>
      </c>
      <c r="K455" s="3"/>
      <c r="L455" s="3"/>
      <c r="M455" s="3"/>
    </row>
    <row r="456" spans="1:13" s="1" customFormat="1" ht="14.9" customHeight="1" x14ac:dyDescent="0.2">
      <c r="A456" s="3" t="s">
        <v>359</v>
      </c>
      <c r="B456" s="3" t="s">
        <v>360</v>
      </c>
      <c r="C456" s="4">
        <v>38078</v>
      </c>
      <c r="D456" s="3" t="s">
        <v>361</v>
      </c>
      <c r="E456" s="5">
        <v>0</v>
      </c>
      <c r="F456" s="3" t="s">
        <v>362</v>
      </c>
      <c r="G456" s="3" t="s">
        <v>363</v>
      </c>
      <c r="H456" s="4">
        <v>44958</v>
      </c>
      <c r="I456" s="3" t="s">
        <v>68</v>
      </c>
      <c r="J456" s="6">
        <v>3350</v>
      </c>
      <c r="K456" s="3"/>
      <c r="L456" s="3"/>
      <c r="M456" s="3"/>
    </row>
    <row r="457" spans="1:13" s="1" customFormat="1" ht="14.9" customHeight="1" x14ac:dyDescent="0.2">
      <c r="A457" s="3" t="s">
        <v>359</v>
      </c>
      <c r="B457" s="3" t="s">
        <v>10726</v>
      </c>
      <c r="C457" s="4">
        <v>38208</v>
      </c>
      <c r="D457" s="3" t="s">
        <v>10727</v>
      </c>
      <c r="E457" s="5">
        <v>0</v>
      </c>
      <c r="F457" s="3" t="s">
        <v>10728</v>
      </c>
      <c r="G457" s="3" t="s">
        <v>10729</v>
      </c>
      <c r="H457" s="4">
        <v>41183</v>
      </c>
      <c r="I457" s="3" t="s">
        <v>68</v>
      </c>
      <c r="J457" s="6">
        <v>2800</v>
      </c>
      <c r="K457" s="3"/>
      <c r="L457" s="3"/>
      <c r="M457" s="3"/>
    </row>
    <row r="458" spans="1:13" s="1" customFormat="1" ht="14.9" customHeight="1" x14ac:dyDescent="0.2">
      <c r="A458" s="3" t="s">
        <v>359</v>
      </c>
      <c r="B458" s="3" t="s">
        <v>7810</v>
      </c>
      <c r="C458" s="4">
        <v>38078</v>
      </c>
      <c r="D458" s="3" t="s">
        <v>7811</v>
      </c>
      <c r="E458" s="5">
        <v>0</v>
      </c>
      <c r="F458" s="3" t="s">
        <v>7812</v>
      </c>
      <c r="G458" s="3" t="s">
        <v>7813</v>
      </c>
      <c r="H458" s="4">
        <v>43160</v>
      </c>
      <c r="I458" s="3" t="s">
        <v>68</v>
      </c>
      <c r="J458" s="6">
        <v>3450</v>
      </c>
      <c r="K458" s="3"/>
      <c r="L458" s="3"/>
      <c r="M458" s="3"/>
    </row>
    <row r="459" spans="1:13" s="1" customFormat="1" ht="14.9" customHeight="1" x14ac:dyDescent="0.2">
      <c r="A459" s="3" t="s">
        <v>359</v>
      </c>
      <c r="B459" s="3" t="s">
        <v>12339</v>
      </c>
      <c r="C459" s="4">
        <v>38078</v>
      </c>
      <c r="D459" s="3"/>
      <c r="E459" s="5">
        <v>0</v>
      </c>
      <c r="F459" s="3" t="s">
        <v>12340</v>
      </c>
      <c r="G459" s="3" t="s">
        <v>12341</v>
      </c>
      <c r="H459" s="4">
        <v>43571</v>
      </c>
      <c r="I459" s="3" t="s">
        <v>68</v>
      </c>
      <c r="J459" s="6">
        <v>3200</v>
      </c>
      <c r="K459" s="3"/>
      <c r="L459" s="3"/>
      <c r="M459" s="3"/>
    </row>
    <row r="460" spans="1:13" s="1" customFormat="1" ht="14.9" customHeight="1" x14ac:dyDescent="0.2">
      <c r="A460" s="3" t="s">
        <v>359</v>
      </c>
      <c r="B460" s="3" t="s">
        <v>2899</v>
      </c>
      <c r="C460" s="4">
        <v>41974</v>
      </c>
      <c r="D460" s="3"/>
      <c r="E460" s="5">
        <v>0</v>
      </c>
      <c r="F460" s="3" t="s">
        <v>2900</v>
      </c>
      <c r="G460" s="3" t="s">
        <v>2901</v>
      </c>
      <c r="H460" s="4">
        <v>45870</v>
      </c>
      <c r="I460" s="3" t="s">
        <v>142</v>
      </c>
      <c r="J460" s="6">
        <v>3750</v>
      </c>
      <c r="K460" s="3"/>
      <c r="L460" s="3"/>
      <c r="M460" s="3"/>
    </row>
    <row r="461" spans="1:13" s="1" customFormat="1" ht="14.9" customHeight="1" x14ac:dyDescent="0.2">
      <c r="A461" s="3" t="s">
        <v>359</v>
      </c>
      <c r="B461" s="3" t="s">
        <v>13657</v>
      </c>
      <c r="C461" s="4">
        <v>37347</v>
      </c>
      <c r="D461" s="3" t="s">
        <v>13654</v>
      </c>
      <c r="E461" s="5">
        <v>3580.2</v>
      </c>
      <c r="F461" s="3" t="s">
        <v>13658</v>
      </c>
      <c r="G461" s="3" t="s">
        <v>13656</v>
      </c>
      <c r="H461" s="4">
        <v>37347</v>
      </c>
      <c r="I461" s="3" t="s">
        <v>391</v>
      </c>
      <c r="J461" s="6">
        <v>8100</v>
      </c>
      <c r="K461" s="3"/>
      <c r="L461" s="3"/>
      <c r="M461" s="3"/>
    </row>
    <row r="462" spans="1:13" s="1" customFormat="1" ht="14.9" customHeight="1" x14ac:dyDescent="0.2">
      <c r="A462" s="3" t="s">
        <v>359</v>
      </c>
      <c r="B462" s="3" t="s">
        <v>1436</v>
      </c>
      <c r="C462" s="4">
        <v>32964</v>
      </c>
      <c r="D462" s="3" t="s">
        <v>1437</v>
      </c>
      <c r="E462" s="5">
        <v>2600</v>
      </c>
      <c r="F462" s="3" t="s">
        <v>1438</v>
      </c>
      <c r="G462" s="3" t="s">
        <v>57</v>
      </c>
      <c r="H462" s="4">
        <v>38808</v>
      </c>
      <c r="I462" s="3" t="s">
        <v>1439</v>
      </c>
      <c r="J462" s="6">
        <v>18500</v>
      </c>
      <c r="K462" s="3"/>
      <c r="L462" s="3" t="s">
        <v>16267</v>
      </c>
      <c r="M462" s="3"/>
    </row>
    <row r="463" spans="1:13" s="1" customFormat="1" ht="14.9" customHeight="1" x14ac:dyDescent="0.2">
      <c r="A463" s="3" t="s">
        <v>359</v>
      </c>
      <c r="B463" s="3" t="s">
        <v>6774</v>
      </c>
      <c r="C463" s="4">
        <v>44378</v>
      </c>
      <c r="D463" s="3" t="s">
        <v>6775</v>
      </c>
      <c r="E463" s="5">
        <v>45080</v>
      </c>
      <c r="F463" s="3" t="s">
        <v>6776</v>
      </c>
      <c r="G463" s="3" t="s">
        <v>57</v>
      </c>
      <c r="H463" s="4">
        <v>44551</v>
      </c>
      <c r="I463" s="3" t="s">
        <v>142</v>
      </c>
      <c r="J463" s="6">
        <v>92000</v>
      </c>
      <c r="K463" s="3"/>
      <c r="L463" s="3"/>
      <c r="M463" s="3"/>
    </row>
    <row r="464" spans="1:13" s="1" customFormat="1" ht="14.9" customHeight="1" x14ac:dyDescent="0.2">
      <c r="A464" s="3" t="s">
        <v>359</v>
      </c>
      <c r="B464" s="3" t="s">
        <v>12889</v>
      </c>
      <c r="C464" s="4">
        <v>44378</v>
      </c>
      <c r="D464" s="3" t="s">
        <v>12890</v>
      </c>
      <c r="E464" s="5">
        <v>15235.72</v>
      </c>
      <c r="F464" s="3" t="s">
        <v>12891</v>
      </c>
      <c r="G464" s="3" t="s">
        <v>57</v>
      </c>
      <c r="H464" s="4">
        <v>44378</v>
      </c>
      <c r="I464" s="3" t="s">
        <v>142</v>
      </c>
      <c r="J464" s="6">
        <v>45000</v>
      </c>
      <c r="K464" s="3" t="s">
        <v>16267</v>
      </c>
      <c r="L464" s="3" t="s">
        <v>16267</v>
      </c>
      <c r="M464" s="3"/>
    </row>
    <row r="465" spans="1:13" s="1" customFormat="1" ht="14.9" customHeight="1" x14ac:dyDescent="0.2">
      <c r="A465" s="3" t="s">
        <v>359</v>
      </c>
      <c r="B465" s="3" t="s">
        <v>15685</v>
      </c>
      <c r="C465" s="4">
        <v>32964</v>
      </c>
      <c r="D465" s="3" t="s">
        <v>15686</v>
      </c>
      <c r="E465" s="5">
        <v>13923</v>
      </c>
      <c r="F465" s="3" t="s">
        <v>15687</v>
      </c>
      <c r="G465" s="3" t="s">
        <v>15688</v>
      </c>
      <c r="H465" s="4">
        <v>32964</v>
      </c>
      <c r="I465" s="3" t="s">
        <v>15689</v>
      </c>
      <c r="J465" s="6">
        <v>31500</v>
      </c>
      <c r="K465" s="3"/>
      <c r="L465" s="3"/>
      <c r="M465" s="3"/>
    </row>
    <row r="466" spans="1:13" s="1" customFormat="1" ht="14.9" customHeight="1" x14ac:dyDescent="0.2">
      <c r="A466" s="3" t="s">
        <v>359</v>
      </c>
      <c r="B466" s="3" t="s">
        <v>5460</v>
      </c>
      <c r="C466" s="4">
        <v>37408</v>
      </c>
      <c r="D466" s="3" t="s">
        <v>5461</v>
      </c>
      <c r="E466" s="5">
        <v>1880</v>
      </c>
      <c r="F466" s="3" t="s">
        <v>5462</v>
      </c>
      <c r="G466" s="3" t="s">
        <v>57</v>
      </c>
      <c r="H466" s="4">
        <v>38917</v>
      </c>
      <c r="I466" s="3" t="s">
        <v>2054</v>
      </c>
      <c r="J466" s="6">
        <v>17500</v>
      </c>
      <c r="K466" s="3" t="s">
        <v>16267</v>
      </c>
      <c r="L466" s="3" t="s">
        <v>16267</v>
      </c>
      <c r="M466" s="3"/>
    </row>
    <row r="467" spans="1:13" s="1" customFormat="1" ht="14.9" customHeight="1" x14ac:dyDescent="0.2">
      <c r="A467" s="3" t="s">
        <v>359</v>
      </c>
      <c r="B467" s="3" t="s">
        <v>16027</v>
      </c>
      <c r="C467" s="4">
        <v>37407</v>
      </c>
      <c r="D467" s="3" t="s">
        <v>16028</v>
      </c>
      <c r="E467" s="5">
        <v>22000</v>
      </c>
      <c r="F467" s="3" t="s">
        <v>16029</v>
      </c>
      <c r="G467" s="3" t="s">
        <v>16030</v>
      </c>
      <c r="H467" s="4">
        <v>37407</v>
      </c>
      <c r="I467" s="3" t="s">
        <v>16031</v>
      </c>
      <c r="J467" s="6">
        <v>250000</v>
      </c>
      <c r="K467" s="3" t="s">
        <v>16267</v>
      </c>
      <c r="L467" s="3"/>
      <c r="M467" s="3"/>
    </row>
    <row r="468" spans="1:13" s="1" customFormat="1" ht="14.9" customHeight="1" x14ac:dyDescent="0.2">
      <c r="A468" s="3" t="s">
        <v>359</v>
      </c>
      <c r="B468" s="3" t="s">
        <v>1968</v>
      </c>
      <c r="C468" s="4">
        <v>40219</v>
      </c>
      <c r="D468" s="3" t="s">
        <v>1969</v>
      </c>
      <c r="E468" s="5">
        <v>115852</v>
      </c>
      <c r="F468" s="3" t="s">
        <v>1970</v>
      </c>
      <c r="G468" s="3" t="s">
        <v>57</v>
      </c>
      <c r="H468" s="4">
        <v>40219</v>
      </c>
      <c r="I468" s="3" t="s">
        <v>1657</v>
      </c>
      <c r="J468" s="6">
        <v>263300</v>
      </c>
      <c r="K468" s="3" t="s">
        <v>16267</v>
      </c>
      <c r="L468" s="3"/>
      <c r="M468" s="3"/>
    </row>
    <row r="469" spans="1:13" s="1" customFormat="1" ht="14.9" customHeight="1" x14ac:dyDescent="0.2">
      <c r="A469" s="3" t="s">
        <v>359</v>
      </c>
      <c r="B469" s="3" t="s">
        <v>812</v>
      </c>
      <c r="C469" s="4">
        <v>42826</v>
      </c>
      <c r="D469" s="3" t="s">
        <v>813</v>
      </c>
      <c r="E469" s="5">
        <v>122500</v>
      </c>
      <c r="F469" s="3" t="s">
        <v>814</v>
      </c>
      <c r="G469" s="3" t="s">
        <v>390</v>
      </c>
      <c r="H469" s="4">
        <v>42826</v>
      </c>
      <c r="I469" s="3" t="s">
        <v>391</v>
      </c>
      <c r="J469" s="6">
        <v>250000</v>
      </c>
      <c r="K469" s="3"/>
      <c r="L469" s="3"/>
      <c r="M469" s="3"/>
    </row>
    <row r="470" spans="1:13" s="1" customFormat="1" ht="14.9" customHeight="1" x14ac:dyDescent="0.2">
      <c r="A470" s="3" t="s">
        <v>359</v>
      </c>
      <c r="B470" s="3" t="s">
        <v>11286</v>
      </c>
      <c r="C470" s="4">
        <v>34366</v>
      </c>
      <c r="D470" s="3" t="s">
        <v>11287</v>
      </c>
      <c r="E470" s="5">
        <v>6886.2</v>
      </c>
      <c r="F470" s="3" t="s">
        <v>11288</v>
      </c>
      <c r="G470" s="3" t="s">
        <v>11289</v>
      </c>
      <c r="H470" s="4">
        <v>43221</v>
      </c>
      <c r="I470" s="3" t="s">
        <v>961</v>
      </c>
      <c r="J470" s="6">
        <v>24250</v>
      </c>
      <c r="K470" s="3" t="s">
        <v>16267</v>
      </c>
      <c r="L470" s="3" t="s">
        <v>16267</v>
      </c>
      <c r="M470" s="3"/>
    </row>
    <row r="471" spans="1:13" s="1" customFormat="1" ht="14.9" customHeight="1" x14ac:dyDescent="0.2">
      <c r="A471" s="3" t="s">
        <v>359</v>
      </c>
      <c r="B471" s="3" t="s">
        <v>901</v>
      </c>
      <c r="C471" s="4">
        <v>36617</v>
      </c>
      <c r="D471" s="3" t="s">
        <v>902</v>
      </c>
      <c r="E471" s="5">
        <v>20884.5</v>
      </c>
      <c r="F471" s="3" t="s">
        <v>903</v>
      </c>
      <c r="G471" s="3" t="s">
        <v>904</v>
      </c>
      <c r="H471" s="4">
        <v>36617</v>
      </c>
      <c r="I471" s="3" t="s">
        <v>905</v>
      </c>
      <c r="J471" s="6">
        <v>47250</v>
      </c>
      <c r="K471" s="3"/>
      <c r="L471" s="3"/>
      <c r="M471" s="3"/>
    </row>
    <row r="472" spans="1:13" s="1" customFormat="1" ht="14.9" customHeight="1" x14ac:dyDescent="0.2">
      <c r="A472" s="3" t="s">
        <v>359</v>
      </c>
      <c r="B472" s="3" t="s">
        <v>6096</v>
      </c>
      <c r="C472" s="4">
        <v>38443</v>
      </c>
      <c r="D472" s="3" t="s">
        <v>6097</v>
      </c>
      <c r="E472" s="5">
        <v>0</v>
      </c>
      <c r="F472" s="3" t="s">
        <v>6098</v>
      </c>
      <c r="G472" s="3" t="s">
        <v>57</v>
      </c>
      <c r="H472" s="4">
        <v>43958</v>
      </c>
      <c r="I472" s="3" t="s">
        <v>572</v>
      </c>
      <c r="J472" s="6">
        <v>7900</v>
      </c>
      <c r="K472" s="3" t="s">
        <v>16267</v>
      </c>
      <c r="L472" s="3"/>
      <c r="M472" s="3"/>
    </row>
    <row r="473" spans="1:13" s="1" customFormat="1" ht="14.9" customHeight="1" x14ac:dyDescent="0.2">
      <c r="A473" s="3" t="s">
        <v>359</v>
      </c>
      <c r="B473" s="3" t="s">
        <v>431</v>
      </c>
      <c r="C473" s="4">
        <v>38534</v>
      </c>
      <c r="D473" s="3" t="s">
        <v>432</v>
      </c>
      <c r="E473" s="5">
        <v>6156.41</v>
      </c>
      <c r="F473" s="3" t="s">
        <v>433</v>
      </c>
      <c r="G473" s="3" t="s">
        <v>434</v>
      </c>
      <c r="H473" s="4">
        <v>45859</v>
      </c>
      <c r="I473" s="3" t="s">
        <v>93</v>
      </c>
      <c r="J473" s="6">
        <v>17500</v>
      </c>
      <c r="K473" s="3"/>
      <c r="L473" s="3"/>
      <c r="M473" s="3"/>
    </row>
    <row r="474" spans="1:13" s="1" customFormat="1" ht="14.9" customHeight="1" x14ac:dyDescent="0.2">
      <c r="A474" s="3" t="s">
        <v>359</v>
      </c>
      <c r="B474" s="3" t="s">
        <v>2187</v>
      </c>
      <c r="C474" s="4">
        <v>38582</v>
      </c>
      <c r="D474" s="3" t="s">
        <v>2188</v>
      </c>
      <c r="E474" s="5">
        <v>3536</v>
      </c>
      <c r="F474" s="3" t="s">
        <v>2189</v>
      </c>
      <c r="G474" s="3" t="s">
        <v>2190</v>
      </c>
      <c r="H474" s="4">
        <v>45728</v>
      </c>
      <c r="I474" s="3" t="s">
        <v>27</v>
      </c>
      <c r="J474" s="6">
        <v>8000</v>
      </c>
      <c r="K474" s="3"/>
      <c r="L474" s="3"/>
      <c r="M474" s="3"/>
    </row>
    <row r="475" spans="1:13" s="1" customFormat="1" ht="14.9" customHeight="1" x14ac:dyDescent="0.2">
      <c r="A475" s="3" t="s">
        <v>359</v>
      </c>
      <c r="B475" s="3" t="s">
        <v>11290</v>
      </c>
      <c r="C475" s="4">
        <v>40269</v>
      </c>
      <c r="D475" s="3"/>
      <c r="E475" s="5">
        <v>0</v>
      </c>
      <c r="F475" s="3" t="s">
        <v>11291</v>
      </c>
      <c r="G475" s="3" t="s">
        <v>57</v>
      </c>
      <c r="H475" s="4">
        <v>43480</v>
      </c>
      <c r="I475" s="3"/>
      <c r="J475" s="6">
        <v>10000</v>
      </c>
      <c r="K475" s="3"/>
      <c r="L475" s="3"/>
      <c r="M475" s="3"/>
    </row>
    <row r="476" spans="1:13" s="1" customFormat="1" ht="14.9" customHeight="1" x14ac:dyDescent="0.2">
      <c r="A476" s="3" t="s">
        <v>359</v>
      </c>
      <c r="B476" s="3" t="s">
        <v>14754</v>
      </c>
      <c r="C476" s="4">
        <v>40269</v>
      </c>
      <c r="D476" s="3" t="s">
        <v>14755</v>
      </c>
      <c r="E476" s="5">
        <v>6312.35</v>
      </c>
      <c r="F476" s="3" t="s">
        <v>14756</v>
      </c>
      <c r="G476" s="3" t="s">
        <v>14757</v>
      </c>
      <c r="H476" s="4">
        <v>45475</v>
      </c>
      <c r="I476" s="3" t="s">
        <v>961</v>
      </c>
      <c r="J476" s="6">
        <v>21500</v>
      </c>
      <c r="K476" s="3"/>
      <c r="L476" s="3"/>
      <c r="M476" s="3"/>
    </row>
    <row r="477" spans="1:13" s="1" customFormat="1" ht="14.9" customHeight="1" x14ac:dyDescent="0.2">
      <c r="A477" s="3" t="s">
        <v>359</v>
      </c>
      <c r="B477" s="3" t="s">
        <v>14758</v>
      </c>
      <c r="C477" s="4">
        <v>45017</v>
      </c>
      <c r="D477" s="3" t="s">
        <v>14755</v>
      </c>
      <c r="E477" s="5">
        <v>10157.15</v>
      </c>
      <c r="F477" s="3" t="s">
        <v>14759</v>
      </c>
      <c r="G477" s="3" t="s">
        <v>14757</v>
      </c>
      <c r="H477" s="4">
        <v>45017</v>
      </c>
      <c r="I477" s="3" t="s">
        <v>93</v>
      </c>
      <c r="J477" s="6">
        <v>44250</v>
      </c>
      <c r="K477" s="3" t="s">
        <v>16267</v>
      </c>
      <c r="L477" s="3" t="s">
        <v>16267</v>
      </c>
      <c r="M477" s="3"/>
    </row>
    <row r="478" spans="1:13" s="1" customFormat="1" ht="14.9" customHeight="1" x14ac:dyDescent="0.2">
      <c r="A478" s="3" t="s">
        <v>359</v>
      </c>
      <c r="B478" s="3" t="s">
        <v>7659</v>
      </c>
      <c r="C478" s="4">
        <v>38513</v>
      </c>
      <c r="D478" s="3" t="s">
        <v>7653</v>
      </c>
      <c r="E478" s="5">
        <v>3270.8</v>
      </c>
      <c r="F478" s="3" t="s">
        <v>7660</v>
      </c>
      <c r="G478" s="3" t="s">
        <v>7655</v>
      </c>
      <c r="H478" s="4">
        <v>40019</v>
      </c>
      <c r="I478" s="3" t="s">
        <v>7661</v>
      </c>
      <c r="J478" s="6">
        <v>7400</v>
      </c>
      <c r="K478" s="3"/>
      <c r="L478" s="3"/>
      <c r="M478" s="3"/>
    </row>
    <row r="479" spans="1:13" s="1" customFormat="1" ht="14.9" customHeight="1" x14ac:dyDescent="0.2">
      <c r="A479" s="3" t="s">
        <v>359</v>
      </c>
      <c r="B479" s="3" t="s">
        <v>15697</v>
      </c>
      <c r="C479" s="4">
        <v>32964</v>
      </c>
      <c r="D479" s="3" t="s">
        <v>15694</v>
      </c>
      <c r="E479" s="5">
        <v>3562.86</v>
      </c>
      <c r="F479" s="3" t="s">
        <v>15698</v>
      </c>
      <c r="G479" s="3" t="s">
        <v>15585</v>
      </c>
      <c r="H479" s="4">
        <v>43525</v>
      </c>
      <c r="I479" s="3" t="s">
        <v>2157</v>
      </c>
      <c r="J479" s="6">
        <v>10250</v>
      </c>
      <c r="K479" s="3" t="s">
        <v>16267</v>
      </c>
      <c r="L479" s="3"/>
      <c r="M479" s="3"/>
    </row>
    <row r="480" spans="1:13" s="1" customFormat="1" ht="14.9" customHeight="1" x14ac:dyDescent="0.2">
      <c r="A480" s="3" t="s">
        <v>16</v>
      </c>
      <c r="B480" s="3" t="s">
        <v>7528</v>
      </c>
      <c r="C480" s="4">
        <v>45017</v>
      </c>
      <c r="D480" s="3"/>
      <c r="E480" s="5">
        <v>0</v>
      </c>
      <c r="F480" s="3" t="s">
        <v>7529</v>
      </c>
      <c r="G480" s="3" t="s">
        <v>7530</v>
      </c>
      <c r="H480" s="4">
        <v>45017</v>
      </c>
      <c r="I480" s="3" t="s">
        <v>7531</v>
      </c>
      <c r="J480" s="6">
        <v>12000</v>
      </c>
      <c r="K480" s="3" t="s">
        <v>16267</v>
      </c>
      <c r="L480" s="3"/>
      <c r="M480" s="3"/>
    </row>
    <row r="481" spans="1:13" s="1" customFormat="1" ht="14.9" customHeight="1" x14ac:dyDescent="0.2">
      <c r="A481" s="3" t="s">
        <v>77</v>
      </c>
      <c r="B481" s="3" t="s">
        <v>4336</v>
      </c>
      <c r="C481" s="4">
        <v>36290</v>
      </c>
      <c r="D481" s="3" t="s">
        <v>4337</v>
      </c>
      <c r="E481" s="5">
        <v>60270</v>
      </c>
      <c r="F481" s="3" t="s">
        <v>4338</v>
      </c>
      <c r="G481" s="3" t="s">
        <v>4339</v>
      </c>
      <c r="H481" s="4">
        <v>40391</v>
      </c>
      <c r="I481" s="3" t="s">
        <v>68</v>
      </c>
      <c r="J481" s="6">
        <v>123000</v>
      </c>
      <c r="K481" s="3"/>
      <c r="L481" s="3"/>
      <c r="M481" s="3"/>
    </row>
    <row r="482" spans="1:13" s="1" customFormat="1" ht="14.9" customHeight="1" x14ac:dyDescent="0.2">
      <c r="A482" s="3" t="s">
        <v>77</v>
      </c>
      <c r="B482" s="3" t="s">
        <v>4340</v>
      </c>
      <c r="C482" s="4">
        <v>45017</v>
      </c>
      <c r="D482" s="3" t="s">
        <v>4337</v>
      </c>
      <c r="E482" s="5">
        <v>65660</v>
      </c>
      <c r="F482" s="3" t="s">
        <v>4341</v>
      </c>
      <c r="G482" s="3" t="s">
        <v>4339</v>
      </c>
      <c r="H482" s="4">
        <v>45017</v>
      </c>
      <c r="I482" s="3" t="s">
        <v>27</v>
      </c>
      <c r="J482" s="6">
        <v>134000</v>
      </c>
      <c r="K482" s="3"/>
      <c r="L482" s="3"/>
      <c r="M482" s="3"/>
    </row>
    <row r="483" spans="1:13" s="1" customFormat="1" ht="14.9" customHeight="1" x14ac:dyDescent="0.2">
      <c r="A483" s="3" t="s">
        <v>77</v>
      </c>
      <c r="B483" s="3" t="s">
        <v>5612</v>
      </c>
      <c r="C483" s="4">
        <v>45017</v>
      </c>
      <c r="D483" s="3" t="s">
        <v>5613</v>
      </c>
      <c r="E483" s="5">
        <v>49000</v>
      </c>
      <c r="F483" s="3" t="s">
        <v>5614</v>
      </c>
      <c r="G483" s="3" t="s">
        <v>4339</v>
      </c>
      <c r="H483" s="4">
        <v>45017</v>
      </c>
      <c r="I483" s="3" t="s">
        <v>27</v>
      </c>
      <c r="J483" s="6">
        <v>100000</v>
      </c>
      <c r="K483" s="3"/>
      <c r="L483" s="3"/>
      <c r="M483" s="3"/>
    </row>
    <row r="484" spans="1:13" s="1" customFormat="1" ht="14.9" customHeight="1" x14ac:dyDescent="0.2">
      <c r="A484" s="3" t="s">
        <v>77</v>
      </c>
      <c r="B484" s="3" t="s">
        <v>8417</v>
      </c>
      <c r="C484" s="4">
        <v>43405</v>
      </c>
      <c r="D484" s="3"/>
      <c r="E484" s="5">
        <v>0</v>
      </c>
      <c r="F484" s="3" t="s">
        <v>8418</v>
      </c>
      <c r="G484" s="3" t="s">
        <v>8419</v>
      </c>
      <c r="H484" s="4">
        <v>43405</v>
      </c>
      <c r="I484" s="3" t="s">
        <v>641</v>
      </c>
      <c r="J484" s="6">
        <v>750</v>
      </c>
      <c r="K484" s="3"/>
      <c r="L484" s="3"/>
      <c r="M484" s="3"/>
    </row>
    <row r="485" spans="1:13" s="1" customFormat="1" ht="14.9" customHeight="1" x14ac:dyDescent="0.2">
      <c r="A485" s="3" t="s">
        <v>77</v>
      </c>
      <c r="B485" s="3" t="s">
        <v>11905</v>
      </c>
      <c r="C485" s="4">
        <v>40861</v>
      </c>
      <c r="D485" s="3" t="s">
        <v>11906</v>
      </c>
      <c r="E485" s="5">
        <v>0</v>
      </c>
      <c r="F485" s="3" t="s">
        <v>11907</v>
      </c>
      <c r="G485" s="3" t="s">
        <v>11908</v>
      </c>
      <c r="H485" s="4">
        <v>40861</v>
      </c>
      <c r="I485" s="3" t="s">
        <v>68</v>
      </c>
      <c r="J485" s="6">
        <v>5600</v>
      </c>
      <c r="K485" s="3"/>
      <c r="L485" s="3"/>
      <c r="M485" s="3"/>
    </row>
    <row r="486" spans="1:13" s="1" customFormat="1" ht="14.9" customHeight="1" x14ac:dyDescent="0.2">
      <c r="A486" s="3" t="s">
        <v>77</v>
      </c>
      <c r="B486" s="3" t="s">
        <v>2444</v>
      </c>
      <c r="C486" s="4">
        <v>36122</v>
      </c>
      <c r="D486" s="3" t="s">
        <v>2445</v>
      </c>
      <c r="E486" s="5">
        <v>0</v>
      </c>
      <c r="F486" s="3" t="s">
        <v>2446</v>
      </c>
      <c r="G486" s="3" t="s">
        <v>2447</v>
      </c>
      <c r="H486" s="4">
        <v>36122</v>
      </c>
      <c r="I486" s="3" t="s">
        <v>1350</v>
      </c>
      <c r="J486" s="6">
        <v>7500</v>
      </c>
      <c r="K486" s="3" t="s">
        <v>16267</v>
      </c>
      <c r="L486" s="3"/>
      <c r="M486" s="3"/>
    </row>
    <row r="487" spans="1:13" s="1" customFormat="1" ht="14.9" customHeight="1" x14ac:dyDescent="0.2">
      <c r="A487" s="3" t="s">
        <v>77</v>
      </c>
      <c r="B487" s="3" t="s">
        <v>1311</v>
      </c>
      <c r="C487" s="4">
        <v>34425</v>
      </c>
      <c r="D487" s="3" t="s">
        <v>1312</v>
      </c>
      <c r="E487" s="5">
        <v>19779.5</v>
      </c>
      <c r="F487" s="3" t="s">
        <v>1313</v>
      </c>
      <c r="G487" s="3" t="s">
        <v>1314</v>
      </c>
      <c r="H487" s="4">
        <v>43441</v>
      </c>
      <c r="I487" s="3" t="s">
        <v>68</v>
      </c>
      <c r="J487" s="6">
        <v>44750</v>
      </c>
      <c r="K487" s="3"/>
      <c r="L487" s="3"/>
      <c r="M487" s="3"/>
    </row>
    <row r="488" spans="1:13" s="1" customFormat="1" ht="14.9" customHeight="1" x14ac:dyDescent="0.2">
      <c r="A488" s="3" t="s">
        <v>77</v>
      </c>
      <c r="B488" s="3" t="s">
        <v>12267</v>
      </c>
      <c r="C488" s="4">
        <v>36251</v>
      </c>
      <c r="D488" s="3"/>
      <c r="E488" s="5">
        <v>0</v>
      </c>
      <c r="F488" s="3" t="s">
        <v>12268</v>
      </c>
      <c r="G488" s="3" t="s">
        <v>57</v>
      </c>
      <c r="H488" s="4">
        <v>36251</v>
      </c>
      <c r="I488" s="3" t="s">
        <v>2919</v>
      </c>
      <c r="J488" s="6">
        <v>7800</v>
      </c>
      <c r="K488" s="3" t="s">
        <v>16267</v>
      </c>
      <c r="L488" s="3"/>
      <c r="M488" s="3"/>
    </row>
    <row r="489" spans="1:13" s="1" customFormat="1" ht="14.9" customHeight="1" x14ac:dyDescent="0.2">
      <c r="A489" s="3" t="s">
        <v>77</v>
      </c>
      <c r="B489" s="3" t="s">
        <v>9925</v>
      </c>
      <c r="C489" s="4">
        <v>38991</v>
      </c>
      <c r="D489" s="3"/>
      <c r="E489" s="5">
        <v>0</v>
      </c>
      <c r="F489" s="3" t="s">
        <v>9926</v>
      </c>
      <c r="G489" s="3" t="s">
        <v>57</v>
      </c>
      <c r="H489" s="4">
        <v>38991</v>
      </c>
      <c r="I489" s="3" t="s">
        <v>7564</v>
      </c>
      <c r="J489" s="6">
        <v>3950</v>
      </c>
      <c r="K489" s="3"/>
      <c r="L489" s="3"/>
      <c r="M489" s="3"/>
    </row>
    <row r="490" spans="1:13" s="1" customFormat="1" ht="14.9" customHeight="1" x14ac:dyDescent="0.2">
      <c r="A490" s="3" t="s">
        <v>77</v>
      </c>
      <c r="B490" s="3" t="s">
        <v>9300</v>
      </c>
      <c r="C490" s="4">
        <v>32964</v>
      </c>
      <c r="D490" s="3"/>
      <c r="E490" s="5">
        <v>6490.55</v>
      </c>
      <c r="F490" s="3" t="s">
        <v>9301</v>
      </c>
      <c r="G490" s="3" t="s">
        <v>57</v>
      </c>
      <c r="H490" s="4">
        <v>46162</v>
      </c>
      <c r="I490" s="3" t="s">
        <v>218</v>
      </c>
      <c r="J490" s="6">
        <v>22500</v>
      </c>
      <c r="K490" s="3" t="s">
        <v>16267</v>
      </c>
      <c r="L490" s="3"/>
      <c r="M490" s="3" t="s">
        <v>16267</v>
      </c>
    </row>
    <row r="491" spans="1:13" s="1" customFormat="1" ht="14.9" customHeight="1" x14ac:dyDescent="0.2">
      <c r="A491" s="3" t="s">
        <v>77</v>
      </c>
      <c r="B491" s="3" t="s">
        <v>7565</v>
      </c>
      <c r="C491" s="4">
        <v>39069</v>
      </c>
      <c r="D491" s="3"/>
      <c r="E491" s="5">
        <v>0</v>
      </c>
      <c r="F491" s="3" t="s">
        <v>7566</v>
      </c>
      <c r="G491" s="3" t="s">
        <v>7567</v>
      </c>
      <c r="H491" s="4">
        <v>39069</v>
      </c>
      <c r="I491" s="3" t="s">
        <v>704</v>
      </c>
      <c r="J491" s="6">
        <v>10750</v>
      </c>
      <c r="K491" s="3" t="s">
        <v>16267</v>
      </c>
      <c r="L491" s="3"/>
      <c r="M491" s="3"/>
    </row>
    <row r="492" spans="1:13" s="1" customFormat="1" ht="14.9" customHeight="1" x14ac:dyDescent="0.2">
      <c r="A492" s="3" t="s">
        <v>77</v>
      </c>
      <c r="B492" s="3" t="s">
        <v>6699</v>
      </c>
      <c r="C492" s="4">
        <v>45017</v>
      </c>
      <c r="D492" s="3" t="s">
        <v>6700</v>
      </c>
      <c r="E492" s="5">
        <v>0</v>
      </c>
      <c r="F492" s="3" t="s">
        <v>6701</v>
      </c>
      <c r="G492" s="3" t="s">
        <v>57</v>
      </c>
      <c r="H492" s="4">
        <v>45017</v>
      </c>
      <c r="I492" s="3" t="s">
        <v>6702</v>
      </c>
      <c r="J492" s="6">
        <v>7200</v>
      </c>
      <c r="K492" s="3" t="s">
        <v>16267</v>
      </c>
      <c r="L492" s="3"/>
      <c r="M492" s="3"/>
    </row>
    <row r="493" spans="1:13" s="1" customFormat="1" ht="14.9" customHeight="1" x14ac:dyDescent="0.2">
      <c r="A493" s="3" t="s">
        <v>77</v>
      </c>
      <c r="B493" s="3" t="s">
        <v>1061</v>
      </c>
      <c r="C493" s="4">
        <v>42826</v>
      </c>
      <c r="D493" s="3"/>
      <c r="E493" s="5">
        <v>0</v>
      </c>
      <c r="F493" s="3" t="s">
        <v>1062</v>
      </c>
      <c r="G493" s="3" t="s">
        <v>1063</v>
      </c>
      <c r="H493" s="4">
        <v>42826</v>
      </c>
      <c r="I493" s="3" t="s">
        <v>1064</v>
      </c>
      <c r="J493" s="6">
        <v>3490</v>
      </c>
      <c r="K493" s="3" t="s">
        <v>16267</v>
      </c>
      <c r="L493" s="3"/>
      <c r="M493" s="3"/>
    </row>
    <row r="494" spans="1:13" s="1" customFormat="1" ht="14.9" customHeight="1" x14ac:dyDescent="0.2">
      <c r="A494" s="3" t="s">
        <v>77</v>
      </c>
      <c r="B494" s="3" t="s">
        <v>9066</v>
      </c>
      <c r="C494" s="4">
        <v>40452</v>
      </c>
      <c r="D494" s="3"/>
      <c r="E494" s="5">
        <v>0</v>
      </c>
      <c r="F494" s="3" t="s">
        <v>9067</v>
      </c>
      <c r="G494" s="3" t="s">
        <v>9068</v>
      </c>
      <c r="H494" s="4">
        <v>40575</v>
      </c>
      <c r="I494" s="3" t="s">
        <v>68</v>
      </c>
      <c r="J494" s="6">
        <v>7700</v>
      </c>
      <c r="K494" s="3"/>
      <c r="L494" s="3"/>
      <c r="M494" s="3"/>
    </row>
    <row r="495" spans="1:13" s="1" customFormat="1" ht="14.9" customHeight="1" x14ac:dyDescent="0.2">
      <c r="A495" s="3" t="s">
        <v>77</v>
      </c>
      <c r="B495" s="3" t="s">
        <v>5608</v>
      </c>
      <c r="C495" s="4">
        <v>41426</v>
      </c>
      <c r="D495" s="3" t="s">
        <v>5609</v>
      </c>
      <c r="E495" s="5">
        <v>920.83</v>
      </c>
      <c r="F495" s="3" t="s">
        <v>5610</v>
      </c>
      <c r="G495" s="3" t="s">
        <v>5611</v>
      </c>
      <c r="H495" s="4">
        <v>41426</v>
      </c>
      <c r="I495" s="3" t="s">
        <v>68</v>
      </c>
      <c r="J495" s="6">
        <v>12500</v>
      </c>
      <c r="K495" s="3"/>
      <c r="L495" s="3"/>
      <c r="M495" s="3"/>
    </row>
    <row r="496" spans="1:13" s="1" customFormat="1" ht="14.9" customHeight="1" x14ac:dyDescent="0.2">
      <c r="A496" s="3" t="s">
        <v>77</v>
      </c>
      <c r="B496" s="3" t="s">
        <v>11869</v>
      </c>
      <c r="C496" s="4">
        <v>41487</v>
      </c>
      <c r="D496" s="3" t="s">
        <v>11870</v>
      </c>
      <c r="E496" s="5">
        <v>0</v>
      </c>
      <c r="F496" s="3" t="s">
        <v>11871</v>
      </c>
      <c r="G496" s="3" t="s">
        <v>57</v>
      </c>
      <c r="H496" s="4">
        <v>44287</v>
      </c>
      <c r="I496" s="3" t="s">
        <v>191</v>
      </c>
      <c r="J496" s="6">
        <v>8500</v>
      </c>
      <c r="K496" s="3"/>
      <c r="L496" s="3"/>
      <c r="M496" s="3"/>
    </row>
    <row r="497" spans="1:13" s="1" customFormat="1" ht="14.9" customHeight="1" x14ac:dyDescent="0.2">
      <c r="A497" s="3" t="s">
        <v>77</v>
      </c>
      <c r="B497" s="3" t="s">
        <v>13498</v>
      </c>
      <c r="C497" s="4">
        <v>40405</v>
      </c>
      <c r="D497" s="3" t="s">
        <v>13499</v>
      </c>
      <c r="E497" s="5">
        <v>0</v>
      </c>
      <c r="F497" s="3" t="s">
        <v>13500</v>
      </c>
      <c r="G497" s="3" t="s">
        <v>57</v>
      </c>
      <c r="H497" s="4">
        <v>44287</v>
      </c>
      <c r="I497" s="3" t="s">
        <v>157</v>
      </c>
      <c r="J497" s="6">
        <v>1075</v>
      </c>
      <c r="K497" s="3"/>
      <c r="L497" s="3"/>
      <c r="M497" s="3"/>
    </row>
    <row r="498" spans="1:13" s="1" customFormat="1" ht="14.9" customHeight="1" x14ac:dyDescent="0.2">
      <c r="A498" s="3" t="s">
        <v>77</v>
      </c>
      <c r="B498" s="3" t="s">
        <v>4118</v>
      </c>
      <c r="C498" s="4">
        <v>32964</v>
      </c>
      <c r="D498" s="3" t="s">
        <v>4119</v>
      </c>
      <c r="E498" s="5">
        <v>0</v>
      </c>
      <c r="F498" s="3" t="s">
        <v>4120</v>
      </c>
      <c r="G498" s="3" t="s">
        <v>4121</v>
      </c>
      <c r="H498" s="4">
        <v>42887</v>
      </c>
      <c r="I498" s="3" t="s">
        <v>68</v>
      </c>
      <c r="J498" s="6">
        <v>7500</v>
      </c>
      <c r="K498" s="3"/>
      <c r="L498" s="3"/>
      <c r="M498" s="3"/>
    </row>
    <row r="499" spans="1:13" s="1" customFormat="1" ht="14.9" customHeight="1" x14ac:dyDescent="0.2">
      <c r="A499" s="3" t="s">
        <v>77</v>
      </c>
      <c r="B499" s="3" t="s">
        <v>13501</v>
      </c>
      <c r="C499" s="4">
        <v>32964</v>
      </c>
      <c r="D499" s="3" t="s">
        <v>13499</v>
      </c>
      <c r="E499" s="5">
        <v>4110.6000000000004</v>
      </c>
      <c r="F499" s="3" t="s">
        <v>13502</v>
      </c>
      <c r="G499" s="3" t="s">
        <v>13503</v>
      </c>
      <c r="H499" s="4">
        <v>39151</v>
      </c>
      <c r="I499" s="3" t="s">
        <v>93</v>
      </c>
      <c r="J499" s="6">
        <v>9300</v>
      </c>
      <c r="K499" s="3"/>
      <c r="L499" s="3"/>
      <c r="M499" s="3"/>
    </row>
    <row r="500" spans="1:13" s="1" customFormat="1" ht="14.9" customHeight="1" x14ac:dyDescent="0.2">
      <c r="A500" s="3" t="s">
        <v>77</v>
      </c>
      <c r="B500" s="3" t="s">
        <v>8334</v>
      </c>
      <c r="C500" s="4">
        <v>38991</v>
      </c>
      <c r="D500" s="3"/>
      <c r="E500" s="5">
        <v>0</v>
      </c>
      <c r="F500" s="3" t="s">
        <v>8335</v>
      </c>
      <c r="G500" s="3" t="s">
        <v>57</v>
      </c>
      <c r="H500" s="4">
        <v>38991</v>
      </c>
      <c r="I500" s="3" t="s">
        <v>68</v>
      </c>
      <c r="J500" s="6">
        <v>4950</v>
      </c>
      <c r="K500" s="3"/>
      <c r="L500" s="3"/>
      <c r="M500" s="3"/>
    </row>
    <row r="501" spans="1:13" s="1" customFormat="1" ht="14.9" customHeight="1" x14ac:dyDescent="0.2">
      <c r="A501" s="3" t="s">
        <v>77</v>
      </c>
      <c r="B501" s="3" t="s">
        <v>4814</v>
      </c>
      <c r="C501" s="4">
        <v>44044</v>
      </c>
      <c r="D501" s="3" t="s">
        <v>4815</v>
      </c>
      <c r="E501" s="5">
        <v>377.24</v>
      </c>
      <c r="F501" s="3" t="s">
        <v>4816</v>
      </c>
      <c r="G501" s="3" t="s">
        <v>4817</v>
      </c>
      <c r="H501" s="4">
        <v>44044</v>
      </c>
      <c r="I501" s="3" t="s">
        <v>2919</v>
      </c>
      <c r="J501" s="6">
        <v>5700</v>
      </c>
      <c r="K501" s="3" t="s">
        <v>16267</v>
      </c>
      <c r="L501" s="3"/>
      <c r="M501" s="3"/>
    </row>
    <row r="502" spans="1:13" s="1" customFormat="1" ht="14.9" customHeight="1" x14ac:dyDescent="0.2">
      <c r="A502" s="3" t="s">
        <v>77</v>
      </c>
      <c r="B502" s="3" t="s">
        <v>13574</v>
      </c>
      <c r="C502" s="4">
        <v>43862</v>
      </c>
      <c r="D502" s="3" t="s">
        <v>13575</v>
      </c>
      <c r="E502" s="5">
        <v>0</v>
      </c>
      <c r="F502" s="3" t="s">
        <v>13576</v>
      </c>
      <c r="G502" s="3" t="s">
        <v>13577</v>
      </c>
      <c r="H502" s="4">
        <v>43862</v>
      </c>
      <c r="I502" s="3" t="s">
        <v>13578</v>
      </c>
      <c r="J502" s="6">
        <v>4600</v>
      </c>
      <c r="K502" s="3" t="s">
        <v>16267</v>
      </c>
      <c r="L502" s="3"/>
      <c r="M502" s="3"/>
    </row>
    <row r="503" spans="1:13" s="1" customFormat="1" ht="14.9" customHeight="1" x14ac:dyDescent="0.2">
      <c r="A503" s="3" t="s">
        <v>77</v>
      </c>
      <c r="B503" s="3" t="s">
        <v>15998</v>
      </c>
      <c r="C503" s="4">
        <v>44621</v>
      </c>
      <c r="D503" s="3" t="s">
        <v>15999</v>
      </c>
      <c r="E503" s="5">
        <v>0</v>
      </c>
      <c r="F503" s="3" t="s">
        <v>16000</v>
      </c>
      <c r="G503" s="3" t="s">
        <v>57</v>
      </c>
      <c r="H503" s="4">
        <v>44621</v>
      </c>
      <c r="I503" s="3" t="s">
        <v>27</v>
      </c>
      <c r="J503" s="6">
        <v>10750</v>
      </c>
      <c r="K503" s="3"/>
      <c r="L503" s="3"/>
      <c r="M503" s="3"/>
    </row>
    <row r="504" spans="1:13" s="1" customFormat="1" ht="14.9" customHeight="1" x14ac:dyDescent="0.2">
      <c r="A504" s="3" t="s">
        <v>77</v>
      </c>
      <c r="B504" s="3" t="s">
        <v>11837</v>
      </c>
      <c r="C504" s="4">
        <v>44433</v>
      </c>
      <c r="D504" s="3" t="s">
        <v>11838</v>
      </c>
      <c r="E504" s="5">
        <v>14475.5</v>
      </c>
      <c r="F504" s="3" t="s">
        <v>11839</v>
      </c>
      <c r="G504" s="3" t="s">
        <v>11840</v>
      </c>
      <c r="H504" s="4">
        <v>44433</v>
      </c>
      <c r="I504" s="3" t="s">
        <v>27</v>
      </c>
      <c r="J504" s="6">
        <v>32750</v>
      </c>
      <c r="K504" s="3"/>
      <c r="L504" s="3"/>
      <c r="M504" s="3"/>
    </row>
    <row r="505" spans="1:13" s="1" customFormat="1" ht="14.9" customHeight="1" x14ac:dyDescent="0.2">
      <c r="A505" s="3" t="s">
        <v>77</v>
      </c>
      <c r="B505" s="3" t="s">
        <v>78</v>
      </c>
      <c r="C505" s="4">
        <v>44914</v>
      </c>
      <c r="D505" s="3" t="s">
        <v>79</v>
      </c>
      <c r="E505" s="5">
        <v>20000.5</v>
      </c>
      <c r="F505" s="3" t="s">
        <v>80</v>
      </c>
      <c r="G505" s="3" t="s">
        <v>57</v>
      </c>
      <c r="H505" s="4">
        <v>45046</v>
      </c>
      <c r="I505" s="3" t="s">
        <v>27</v>
      </c>
      <c r="J505" s="6">
        <v>45250</v>
      </c>
      <c r="K505" s="3"/>
      <c r="L505" s="3"/>
      <c r="M505" s="3"/>
    </row>
    <row r="506" spans="1:13" s="1" customFormat="1" ht="14.9" customHeight="1" x14ac:dyDescent="0.2">
      <c r="A506" s="3" t="s">
        <v>77</v>
      </c>
      <c r="B506" s="3" t="s">
        <v>10681</v>
      </c>
      <c r="C506" s="4">
        <v>44433</v>
      </c>
      <c r="D506" s="3" t="s">
        <v>10682</v>
      </c>
      <c r="E506" s="5">
        <v>0</v>
      </c>
      <c r="F506" s="3" t="s">
        <v>10683</v>
      </c>
      <c r="G506" s="3" t="s">
        <v>57</v>
      </c>
      <c r="H506" s="4">
        <v>44433</v>
      </c>
      <c r="I506" s="3" t="s">
        <v>27</v>
      </c>
      <c r="J506" s="6">
        <v>6300</v>
      </c>
      <c r="K506" s="3"/>
      <c r="L506" s="3"/>
      <c r="M506" s="3"/>
    </row>
    <row r="507" spans="1:13" s="1" customFormat="1" ht="14.9" customHeight="1" x14ac:dyDescent="0.2">
      <c r="A507" s="3" t="s">
        <v>77</v>
      </c>
      <c r="B507" s="3" t="s">
        <v>4818</v>
      </c>
      <c r="C507" s="4">
        <v>44044</v>
      </c>
      <c r="D507" s="3" t="s">
        <v>4815</v>
      </c>
      <c r="E507" s="5">
        <v>172.48</v>
      </c>
      <c r="F507" s="3" t="s">
        <v>4819</v>
      </c>
      <c r="G507" s="3" t="s">
        <v>4817</v>
      </c>
      <c r="H507" s="4">
        <v>44044</v>
      </c>
      <c r="I507" s="3" t="s">
        <v>204</v>
      </c>
      <c r="J507" s="6">
        <v>2200</v>
      </c>
      <c r="K507" s="3" t="s">
        <v>16267</v>
      </c>
      <c r="L507" s="3"/>
      <c r="M507" s="3"/>
    </row>
    <row r="508" spans="1:13" s="1" customFormat="1" ht="14.9" customHeight="1" x14ac:dyDescent="0.2">
      <c r="A508" s="3" t="s">
        <v>77</v>
      </c>
      <c r="B508" s="3" t="s">
        <v>9183</v>
      </c>
      <c r="C508" s="4">
        <v>32964</v>
      </c>
      <c r="D508" s="3"/>
      <c r="E508" s="5">
        <v>0</v>
      </c>
      <c r="F508" s="3" t="s">
        <v>9184</v>
      </c>
      <c r="G508" s="3" t="s">
        <v>57</v>
      </c>
      <c r="H508" s="4">
        <v>43983</v>
      </c>
      <c r="I508" s="3" t="s">
        <v>157</v>
      </c>
      <c r="J508" s="6">
        <v>4900</v>
      </c>
      <c r="K508" s="3"/>
      <c r="L508" s="3"/>
      <c r="M508" s="3"/>
    </row>
    <row r="509" spans="1:13" s="1" customFormat="1" ht="14.9" customHeight="1" x14ac:dyDescent="0.2">
      <c r="A509" s="3" t="s">
        <v>77</v>
      </c>
      <c r="B509" s="3" t="s">
        <v>10136</v>
      </c>
      <c r="C509" s="4">
        <v>32964</v>
      </c>
      <c r="D509" s="3"/>
      <c r="E509" s="5">
        <v>800</v>
      </c>
      <c r="F509" s="3" t="s">
        <v>10137</v>
      </c>
      <c r="G509" s="3" t="s">
        <v>10138</v>
      </c>
      <c r="H509" s="4">
        <v>43922</v>
      </c>
      <c r="I509" s="3" t="s">
        <v>68</v>
      </c>
      <c r="J509" s="6">
        <v>13250</v>
      </c>
      <c r="K509" s="3"/>
      <c r="L509" s="3" t="s">
        <v>16267</v>
      </c>
      <c r="M509" s="3"/>
    </row>
    <row r="510" spans="1:13" s="1" customFormat="1" ht="14.9" customHeight="1" x14ac:dyDescent="0.2">
      <c r="A510" s="3" t="s">
        <v>77</v>
      </c>
      <c r="B510" s="3" t="s">
        <v>9015</v>
      </c>
      <c r="C510" s="4">
        <v>32964</v>
      </c>
      <c r="D510" s="3"/>
      <c r="E510" s="5">
        <v>0</v>
      </c>
      <c r="F510" s="3" t="s">
        <v>9016</v>
      </c>
      <c r="G510" s="3" t="s">
        <v>9017</v>
      </c>
      <c r="H510" s="4">
        <v>45536</v>
      </c>
      <c r="I510" s="3" t="s">
        <v>68</v>
      </c>
      <c r="J510" s="6">
        <v>3600</v>
      </c>
      <c r="K510" s="3"/>
      <c r="L510" s="3"/>
      <c r="M510" s="3"/>
    </row>
    <row r="511" spans="1:13" s="1" customFormat="1" ht="14.9" customHeight="1" x14ac:dyDescent="0.2">
      <c r="A511" s="3" t="s">
        <v>77</v>
      </c>
      <c r="B511" s="3" t="s">
        <v>9584</v>
      </c>
      <c r="C511" s="4">
        <v>32964</v>
      </c>
      <c r="D511" s="3"/>
      <c r="E511" s="5">
        <v>0</v>
      </c>
      <c r="F511" s="3" t="s">
        <v>9585</v>
      </c>
      <c r="G511" s="3" t="s">
        <v>9586</v>
      </c>
      <c r="H511" s="4">
        <v>43525</v>
      </c>
      <c r="I511" s="3" t="s">
        <v>157</v>
      </c>
      <c r="J511" s="6">
        <v>3650</v>
      </c>
      <c r="K511" s="3"/>
      <c r="L511" s="3"/>
      <c r="M511" s="3"/>
    </row>
    <row r="512" spans="1:13" s="1" customFormat="1" ht="14.9" customHeight="1" x14ac:dyDescent="0.2">
      <c r="A512" s="3" t="s">
        <v>77</v>
      </c>
      <c r="B512" s="3" t="s">
        <v>12139</v>
      </c>
      <c r="C512" s="4">
        <v>32964</v>
      </c>
      <c r="D512" s="3" t="s">
        <v>12140</v>
      </c>
      <c r="E512" s="5">
        <v>0</v>
      </c>
      <c r="F512" s="3" t="s">
        <v>12141</v>
      </c>
      <c r="G512" s="3" t="s">
        <v>12142</v>
      </c>
      <c r="H512" s="4">
        <v>40422</v>
      </c>
      <c r="I512" s="3" t="s">
        <v>157</v>
      </c>
      <c r="J512" s="6">
        <v>3200</v>
      </c>
      <c r="K512" s="3"/>
      <c r="L512" s="3"/>
      <c r="M512" s="3"/>
    </row>
    <row r="513" spans="1:13" s="1" customFormat="1" ht="14.9" customHeight="1" x14ac:dyDescent="0.2">
      <c r="A513" s="3" t="s">
        <v>77</v>
      </c>
      <c r="B513" s="3" t="s">
        <v>7862</v>
      </c>
      <c r="C513" s="4">
        <v>32964</v>
      </c>
      <c r="D513" s="3"/>
      <c r="E513" s="5">
        <v>0</v>
      </c>
      <c r="F513" s="3" t="s">
        <v>7863</v>
      </c>
      <c r="G513" s="3" t="s">
        <v>7864</v>
      </c>
      <c r="H513" s="4">
        <v>43922</v>
      </c>
      <c r="I513" s="3" t="s">
        <v>68</v>
      </c>
      <c r="J513" s="6">
        <v>6000</v>
      </c>
      <c r="K513" s="3"/>
      <c r="L513" s="3"/>
      <c r="M513" s="3"/>
    </row>
    <row r="514" spans="1:13" s="1" customFormat="1" ht="14.9" customHeight="1" x14ac:dyDescent="0.2">
      <c r="A514" s="3" t="s">
        <v>77</v>
      </c>
      <c r="B514" s="3" t="s">
        <v>9293</v>
      </c>
      <c r="C514" s="4">
        <v>32964</v>
      </c>
      <c r="D514" s="3"/>
      <c r="E514" s="5">
        <v>0</v>
      </c>
      <c r="F514" s="3" t="s">
        <v>9294</v>
      </c>
      <c r="G514" s="3" t="s">
        <v>57</v>
      </c>
      <c r="H514" s="4">
        <v>36008</v>
      </c>
      <c r="I514" s="3" t="s">
        <v>68</v>
      </c>
      <c r="J514" s="6">
        <v>6500</v>
      </c>
      <c r="K514" s="3"/>
      <c r="L514" s="3"/>
      <c r="M514" s="3"/>
    </row>
    <row r="515" spans="1:13" s="1" customFormat="1" ht="14.9" customHeight="1" x14ac:dyDescent="0.2">
      <c r="A515" s="3" t="s">
        <v>77</v>
      </c>
      <c r="B515" s="3" t="s">
        <v>8456</v>
      </c>
      <c r="C515" s="4">
        <v>33700</v>
      </c>
      <c r="D515" s="3"/>
      <c r="E515" s="5">
        <v>0</v>
      </c>
      <c r="F515" s="3" t="s">
        <v>8457</v>
      </c>
      <c r="G515" s="3" t="s">
        <v>8458</v>
      </c>
      <c r="H515" s="4">
        <v>42401</v>
      </c>
      <c r="I515" s="3" t="s">
        <v>68</v>
      </c>
      <c r="J515" s="6">
        <v>3600</v>
      </c>
      <c r="K515" s="3"/>
      <c r="L515" s="3"/>
      <c r="M515" s="3"/>
    </row>
    <row r="516" spans="1:13" s="1" customFormat="1" ht="14.9" customHeight="1" x14ac:dyDescent="0.2">
      <c r="A516" s="3" t="s">
        <v>77</v>
      </c>
      <c r="B516" s="3" t="s">
        <v>8759</v>
      </c>
      <c r="C516" s="4">
        <v>34700</v>
      </c>
      <c r="D516" s="3"/>
      <c r="E516" s="5">
        <v>0</v>
      </c>
      <c r="F516" s="3" t="s">
        <v>8760</v>
      </c>
      <c r="G516" s="3" t="s">
        <v>8761</v>
      </c>
      <c r="H516" s="4">
        <v>42370</v>
      </c>
      <c r="I516" s="3" t="s">
        <v>68</v>
      </c>
      <c r="J516" s="6">
        <v>6500</v>
      </c>
      <c r="K516" s="3"/>
      <c r="L516" s="3"/>
      <c r="M516" s="3"/>
    </row>
    <row r="517" spans="1:13" s="1" customFormat="1" ht="14.9" customHeight="1" x14ac:dyDescent="0.2">
      <c r="A517" s="3" t="s">
        <v>77</v>
      </c>
      <c r="B517" s="3" t="s">
        <v>9339</v>
      </c>
      <c r="C517" s="4">
        <v>40179</v>
      </c>
      <c r="D517" s="3"/>
      <c r="E517" s="5">
        <v>0</v>
      </c>
      <c r="F517" s="3" t="s">
        <v>9340</v>
      </c>
      <c r="G517" s="3" t="s">
        <v>9341</v>
      </c>
      <c r="H517" s="4">
        <v>45536</v>
      </c>
      <c r="I517" s="3" t="s">
        <v>68</v>
      </c>
      <c r="J517" s="6">
        <v>2550</v>
      </c>
      <c r="K517" s="3"/>
      <c r="L517" s="3"/>
      <c r="M517" s="3"/>
    </row>
    <row r="518" spans="1:13" s="1" customFormat="1" ht="14.9" customHeight="1" x14ac:dyDescent="0.2">
      <c r="A518" s="3" t="s">
        <v>77</v>
      </c>
      <c r="B518" s="3" t="s">
        <v>9457</v>
      </c>
      <c r="C518" s="4">
        <v>40179</v>
      </c>
      <c r="D518" s="3"/>
      <c r="E518" s="5">
        <v>0</v>
      </c>
      <c r="F518" s="3" t="s">
        <v>9458</v>
      </c>
      <c r="G518" s="3" t="s">
        <v>57</v>
      </c>
      <c r="H518" s="4">
        <v>41451</v>
      </c>
      <c r="I518" s="3" t="s">
        <v>68</v>
      </c>
      <c r="J518" s="6">
        <v>2900</v>
      </c>
      <c r="K518" s="3"/>
      <c r="L518" s="3"/>
      <c r="M518" s="3"/>
    </row>
    <row r="519" spans="1:13" s="1" customFormat="1" ht="14.9" customHeight="1" x14ac:dyDescent="0.2">
      <c r="A519" s="3" t="s">
        <v>77</v>
      </c>
      <c r="B519" s="3" t="s">
        <v>11073</v>
      </c>
      <c r="C519" s="4">
        <v>43070</v>
      </c>
      <c r="D519" s="3"/>
      <c r="E519" s="5">
        <v>800</v>
      </c>
      <c r="F519" s="3" t="s">
        <v>11074</v>
      </c>
      <c r="G519" s="3" t="s">
        <v>11075</v>
      </c>
      <c r="H519" s="4">
        <v>43070</v>
      </c>
      <c r="I519" s="3" t="s">
        <v>68</v>
      </c>
      <c r="J519" s="6">
        <v>14000</v>
      </c>
      <c r="K519" s="3"/>
      <c r="L519" s="3" t="s">
        <v>16267</v>
      </c>
      <c r="M519" s="3"/>
    </row>
    <row r="520" spans="1:13" s="1" customFormat="1" ht="14.9" customHeight="1" x14ac:dyDescent="0.2">
      <c r="A520" s="3" t="s">
        <v>77</v>
      </c>
      <c r="B520" s="3" t="s">
        <v>13504</v>
      </c>
      <c r="C520" s="4">
        <v>44197</v>
      </c>
      <c r="D520" s="3" t="s">
        <v>13499</v>
      </c>
      <c r="E520" s="5">
        <v>2776.94</v>
      </c>
      <c r="F520" s="3" t="s">
        <v>13505</v>
      </c>
      <c r="G520" s="3" t="s">
        <v>13503</v>
      </c>
      <c r="H520" s="4">
        <v>44197</v>
      </c>
      <c r="I520" s="3" t="s">
        <v>68</v>
      </c>
      <c r="J520" s="6">
        <v>8400</v>
      </c>
      <c r="K520" s="3"/>
      <c r="L520" s="3"/>
      <c r="M520" s="3"/>
    </row>
    <row r="521" spans="1:13" s="1" customFormat="1" ht="14.9" customHeight="1" x14ac:dyDescent="0.2">
      <c r="A521" s="3" t="s">
        <v>77</v>
      </c>
      <c r="B521" s="3" t="s">
        <v>11009</v>
      </c>
      <c r="C521" s="4">
        <v>44197</v>
      </c>
      <c r="D521" s="3" t="s">
        <v>11010</v>
      </c>
      <c r="E521" s="5">
        <v>447.54</v>
      </c>
      <c r="F521" s="3" t="s">
        <v>11011</v>
      </c>
      <c r="G521" s="3" t="s">
        <v>11012</v>
      </c>
      <c r="H521" s="4">
        <v>44256</v>
      </c>
      <c r="I521" s="3" t="s">
        <v>68</v>
      </c>
      <c r="J521" s="6">
        <v>12250</v>
      </c>
      <c r="K521" s="3"/>
      <c r="L521" s="3"/>
      <c r="M521" s="3"/>
    </row>
    <row r="522" spans="1:13" s="1" customFormat="1" ht="14.9" customHeight="1" x14ac:dyDescent="0.2">
      <c r="A522" s="3" t="s">
        <v>77</v>
      </c>
      <c r="B522" s="3" t="s">
        <v>3455</v>
      </c>
      <c r="C522" s="4">
        <v>44197</v>
      </c>
      <c r="D522" s="3" t="s">
        <v>3456</v>
      </c>
      <c r="E522" s="5">
        <v>0</v>
      </c>
      <c r="F522" s="3" t="s">
        <v>3457</v>
      </c>
      <c r="G522" s="3" t="s">
        <v>57</v>
      </c>
      <c r="H522" s="4">
        <v>44197</v>
      </c>
      <c r="I522" s="3" t="s">
        <v>68</v>
      </c>
      <c r="J522" s="6">
        <v>6500</v>
      </c>
      <c r="K522" s="3"/>
      <c r="L522" s="3"/>
      <c r="M522" s="3"/>
    </row>
    <row r="523" spans="1:13" s="1" customFormat="1" ht="14.9" customHeight="1" x14ac:dyDescent="0.2">
      <c r="A523" s="3" t="s">
        <v>77</v>
      </c>
      <c r="B523" s="3" t="s">
        <v>13568</v>
      </c>
      <c r="C523" s="4">
        <v>41365</v>
      </c>
      <c r="D523" s="3" t="s">
        <v>13569</v>
      </c>
      <c r="E523" s="5">
        <v>0</v>
      </c>
      <c r="F523" s="3" t="s">
        <v>13570</v>
      </c>
      <c r="G523" s="3" t="s">
        <v>57</v>
      </c>
      <c r="H523" s="4">
        <v>45870</v>
      </c>
      <c r="I523" s="3" t="s">
        <v>68</v>
      </c>
      <c r="J523" s="6">
        <v>4400</v>
      </c>
      <c r="K523" s="3"/>
      <c r="L523" s="3"/>
      <c r="M523" s="3"/>
    </row>
    <row r="524" spans="1:13" s="1" customFormat="1" ht="14.9" customHeight="1" x14ac:dyDescent="0.2">
      <c r="A524" s="3" t="s">
        <v>77</v>
      </c>
      <c r="B524" s="3" t="s">
        <v>11486</v>
      </c>
      <c r="C524" s="4">
        <v>41365</v>
      </c>
      <c r="D524" s="3" t="s">
        <v>11487</v>
      </c>
      <c r="E524" s="5">
        <v>0</v>
      </c>
      <c r="F524" s="3" t="s">
        <v>11488</v>
      </c>
      <c r="G524" s="3" t="s">
        <v>11489</v>
      </c>
      <c r="H524" s="4">
        <v>41395</v>
      </c>
      <c r="I524" s="3" t="s">
        <v>68</v>
      </c>
      <c r="J524" s="6">
        <v>4400</v>
      </c>
      <c r="K524" s="3"/>
      <c r="L524" s="3"/>
      <c r="M524" s="3"/>
    </row>
    <row r="525" spans="1:13" s="1" customFormat="1" ht="14.9" customHeight="1" x14ac:dyDescent="0.2">
      <c r="A525" s="3" t="s">
        <v>77</v>
      </c>
      <c r="B525" s="3" t="s">
        <v>13506</v>
      </c>
      <c r="C525" s="4">
        <v>41730</v>
      </c>
      <c r="D525" s="3" t="s">
        <v>13499</v>
      </c>
      <c r="E525" s="5">
        <v>3982.02</v>
      </c>
      <c r="F525" s="3" t="s">
        <v>13507</v>
      </c>
      <c r="G525" s="3" t="s">
        <v>13503</v>
      </c>
      <c r="H525" s="4">
        <v>42948</v>
      </c>
      <c r="I525" s="3" t="s">
        <v>68</v>
      </c>
      <c r="J525" s="6">
        <v>12250</v>
      </c>
      <c r="K525" s="3"/>
      <c r="L525" s="3"/>
      <c r="M525" s="3"/>
    </row>
    <row r="526" spans="1:13" s="1" customFormat="1" ht="14.9" customHeight="1" x14ac:dyDescent="0.2">
      <c r="A526" s="3" t="s">
        <v>77</v>
      </c>
      <c r="B526" s="3" t="s">
        <v>13395</v>
      </c>
      <c r="C526" s="4">
        <v>40269</v>
      </c>
      <c r="D526" s="3" t="s">
        <v>13396</v>
      </c>
      <c r="E526" s="5">
        <v>0</v>
      </c>
      <c r="F526" s="3" t="s">
        <v>13397</v>
      </c>
      <c r="G526" s="3" t="s">
        <v>13398</v>
      </c>
      <c r="H526" s="4">
        <v>44613</v>
      </c>
      <c r="I526" s="3" t="s">
        <v>68</v>
      </c>
      <c r="J526" s="6">
        <v>3450</v>
      </c>
      <c r="K526" s="3"/>
      <c r="L526" s="3"/>
      <c r="M526" s="3"/>
    </row>
    <row r="527" spans="1:13" s="1" customFormat="1" ht="14.9" customHeight="1" x14ac:dyDescent="0.2">
      <c r="A527" s="3" t="s">
        <v>77</v>
      </c>
      <c r="B527" s="3" t="s">
        <v>12381</v>
      </c>
      <c r="C527" s="4">
        <v>33695</v>
      </c>
      <c r="D527" s="3" t="s">
        <v>12382</v>
      </c>
      <c r="E527" s="5">
        <v>10903.15</v>
      </c>
      <c r="F527" s="3" t="s">
        <v>12383</v>
      </c>
      <c r="G527" s="3" t="s">
        <v>12384</v>
      </c>
      <c r="H527" s="4">
        <v>33695</v>
      </c>
      <c r="I527" s="3" t="s">
        <v>68</v>
      </c>
      <c r="J527" s="6">
        <v>28500</v>
      </c>
      <c r="K527" s="3"/>
      <c r="L527" s="3"/>
      <c r="M527" s="3"/>
    </row>
    <row r="528" spans="1:13" s="1" customFormat="1" ht="14.9" customHeight="1" x14ac:dyDescent="0.2">
      <c r="A528" s="3" t="s">
        <v>77</v>
      </c>
      <c r="B528" s="3" t="s">
        <v>10346</v>
      </c>
      <c r="C528" s="4">
        <v>42915</v>
      </c>
      <c r="D528" s="3"/>
      <c r="E528" s="5">
        <v>0</v>
      </c>
      <c r="F528" s="3" t="s">
        <v>10347</v>
      </c>
      <c r="G528" s="3" t="s">
        <v>10348</v>
      </c>
      <c r="H528" s="4">
        <v>44629</v>
      </c>
      <c r="I528" s="3" t="s">
        <v>1937</v>
      </c>
      <c r="J528" s="6">
        <v>192</v>
      </c>
      <c r="K528" s="3" t="s">
        <v>16267</v>
      </c>
      <c r="L528" s="3"/>
      <c r="M528" s="3"/>
    </row>
    <row r="529" spans="1:13" s="1" customFormat="1" ht="14.9" customHeight="1" x14ac:dyDescent="0.2">
      <c r="A529" s="3" t="s">
        <v>77</v>
      </c>
      <c r="B529" s="3" t="s">
        <v>9667</v>
      </c>
      <c r="C529" s="4">
        <v>42915</v>
      </c>
      <c r="D529" s="3"/>
      <c r="E529" s="5">
        <v>0</v>
      </c>
      <c r="F529" s="3" t="s">
        <v>9668</v>
      </c>
      <c r="G529" s="3" t="s">
        <v>9669</v>
      </c>
      <c r="H529" s="4">
        <v>42915</v>
      </c>
      <c r="I529" s="3" t="s">
        <v>1937</v>
      </c>
      <c r="J529" s="6">
        <v>192</v>
      </c>
      <c r="K529" s="3" t="s">
        <v>16267</v>
      </c>
      <c r="L529" s="3"/>
      <c r="M529" s="3"/>
    </row>
    <row r="530" spans="1:13" s="1" customFormat="1" ht="14.9" customHeight="1" x14ac:dyDescent="0.2">
      <c r="A530" s="3" t="s">
        <v>77</v>
      </c>
      <c r="B530" s="3" t="s">
        <v>9958</v>
      </c>
      <c r="C530" s="4">
        <v>42915</v>
      </c>
      <c r="D530" s="3"/>
      <c r="E530" s="5">
        <v>0</v>
      </c>
      <c r="F530" s="3" t="s">
        <v>9959</v>
      </c>
      <c r="G530" s="3" t="s">
        <v>9960</v>
      </c>
      <c r="H530" s="4">
        <v>42915</v>
      </c>
      <c r="I530" s="3" t="s">
        <v>1937</v>
      </c>
      <c r="J530" s="6">
        <v>192</v>
      </c>
      <c r="K530" s="3" t="s">
        <v>16267</v>
      </c>
      <c r="L530" s="3"/>
      <c r="M530" s="3"/>
    </row>
    <row r="531" spans="1:13" s="1" customFormat="1" ht="14.9" customHeight="1" x14ac:dyDescent="0.2">
      <c r="A531" s="3" t="s">
        <v>77</v>
      </c>
      <c r="B531" s="3" t="s">
        <v>9053</v>
      </c>
      <c r="C531" s="4">
        <v>38443</v>
      </c>
      <c r="D531" s="3"/>
      <c r="E531" s="5">
        <v>0</v>
      </c>
      <c r="F531" s="3" t="s">
        <v>9054</v>
      </c>
      <c r="G531" s="3" t="s">
        <v>9055</v>
      </c>
      <c r="H531" s="4">
        <v>38443</v>
      </c>
      <c r="I531" s="3" t="s">
        <v>7921</v>
      </c>
      <c r="J531" s="6">
        <v>4000</v>
      </c>
      <c r="K531" s="3" t="s">
        <v>16267</v>
      </c>
      <c r="L531" s="3"/>
      <c r="M531" s="3"/>
    </row>
    <row r="532" spans="1:13" s="1" customFormat="1" ht="14.9" customHeight="1" x14ac:dyDescent="0.2">
      <c r="A532" s="3" t="s">
        <v>77</v>
      </c>
      <c r="B532" s="3" t="s">
        <v>9318</v>
      </c>
      <c r="C532" s="4">
        <v>32964</v>
      </c>
      <c r="D532" s="3"/>
      <c r="E532" s="5">
        <v>0</v>
      </c>
      <c r="F532" s="3" t="s">
        <v>9319</v>
      </c>
      <c r="G532" s="3" t="s">
        <v>9320</v>
      </c>
      <c r="H532" s="4">
        <v>32964</v>
      </c>
      <c r="I532" s="3" t="s">
        <v>98</v>
      </c>
      <c r="J532" s="6">
        <v>4900</v>
      </c>
      <c r="K532" s="3" t="s">
        <v>16267</v>
      </c>
      <c r="L532" s="3"/>
      <c r="M532" s="3"/>
    </row>
    <row r="533" spans="1:13" s="1" customFormat="1" ht="14.9" customHeight="1" x14ac:dyDescent="0.2">
      <c r="A533" s="3" t="s">
        <v>77</v>
      </c>
      <c r="B533" s="3" t="s">
        <v>1484</v>
      </c>
      <c r="C533" s="4">
        <v>32964</v>
      </c>
      <c r="D533" s="3" t="s">
        <v>1485</v>
      </c>
      <c r="E533" s="5">
        <v>77440</v>
      </c>
      <c r="F533" s="3" t="s">
        <v>1486</v>
      </c>
      <c r="G533" s="3" t="s">
        <v>1487</v>
      </c>
      <c r="H533" s="4">
        <v>34754</v>
      </c>
      <c r="I533" s="3" t="s">
        <v>1488</v>
      </c>
      <c r="J533" s="6">
        <v>176000</v>
      </c>
      <c r="K533" s="3" t="s">
        <v>16267</v>
      </c>
      <c r="L533" s="3"/>
      <c r="M533" s="3"/>
    </row>
    <row r="534" spans="1:13" s="1" customFormat="1" ht="14.9" customHeight="1" x14ac:dyDescent="0.2">
      <c r="A534" s="3" t="s">
        <v>77</v>
      </c>
      <c r="B534" s="3" t="s">
        <v>3637</v>
      </c>
      <c r="C534" s="4">
        <v>43556</v>
      </c>
      <c r="D534" s="3" t="s">
        <v>3638</v>
      </c>
      <c r="E534" s="5">
        <v>762.45</v>
      </c>
      <c r="F534" s="3" t="s">
        <v>3639</v>
      </c>
      <c r="G534" s="3" t="s">
        <v>3640</v>
      </c>
      <c r="H534" s="4">
        <v>43556</v>
      </c>
      <c r="I534" s="3" t="s">
        <v>3641</v>
      </c>
      <c r="J534" s="6">
        <v>1725</v>
      </c>
      <c r="K534" s="3"/>
      <c r="L534" s="3"/>
      <c r="M534" s="3"/>
    </row>
    <row r="535" spans="1:13" s="1" customFormat="1" ht="14.9" customHeight="1" x14ac:dyDescent="0.2">
      <c r="A535" s="3" t="s">
        <v>77</v>
      </c>
      <c r="B535" s="3" t="s">
        <v>4089</v>
      </c>
      <c r="C535" s="4">
        <v>33435</v>
      </c>
      <c r="D535" s="3" t="s">
        <v>4090</v>
      </c>
      <c r="E535" s="5">
        <v>8091.29</v>
      </c>
      <c r="F535" s="3" t="s">
        <v>4091</v>
      </c>
      <c r="G535" s="3" t="s">
        <v>57</v>
      </c>
      <c r="H535" s="4">
        <v>45323</v>
      </c>
      <c r="I535" s="3" t="s">
        <v>98</v>
      </c>
      <c r="J535" s="6">
        <v>25500</v>
      </c>
      <c r="K535" s="3" t="s">
        <v>16267</v>
      </c>
      <c r="L535" s="3" t="s">
        <v>16267</v>
      </c>
      <c r="M535" s="3"/>
    </row>
    <row r="536" spans="1:13" s="1" customFormat="1" ht="14.9" customHeight="1" x14ac:dyDescent="0.2">
      <c r="A536" s="3" t="s">
        <v>77</v>
      </c>
      <c r="B536" s="3" t="s">
        <v>8107</v>
      </c>
      <c r="C536" s="4">
        <v>41730</v>
      </c>
      <c r="D536" s="3"/>
      <c r="E536" s="5">
        <v>2600</v>
      </c>
      <c r="F536" s="3" t="s">
        <v>8108</v>
      </c>
      <c r="G536" s="3" t="s">
        <v>8109</v>
      </c>
      <c r="H536" s="4">
        <v>42309</v>
      </c>
      <c r="I536" s="3" t="s">
        <v>157</v>
      </c>
      <c r="J536" s="6">
        <v>21750</v>
      </c>
      <c r="K536" s="3"/>
      <c r="L536" s="3" t="s">
        <v>16267</v>
      </c>
      <c r="M536" s="3"/>
    </row>
    <row r="537" spans="1:13" s="1" customFormat="1" ht="14.9" customHeight="1" x14ac:dyDescent="0.2">
      <c r="A537" s="3" t="s">
        <v>77</v>
      </c>
      <c r="B537" s="3" t="s">
        <v>866</v>
      </c>
      <c r="C537" s="4">
        <v>42826</v>
      </c>
      <c r="D537" s="3" t="s">
        <v>867</v>
      </c>
      <c r="E537" s="5">
        <v>0</v>
      </c>
      <c r="F537" s="3" t="s">
        <v>868</v>
      </c>
      <c r="G537" s="3" t="s">
        <v>57</v>
      </c>
      <c r="H537" s="4">
        <v>45692</v>
      </c>
      <c r="I537" s="3" t="s">
        <v>704</v>
      </c>
      <c r="J537" s="6">
        <v>10250</v>
      </c>
      <c r="K537" s="3"/>
      <c r="L537" s="3"/>
      <c r="M537" s="3"/>
    </row>
    <row r="538" spans="1:13" s="1" customFormat="1" ht="14.9" customHeight="1" x14ac:dyDescent="0.2">
      <c r="A538" s="3" t="s">
        <v>77</v>
      </c>
      <c r="B538" s="3" t="s">
        <v>13144</v>
      </c>
      <c r="C538" s="4">
        <v>32964</v>
      </c>
      <c r="D538" s="3" t="s">
        <v>13145</v>
      </c>
      <c r="E538" s="5">
        <v>1309.4000000000001</v>
      </c>
      <c r="F538" s="3" t="s">
        <v>13146</v>
      </c>
      <c r="G538" s="3" t="s">
        <v>13147</v>
      </c>
      <c r="H538" s="4">
        <v>42431</v>
      </c>
      <c r="I538" s="3" t="s">
        <v>554</v>
      </c>
      <c r="J538" s="6">
        <v>13000</v>
      </c>
      <c r="K538" s="3"/>
      <c r="L538" s="3" t="s">
        <v>16267</v>
      </c>
      <c r="M538" s="3"/>
    </row>
    <row r="539" spans="1:13" s="1" customFormat="1" ht="14.9" customHeight="1" x14ac:dyDescent="0.2">
      <c r="A539" s="3" t="s">
        <v>77</v>
      </c>
      <c r="B539" s="3" t="s">
        <v>3367</v>
      </c>
      <c r="C539" s="4">
        <v>42324</v>
      </c>
      <c r="D539" s="3" t="s">
        <v>3368</v>
      </c>
      <c r="E539" s="5">
        <v>2185.64</v>
      </c>
      <c r="F539" s="3" t="s">
        <v>3369</v>
      </c>
      <c r="G539" s="3" t="s">
        <v>57</v>
      </c>
      <c r="H539" s="4">
        <v>42401</v>
      </c>
      <c r="I539" s="3" t="s">
        <v>3370</v>
      </c>
      <c r="J539" s="6">
        <v>17500</v>
      </c>
      <c r="K539" s="3" t="s">
        <v>16267</v>
      </c>
      <c r="L539" s="3" t="s">
        <v>16267</v>
      </c>
      <c r="M539" s="3"/>
    </row>
    <row r="540" spans="1:13" s="1" customFormat="1" ht="14.9" customHeight="1" x14ac:dyDescent="0.2">
      <c r="A540" s="3" t="s">
        <v>77</v>
      </c>
      <c r="B540" s="3" t="s">
        <v>15100</v>
      </c>
      <c r="C540" s="4">
        <v>35594</v>
      </c>
      <c r="D540" s="3" t="s">
        <v>15101</v>
      </c>
      <c r="E540" s="5">
        <v>3403.4</v>
      </c>
      <c r="F540" s="3" t="s">
        <v>15102</v>
      </c>
      <c r="G540" s="3" t="s">
        <v>13656</v>
      </c>
      <c r="H540" s="4">
        <v>35594</v>
      </c>
      <c r="I540" s="3" t="s">
        <v>391</v>
      </c>
      <c r="J540" s="6">
        <v>7700</v>
      </c>
      <c r="K540" s="3"/>
      <c r="L540" s="3"/>
      <c r="M540" s="3"/>
    </row>
    <row r="541" spans="1:13" s="1" customFormat="1" ht="14.9" customHeight="1" x14ac:dyDescent="0.2">
      <c r="A541" s="3" t="s">
        <v>77</v>
      </c>
      <c r="B541" s="3" t="s">
        <v>7578</v>
      </c>
      <c r="C541" s="4">
        <v>32964</v>
      </c>
      <c r="D541" s="3" t="s">
        <v>7579</v>
      </c>
      <c r="E541" s="5">
        <v>39457</v>
      </c>
      <c r="F541" s="3" t="s">
        <v>7580</v>
      </c>
      <c r="G541" s="3" t="s">
        <v>4019</v>
      </c>
      <c r="H541" s="4">
        <v>39097</v>
      </c>
      <c r="I541" s="3" t="s">
        <v>218</v>
      </c>
      <c r="J541" s="6">
        <v>105500</v>
      </c>
      <c r="K541" s="3" t="s">
        <v>16267</v>
      </c>
      <c r="L541" s="3"/>
      <c r="M541" s="3" t="s">
        <v>16267</v>
      </c>
    </row>
    <row r="542" spans="1:13" s="1" customFormat="1" ht="14.9" customHeight="1" x14ac:dyDescent="0.2">
      <c r="A542" s="3" t="s">
        <v>77</v>
      </c>
      <c r="B542" s="3" t="s">
        <v>308</v>
      </c>
      <c r="C542" s="4">
        <v>32964</v>
      </c>
      <c r="D542" s="3" t="s">
        <v>309</v>
      </c>
      <c r="E542" s="5">
        <v>18122</v>
      </c>
      <c r="F542" s="3" t="s">
        <v>310</v>
      </c>
      <c r="G542" s="3" t="s">
        <v>311</v>
      </c>
      <c r="H542" s="4">
        <v>45463</v>
      </c>
      <c r="I542" s="3" t="s">
        <v>312</v>
      </c>
      <c r="J542" s="6">
        <v>41000</v>
      </c>
      <c r="K542" s="3"/>
      <c r="L542" s="3"/>
      <c r="M542" s="3"/>
    </row>
    <row r="543" spans="1:13" s="1" customFormat="1" ht="14.9" customHeight="1" x14ac:dyDescent="0.2">
      <c r="A543" s="3" t="s">
        <v>77</v>
      </c>
      <c r="B543" s="3" t="s">
        <v>14993</v>
      </c>
      <c r="C543" s="4">
        <v>32964</v>
      </c>
      <c r="D543" s="3" t="s">
        <v>14994</v>
      </c>
      <c r="E543" s="5">
        <v>1880</v>
      </c>
      <c r="F543" s="3" t="s">
        <v>14995</v>
      </c>
      <c r="G543" s="3" t="s">
        <v>14996</v>
      </c>
      <c r="H543" s="4">
        <v>39691</v>
      </c>
      <c r="I543" s="3" t="s">
        <v>1719</v>
      </c>
      <c r="J543" s="6">
        <v>20250</v>
      </c>
      <c r="K543" s="3" t="s">
        <v>16267</v>
      </c>
      <c r="L543" s="3" t="s">
        <v>16267</v>
      </c>
      <c r="M543" s="3"/>
    </row>
    <row r="544" spans="1:13" s="1" customFormat="1" ht="14.9" customHeight="1" x14ac:dyDescent="0.2">
      <c r="A544" s="3" t="s">
        <v>77</v>
      </c>
      <c r="B544" s="3" t="s">
        <v>6576</v>
      </c>
      <c r="C544" s="4">
        <v>42826</v>
      </c>
      <c r="D544" s="3" t="s">
        <v>6577</v>
      </c>
      <c r="E544" s="5">
        <v>0</v>
      </c>
      <c r="F544" s="3" t="s">
        <v>6578</v>
      </c>
      <c r="G544" s="3" t="s">
        <v>57</v>
      </c>
      <c r="H544" s="4">
        <v>42826</v>
      </c>
      <c r="I544" s="3" t="s">
        <v>68</v>
      </c>
      <c r="J544" s="6">
        <v>9000</v>
      </c>
      <c r="K544" s="3" t="s">
        <v>16267</v>
      </c>
      <c r="L544" s="3"/>
      <c r="M544" s="3"/>
    </row>
    <row r="545" spans="1:13" s="1" customFormat="1" ht="14.9" customHeight="1" x14ac:dyDescent="0.2">
      <c r="A545" s="3" t="s">
        <v>77</v>
      </c>
      <c r="B545" s="3" t="s">
        <v>11772</v>
      </c>
      <c r="C545" s="4">
        <v>34425</v>
      </c>
      <c r="D545" s="3" t="s">
        <v>11773</v>
      </c>
      <c r="E545" s="5">
        <v>219.52</v>
      </c>
      <c r="F545" s="3" t="s">
        <v>11774</v>
      </c>
      <c r="G545" s="3" t="s">
        <v>11775</v>
      </c>
      <c r="H545" s="4">
        <v>42461</v>
      </c>
      <c r="I545" s="3" t="s">
        <v>11776</v>
      </c>
      <c r="J545" s="6">
        <v>2800</v>
      </c>
      <c r="K545" s="3" t="s">
        <v>16267</v>
      </c>
      <c r="L545" s="3"/>
      <c r="M545" s="3"/>
    </row>
    <row r="546" spans="1:13" s="1" customFormat="1" ht="14.9" customHeight="1" x14ac:dyDescent="0.2">
      <c r="A546" s="3" t="s">
        <v>77</v>
      </c>
      <c r="B546" s="3" t="s">
        <v>16143</v>
      </c>
      <c r="C546" s="4">
        <v>42591</v>
      </c>
      <c r="D546" s="3" t="s">
        <v>16144</v>
      </c>
      <c r="E546" s="5">
        <v>7845.5</v>
      </c>
      <c r="F546" s="3" t="s">
        <v>16145</v>
      </c>
      <c r="G546" s="3" t="s">
        <v>57</v>
      </c>
      <c r="H546" s="4">
        <v>45717</v>
      </c>
      <c r="I546" s="3" t="s">
        <v>27</v>
      </c>
      <c r="J546" s="6">
        <v>17750</v>
      </c>
      <c r="K546" s="3"/>
      <c r="L546" s="3"/>
      <c r="M546" s="3"/>
    </row>
    <row r="547" spans="1:13" s="1" customFormat="1" ht="14.9" customHeight="1" x14ac:dyDescent="0.2">
      <c r="A547" s="3" t="s">
        <v>77</v>
      </c>
      <c r="B547" s="3" t="s">
        <v>7662</v>
      </c>
      <c r="C547" s="4">
        <v>37932</v>
      </c>
      <c r="D547" s="3" t="s">
        <v>7653</v>
      </c>
      <c r="E547" s="5">
        <v>3801.2</v>
      </c>
      <c r="F547" s="3" t="s">
        <v>7663</v>
      </c>
      <c r="G547" s="3" t="s">
        <v>7655</v>
      </c>
      <c r="H547" s="4">
        <v>40026</v>
      </c>
      <c r="I547" s="3" t="s">
        <v>2028</v>
      </c>
      <c r="J547" s="6">
        <v>8600</v>
      </c>
      <c r="K547" s="3"/>
      <c r="L547" s="3"/>
      <c r="M547" s="3"/>
    </row>
    <row r="548" spans="1:13" s="1" customFormat="1" ht="14.9" customHeight="1" x14ac:dyDescent="0.2">
      <c r="A548" s="3" t="s">
        <v>77</v>
      </c>
      <c r="B548" s="3" t="s">
        <v>9729</v>
      </c>
      <c r="C548" s="4">
        <v>40575</v>
      </c>
      <c r="D548" s="3"/>
      <c r="E548" s="5">
        <v>0</v>
      </c>
      <c r="F548" s="3" t="s">
        <v>9730</v>
      </c>
      <c r="G548" s="3" t="s">
        <v>57</v>
      </c>
      <c r="H548" s="4">
        <v>40575</v>
      </c>
      <c r="I548" s="3" t="s">
        <v>7538</v>
      </c>
      <c r="J548" s="6">
        <v>1675</v>
      </c>
      <c r="K548" s="3"/>
      <c r="L548" s="3"/>
      <c r="M548" s="3"/>
    </row>
    <row r="549" spans="1:13" s="1" customFormat="1" ht="14.9" customHeight="1" x14ac:dyDescent="0.2">
      <c r="A549" s="3" t="s">
        <v>77</v>
      </c>
      <c r="B549" s="3" t="s">
        <v>3710</v>
      </c>
      <c r="C549" s="4">
        <v>45303</v>
      </c>
      <c r="D549" s="3" t="s">
        <v>3711</v>
      </c>
      <c r="E549" s="5">
        <v>13812.5</v>
      </c>
      <c r="F549" s="3" t="s">
        <v>3712</v>
      </c>
      <c r="G549" s="3" t="s">
        <v>3713</v>
      </c>
      <c r="H549" s="4">
        <v>45303</v>
      </c>
      <c r="I549" s="3" t="s">
        <v>27</v>
      </c>
      <c r="J549" s="6">
        <v>31250</v>
      </c>
      <c r="K549" s="3"/>
      <c r="L549" s="3"/>
      <c r="M549" s="3"/>
    </row>
    <row r="550" spans="1:13" s="1" customFormat="1" ht="14.9" customHeight="1" x14ac:dyDescent="0.2">
      <c r="A550" s="3" t="s">
        <v>77</v>
      </c>
      <c r="B550" s="3" t="s">
        <v>16101</v>
      </c>
      <c r="C550" s="4">
        <v>45303</v>
      </c>
      <c r="D550" s="3" t="s">
        <v>16102</v>
      </c>
      <c r="E550" s="5">
        <v>16906.5</v>
      </c>
      <c r="F550" s="3" t="s">
        <v>16103</v>
      </c>
      <c r="G550" s="3" t="s">
        <v>57</v>
      </c>
      <c r="H550" s="4">
        <v>45413</v>
      </c>
      <c r="I550" s="3" t="s">
        <v>27</v>
      </c>
      <c r="J550" s="6">
        <v>38250</v>
      </c>
      <c r="K550" s="3"/>
      <c r="L550" s="3"/>
      <c r="M550" s="3"/>
    </row>
    <row r="551" spans="1:13" s="1" customFormat="1" ht="14.9" customHeight="1" x14ac:dyDescent="0.2">
      <c r="A551" s="3" t="s">
        <v>77</v>
      </c>
      <c r="B551" s="3" t="s">
        <v>7403</v>
      </c>
      <c r="C551" s="4">
        <v>44136</v>
      </c>
      <c r="D551" s="3" t="s">
        <v>7404</v>
      </c>
      <c r="E551" s="5">
        <v>6740.5</v>
      </c>
      <c r="F551" s="3" t="s">
        <v>7405</v>
      </c>
      <c r="G551" s="3" t="s">
        <v>7406</v>
      </c>
      <c r="H551" s="4">
        <v>44952</v>
      </c>
      <c r="I551" s="3" t="s">
        <v>27</v>
      </c>
      <c r="J551" s="6">
        <v>15250</v>
      </c>
      <c r="K551" s="3"/>
      <c r="L551" s="3"/>
      <c r="M551" s="3"/>
    </row>
    <row r="552" spans="1:13" s="1" customFormat="1" ht="14.9" customHeight="1" x14ac:dyDescent="0.2">
      <c r="A552" s="3" t="s">
        <v>77</v>
      </c>
      <c r="B552" s="3" t="s">
        <v>15406</v>
      </c>
      <c r="C552" s="4">
        <v>44136</v>
      </c>
      <c r="D552" s="3" t="s">
        <v>15407</v>
      </c>
      <c r="E552" s="5">
        <v>9282</v>
      </c>
      <c r="F552" s="3" t="s">
        <v>15408</v>
      </c>
      <c r="G552" s="3" t="s">
        <v>15409</v>
      </c>
      <c r="H552" s="4">
        <v>44645</v>
      </c>
      <c r="I552" s="3" t="s">
        <v>27</v>
      </c>
      <c r="J552" s="6">
        <v>21000</v>
      </c>
      <c r="K552" s="3"/>
      <c r="L552" s="3"/>
      <c r="M552" s="3"/>
    </row>
    <row r="553" spans="1:13" s="1" customFormat="1" ht="14.9" customHeight="1" x14ac:dyDescent="0.2">
      <c r="A553" s="3" t="s">
        <v>77</v>
      </c>
      <c r="B553" s="3" t="s">
        <v>10872</v>
      </c>
      <c r="C553" s="4">
        <v>44136</v>
      </c>
      <c r="D553" s="3" t="s">
        <v>10873</v>
      </c>
      <c r="E553" s="5">
        <v>7403.5</v>
      </c>
      <c r="F553" s="3" t="s">
        <v>10874</v>
      </c>
      <c r="G553" s="3" t="s">
        <v>10875</v>
      </c>
      <c r="H553" s="4">
        <v>45748</v>
      </c>
      <c r="I553" s="3" t="s">
        <v>27</v>
      </c>
      <c r="J553" s="6">
        <v>16750</v>
      </c>
      <c r="K553" s="3"/>
      <c r="L553" s="3"/>
      <c r="M553" s="3"/>
    </row>
    <row r="554" spans="1:13" s="1" customFormat="1" ht="14.9" customHeight="1" x14ac:dyDescent="0.2">
      <c r="A554" s="3" t="s">
        <v>77</v>
      </c>
      <c r="B554" s="3" t="s">
        <v>7407</v>
      </c>
      <c r="C554" s="4">
        <v>44958</v>
      </c>
      <c r="D554" s="3" t="s">
        <v>7404</v>
      </c>
      <c r="E554" s="5">
        <v>1105</v>
      </c>
      <c r="F554" s="3" t="s">
        <v>7408</v>
      </c>
      <c r="G554" s="3" t="s">
        <v>7406</v>
      </c>
      <c r="H554" s="4">
        <v>45383</v>
      </c>
      <c r="I554" s="3" t="s">
        <v>27</v>
      </c>
      <c r="J554" s="6">
        <v>2500</v>
      </c>
      <c r="K554" s="3"/>
      <c r="L554" s="3"/>
      <c r="M554" s="3"/>
    </row>
    <row r="555" spans="1:13" s="1" customFormat="1" ht="14.9" customHeight="1" x14ac:dyDescent="0.2">
      <c r="A555" s="3" t="s">
        <v>77</v>
      </c>
      <c r="B555" s="3" t="s">
        <v>7409</v>
      </c>
      <c r="C555" s="4">
        <v>44958</v>
      </c>
      <c r="D555" s="3" t="s">
        <v>7404</v>
      </c>
      <c r="E555" s="5">
        <v>4154.8</v>
      </c>
      <c r="F555" s="3" t="s">
        <v>7410</v>
      </c>
      <c r="G555" s="3" t="s">
        <v>7406</v>
      </c>
      <c r="H555" s="4">
        <v>44958</v>
      </c>
      <c r="I555" s="3" t="s">
        <v>27</v>
      </c>
      <c r="J555" s="6">
        <v>9400</v>
      </c>
      <c r="K555" s="3"/>
      <c r="L555" s="3"/>
      <c r="M555" s="3"/>
    </row>
    <row r="556" spans="1:13" s="1" customFormat="1" ht="14.9" customHeight="1" x14ac:dyDescent="0.2">
      <c r="A556" s="3" t="s">
        <v>77</v>
      </c>
      <c r="B556" s="3" t="s">
        <v>8004</v>
      </c>
      <c r="C556" s="4">
        <v>32964</v>
      </c>
      <c r="D556" s="3"/>
      <c r="E556" s="5">
        <v>0</v>
      </c>
      <c r="F556" s="3" t="s">
        <v>8005</v>
      </c>
      <c r="G556" s="3" t="s">
        <v>57</v>
      </c>
      <c r="H556" s="4">
        <v>32964</v>
      </c>
      <c r="I556" s="3" t="s">
        <v>142</v>
      </c>
      <c r="J556" s="6">
        <v>10750</v>
      </c>
      <c r="K556" s="3"/>
      <c r="L556" s="3"/>
      <c r="M556" s="3"/>
    </row>
    <row r="557" spans="1:13" s="1" customFormat="1" ht="14.9" customHeight="1" x14ac:dyDescent="0.2">
      <c r="A557" s="3" t="s">
        <v>77</v>
      </c>
      <c r="B557" s="3" t="s">
        <v>14615</v>
      </c>
      <c r="C557" s="4">
        <v>45017</v>
      </c>
      <c r="D557" s="3" t="s">
        <v>14616</v>
      </c>
      <c r="E557" s="5">
        <v>15580.5</v>
      </c>
      <c r="F557" s="3" t="s">
        <v>14617</v>
      </c>
      <c r="G557" s="3" t="s">
        <v>14618</v>
      </c>
      <c r="H557" s="4">
        <v>45017</v>
      </c>
      <c r="I557" s="3" t="s">
        <v>27</v>
      </c>
      <c r="J557" s="6">
        <v>35250</v>
      </c>
      <c r="K557" s="3"/>
      <c r="L557" s="3"/>
      <c r="M557" s="3"/>
    </row>
    <row r="558" spans="1:13" s="1" customFormat="1" ht="14.9" customHeight="1" x14ac:dyDescent="0.2">
      <c r="A558" s="3" t="s">
        <v>77</v>
      </c>
      <c r="B558" s="3" t="s">
        <v>11019</v>
      </c>
      <c r="C558" s="4">
        <v>42675</v>
      </c>
      <c r="D558" s="3" t="s">
        <v>11020</v>
      </c>
      <c r="E558" s="5">
        <v>12818</v>
      </c>
      <c r="F558" s="3" t="s">
        <v>11021</v>
      </c>
      <c r="G558" s="3" t="s">
        <v>11022</v>
      </c>
      <c r="H558" s="4">
        <v>45047</v>
      </c>
      <c r="I558" s="3" t="s">
        <v>27</v>
      </c>
      <c r="J558" s="6">
        <v>29000</v>
      </c>
      <c r="K558" s="3"/>
      <c r="L558" s="3"/>
      <c r="M558" s="3"/>
    </row>
    <row r="559" spans="1:13" s="1" customFormat="1" ht="14.9" customHeight="1" x14ac:dyDescent="0.2">
      <c r="A559" s="3" t="s">
        <v>77</v>
      </c>
      <c r="B559" s="3" t="s">
        <v>11023</v>
      </c>
      <c r="C559" s="4">
        <v>42675</v>
      </c>
      <c r="D559" s="3" t="s">
        <v>11020</v>
      </c>
      <c r="E559" s="5">
        <v>8066.5</v>
      </c>
      <c r="F559" s="3" t="s">
        <v>11024</v>
      </c>
      <c r="G559" s="3" t="s">
        <v>11022</v>
      </c>
      <c r="H559" s="4">
        <v>45383</v>
      </c>
      <c r="I559" s="3" t="s">
        <v>27</v>
      </c>
      <c r="J559" s="6">
        <v>18250</v>
      </c>
      <c r="K559" s="3"/>
      <c r="L559" s="3"/>
      <c r="M559" s="3"/>
    </row>
    <row r="560" spans="1:13" s="1" customFormat="1" ht="14.9" customHeight="1" x14ac:dyDescent="0.2">
      <c r="A560" s="3" t="s">
        <v>77</v>
      </c>
      <c r="B560" s="3" t="s">
        <v>3690</v>
      </c>
      <c r="C560" s="4">
        <v>43040</v>
      </c>
      <c r="D560" s="3" t="s">
        <v>3691</v>
      </c>
      <c r="E560" s="5">
        <v>3801.2</v>
      </c>
      <c r="F560" s="3" t="s">
        <v>3692</v>
      </c>
      <c r="G560" s="3" t="s">
        <v>3693</v>
      </c>
      <c r="H560" s="4">
        <v>45200</v>
      </c>
      <c r="I560" s="3" t="s">
        <v>27</v>
      </c>
      <c r="J560" s="6">
        <v>8600</v>
      </c>
      <c r="K560" s="3"/>
      <c r="L560" s="3"/>
      <c r="M560" s="3"/>
    </row>
    <row r="561" spans="1:13" s="1" customFormat="1" ht="14.9" customHeight="1" x14ac:dyDescent="0.2">
      <c r="A561" s="3" t="s">
        <v>77</v>
      </c>
      <c r="B561" s="3" t="s">
        <v>11445</v>
      </c>
      <c r="C561" s="4">
        <v>43040</v>
      </c>
      <c r="D561" s="3" t="s">
        <v>11446</v>
      </c>
      <c r="E561" s="5">
        <v>2600</v>
      </c>
      <c r="F561" s="3" t="s">
        <v>11447</v>
      </c>
      <c r="G561" s="3" t="s">
        <v>57</v>
      </c>
      <c r="H561" s="4">
        <v>45658</v>
      </c>
      <c r="I561" s="3" t="s">
        <v>27</v>
      </c>
      <c r="J561" s="6">
        <v>16500</v>
      </c>
      <c r="K561" s="3"/>
      <c r="L561" s="3" t="s">
        <v>16267</v>
      </c>
      <c r="M561" s="3"/>
    </row>
    <row r="562" spans="1:13" s="1" customFormat="1" ht="14.9" customHeight="1" x14ac:dyDescent="0.2">
      <c r="A562" s="3" t="s">
        <v>77</v>
      </c>
      <c r="B562" s="3" t="s">
        <v>3694</v>
      </c>
      <c r="C562" s="4">
        <v>35223</v>
      </c>
      <c r="D562" s="3" t="s">
        <v>3691</v>
      </c>
      <c r="E562" s="5">
        <v>2600</v>
      </c>
      <c r="F562" s="3" t="s">
        <v>3695</v>
      </c>
      <c r="G562" s="3" t="s">
        <v>3693</v>
      </c>
      <c r="H562" s="4">
        <v>44256</v>
      </c>
      <c r="I562" s="3" t="s">
        <v>27</v>
      </c>
      <c r="J562" s="6">
        <v>17250</v>
      </c>
      <c r="K562" s="3"/>
      <c r="L562" s="3" t="s">
        <v>16267</v>
      </c>
      <c r="M562" s="3"/>
    </row>
    <row r="563" spans="1:13" s="1" customFormat="1" ht="14.9" customHeight="1" x14ac:dyDescent="0.2">
      <c r="A563" s="3" t="s">
        <v>77</v>
      </c>
      <c r="B563" s="3" t="s">
        <v>7856</v>
      </c>
      <c r="C563" s="4">
        <v>35186</v>
      </c>
      <c r="D563" s="3"/>
      <c r="E563" s="5">
        <v>1414.4</v>
      </c>
      <c r="F563" s="3" t="s">
        <v>7857</v>
      </c>
      <c r="G563" s="3" t="s">
        <v>7858</v>
      </c>
      <c r="H563" s="4">
        <v>44105</v>
      </c>
      <c r="I563" s="3" t="s">
        <v>641</v>
      </c>
      <c r="J563" s="6">
        <v>3200</v>
      </c>
      <c r="K563" s="3"/>
      <c r="L563" s="3"/>
      <c r="M563" s="3"/>
    </row>
    <row r="564" spans="1:13" s="1" customFormat="1" ht="14.9" customHeight="1" x14ac:dyDescent="0.2">
      <c r="A564" s="3" t="s">
        <v>77</v>
      </c>
      <c r="B564" s="3" t="s">
        <v>946</v>
      </c>
      <c r="C564" s="4">
        <v>45125</v>
      </c>
      <c r="D564" s="3" t="s">
        <v>943</v>
      </c>
      <c r="E564" s="5">
        <v>1646.4</v>
      </c>
      <c r="F564" s="3" t="s">
        <v>947</v>
      </c>
      <c r="G564" s="3" t="s">
        <v>945</v>
      </c>
      <c r="H564" s="4">
        <v>45125</v>
      </c>
      <c r="I564" s="3" t="s">
        <v>33</v>
      </c>
      <c r="J564" s="6">
        <v>4200</v>
      </c>
      <c r="K564" s="3" t="s">
        <v>16267</v>
      </c>
      <c r="L564" s="3"/>
      <c r="M564" s="3"/>
    </row>
    <row r="565" spans="1:13" s="1" customFormat="1" ht="14.9" customHeight="1" x14ac:dyDescent="0.2">
      <c r="A565" s="3" t="s">
        <v>77</v>
      </c>
      <c r="B565" s="3" t="s">
        <v>11235</v>
      </c>
      <c r="C565" s="4">
        <v>32964</v>
      </c>
      <c r="D565" s="3" t="s">
        <v>11236</v>
      </c>
      <c r="E565" s="5">
        <v>0</v>
      </c>
      <c r="F565" s="3" t="s">
        <v>11237</v>
      </c>
      <c r="G565" s="3" t="s">
        <v>57</v>
      </c>
      <c r="H565" s="4">
        <v>42772</v>
      </c>
      <c r="I565" s="3" t="s">
        <v>68</v>
      </c>
      <c r="J565" s="6">
        <v>10750</v>
      </c>
      <c r="K565" s="3"/>
      <c r="L565" s="3"/>
      <c r="M565" s="3"/>
    </row>
    <row r="566" spans="1:13" s="1" customFormat="1" ht="14.9" customHeight="1" x14ac:dyDescent="0.2">
      <c r="A566" s="3" t="s">
        <v>77</v>
      </c>
      <c r="B566" s="3" t="s">
        <v>1230</v>
      </c>
      <c r="C566" s="4">
        <v>40269</v>
      </c>
      <c r="D566" s="3" t="s">
        <v>1231</v>
      </c>
      <c r="E566" s="5">
        <v>21216</v>
      </c>
      <c r="F566" s="3" t="s">
        <v>1232</v>
      </c>
      <c r="G566" s="3" t="s">
        <v>57</v>
      </c>
      <c r="H566" s="4">
        <v>42612</v>
      </c>
      <c r="I566" s="3"/>
      <c r="J566" s="6">
        <v>48000</v>
      </c>
      <c r="K566" s="3"/>
      <c r="L566" s="3"/>
      <c r="M566" s="3"/>
    </row>
    <row r="567" spans="1:13" s="1" customFormat="1" ht="14.9" customHeight="1" x14ac:dyDescent="0.2">
      <c r="A567" s="3" t="s">
        <v>77</v>
      </c>
      <c r="B567" s="3" t="s">
        <v>11173</v>
      </c>
      <c r="C567" s="4">
        <v>38614</v>
      </c>
      <c r="D567" s="3" t="s">
        <v>11174</v>
      </c>
      <c r="E567" s="5">
        <v>28910</v>
      </c>
      <c r="F567" s="3" t="s">
        <v>11175</v>
      </c>
      <c r="G567" s="3" t="s">
        <v>11176</v>
      </c>
      <c r="H567" s="4">
        <v>38614</v>
      </c>
      <c r="I567" s="3" t="s">
        <v>27</v>
      </c>
      <c r="J567" s="6">
        <v>59000</v>
      </c>
      <c r="K567" s="3"/>
      <c r="L567" s="3"/>
      <c r="M567" s="3"/>
    </row>
    <row r="568" spans="1:13" s="1" customFormat="1" ht="14.9" customHeight="1" x14ac:dyDescent="0.2">
      <c r="A568" s="3" t="s">
        <v>77</v>
      </c>
      <c r="B568" s="3" t="s">
        <v>6952</v>
      </c>
      <c r="C568" s="4">
        <v>38651</v>
      </c>
      <c r="D568" s="3" t="s">
        <v>6953</v>
      </c>
      <c r="E568" s="5">
        <v>22100</v>
      </c>
      <c r="F568" s="3" t="s">
        <v>6954</v>
      </c>
      <c r="G568" s="3" t="s">
        <v>6955</v>
      </c>
      <c r="H568" s="4">
        <v>45951</v>
      </c>
      <c r="I568" s="3" t="s">
        <v>27</v>
      </c>
      <c r="J568" s="6">
        <v>50000</v>
      </c>
      <c r="K568" s="3"/>
      <c r="L568" s="3"/>
      <c r="M568" s="3"/>
    </row>
    <row r="569" spans="1:13" s="1" customFormat="1" ht="14.9" customHeight="1" x14ac:dyDescent="0.2">
      <c r="A569" s="3" t="s">
        <v>77</v>
      </c>
      <c r="B569" s="3" t="s">
        <v>1883</v>
      </c>
      <c r="C569" s="4">
        <v>40714</v>
      </c>
      <c r="D569" s="3" t="s">
        <v>1884</v>
      </c>
      <c r="E569" s="5">
        <v>10166</v>
      </c>
      <c r="F569" s="3" t="s">
        <v>1885</v>
      </c>
      <c r="G569" s="3" t="s">
        <v>1886</v>
      </c>
      <c r="H569" s="4">
        <v>40714</v>
      </c>
      <c r="I569" s="3" t="s">
        <v>27</v>
      </c>
      <c r="J569" s="6">
        <v>23000</v>
      </c>
      <c r="K569" s="3"/>
      <c r="L569" s="3"/>
      <c r="M569" s="3"/>
    </row>
    <row r="570" spans="1:13" s="1" customFormat="1" ht="14.9" customHeight="1" x14ac:dyDescent="0.2">
      <c r="A570" s="3" t="s">
        <v>77</v>
      </c>
      <c r="B570" s="3" t="s">
        <v>1887</v>
      </c>
      <c r="C570" s="4">
        <v>40714</v>
      </c>
      <c r="D570" s="3" t="s">
        <v>1884</v>
      </c>
      <c r="E570" s="5">
        <v>11713</v>
      </c>
      <c r="F570" s="3" t="s">
        <v>1888</v>
      </c>
      <c r="G570" s="3" t="s">
        <v>1886</v>
      </c>
      <c r="H570" s="4">
        <v>44432</v>
      </c>
      <c r="I570" s="3" t="s">
        <v>27</v>
      </c>
      <c r="J570" s="6">
        <v>26500</v>
      </c>
      <c r="K570" s="3"/>
      <c r="L570" s="3"/>
      <c r="M570" s="3"/>
    </row>
    <row r="571" spans="1:13" s="1" customFormat="1" ht="14.9" customHeight="1" x14ac:dyDescent="0.2">
      <c r="A571" s="3" t="s">
        <v>77</v>
      </c>
      <c r="B571" s="3" t="s">
        <v>11641</v>
      </c>
      <c r="C571" s="4">
        <v>38612</v>
      </c>
      <c r="D571" s="3" t="s">
        <v>11642</v>
      </c>
      <c r="E571" s="5">
        <v>2962.33</v>
      </c>
      <c r="F571" s="3" t="s">
        <v>11643</v>
      </c>
      <c r="G571" s="3" t="s">
        <v>57</v>
      </c>
      <c r="H571" s="4">
        <v>40529</v>
      </c>
      <c r="I571" s="3" t="s">
        <v>27</v>
      </c>
      <c r="J571" s="6">
        <v>14750</v>
      </c>
      <c r="K571" s="3"/>
      <c r="L571" s="3" t="s">
        <v>16267</v>
      </c>
      <c r="M571" s="3"/>
    </row>
    <row r="572" spans="1:13" s="1" customFormat="1" ht="14.9" customHeight="1" x14ac:dyDescent="0.2">
      <c r="A572" s="3" t="s">
        <v>77</v>
      </c>
      <c r="B572" s="3" t="s">
        <v>15553</v>
      </c>
      <c r="C572" s="4">
        <v>42095</v>
      </c>
      <c r="D572" s="3" t="s">
        <v>15554</v>
      </c>
      <c r="E572" s="5">
        <v>8840</v>
      </c>
      <c r="F572" s="3" t="s">
        <v>15555</v>
      </c>
      <c r="G572" s="3" t="s">
        <v>15556</v>
      </c>
      <c r="H572" s="4">
        <v>42370</v>
      </c>
      <c r="I572" s="3" t="s">
        <v>27</v>
      </c>
      <c r="J572" s="6">
        <v>20000</v>
      </c>
      <c r="K572" s="3"/>
      <c r="L572" s="3"/>
      <c r="M572" s="3"/>
    </row>
    <row r="573" spans="1:13" s="1" customFormat="1" ht="14.9" customHeight="1" x14ac:dyDescent="0.2">
      <c r="A573" s="3" t="s">
        <v>77</v>
      </c>
      <c r="B573" s="3" t="s">
        <v>15557</v>
      </c>
      <c r="C573" s="4">
        <v>42095</v>
      </c>
      <c r="D573" s="3" t="s">
        <v>15554</v>
      </c>
      <c r="E573" s="5">
        <v>486.2</v>
      </c>
      <c r="F573" s="3" t="s">
        <v>15558</v>
      </c>
      <c r="G573" s="3" t="s">
        <v>15556</v>
      </c>
      <c r="H573" s="4">
        <v>42370</v>
      </c>
      <c r="I573" s="3" t="s">
        <v>15559</v>
      </c>
      <c r="J573" s="6">
        <v>1100</v>
      </c>
      <c r="K573" s="3"/>
      <c r="L573" s="3"/>
      <c r="M573" s="3"/>
    </row>
    <row r="574" spans="1:13" s="1" customFormat="1" ht="14.9" customHeight="1" x14ac:dyDescent="0.2">
      <c r="A574" s="3" t="s">
        <v>77</v>
      </c>
      <c r="B574" s="3" t="s">
        <v>15560</v>
      </c>
      <c r="C574" s="4">
        <v>42095</v>
      </c>
      <c r="D574" s="3" t="s">
        <v>15554</v>
      </c>
      <c r="E574" s="5">
        <v>1878.5</v>
      </c>
      <c r="F574" s="3" t="s">
        <v>15561</v>
      </c>
      <c r="G574" s="3" t="s">
        <v>15556</v>
      </c>
      <c r="H574" s="4">
        <v>42370</v>
      </c>
      <c r="I574" s="3" t="s">
        <v>27</v>
      </c>
      <c r="J574" s="6">
        <v>4250</v>
      </c>
      <c r="K574" s="3"/>
      <c r="L574" s="3"/>
      <c r="M574" s="3"/>
    </row>
    <row r="575" spans="1:13" s="1" customFormat="1" ht="14.9" customHeight="1" x14ac:dyDescent="0.2">
      <c r="A575" s="3" t="s">
        <v>77</v>
      </c>
      <c r="B575" s="3" t="s">
        <v>10717</v>
      </c>
      <c r="C575" s="4">
        <v>32964</v>
      </c>
      <c r="D575" s="3" t="s">
        <v>10718</v>
      </c>
      <c r="E575" s="5">
        <v>15359.5</v>
      </c>
      <c r="F575" s="3" t="s">
        <v>10719</v>
      </c>
      <c r="G575" s="3" t="s">
        <v>10720</v>
      </c>
      <c r="H575" s="4">
        <v>32964</v>
      </c>
      <c r="I575" s="3" t="s">
        <v>10721</v>
      </c>
      <c r="J575" s="6">
        <v>34750</v>
      </c>
      <c r="K575" s="3"/>
      <c r="L575" s="3"/>
      <c r="M575" s="3"/>
    </row>
    <row r="576" spans="1:13" s="1" customFormat="1" ht="14.9" customHeight="1" x14ac:dyDescent="0.2">
      <c r="A576" s="3" t="s">
        <v>77</v>
      </c>
      <c r="B576" s="3" t="s">
        <v>10432</v>
      </c>
      <c r="C576" s="4">
        <v>34060</v>
      </c>
      <c r="D576" s="3" t="s">
        <v>10433</v>
      </c>
      <c r="E576" s="5">
        <v>2600</v>
      </c>
      <c r="F576" s="3" t="s">
        <v>10434</v>
      </c>
      <c r="G576" s="3" t="s">
        <v>57</v>
      </c>
      <c r="H576" s="4">
        <v>42739</v>
      </c>
      <c r="I576" s="3" t="s">
        <v>142</v>
      </c>
      <c r="J576" s="6">
        <v>14000</v>
      </c>
      <c r="K576" s="3"/>
      <c r="L576" s="3" t="s">
        <v>16267</v>
      </c>
      <c r="M576" s="3"/>
    </row>
    <row r="577" spans="1:13" s="1" customFormat="1" ht="14.9" customHeight="1" x14ac:dyDescent="0.2">
      <c r="A577" s="3" t="s">
        <v>77</v>
      </c>
      <c r="B577" s="3" t="s">
        <v>7183</v>
      </c>
      <c r="C577" s="4">
        <v>33878</v>
      </c>
      <c r="D577" s="3" t="s">
        <v>7184</v>
      </c>
      <c r="E577" s="5">
        <v>2390.56</v>
      </c>
      <c r="F577" s="3" t="s">
        <v>7185</v>
      </c>
      <c r="G577" s="3" t="s">
        <v>57</v>
      </c>
      <c r="H577" s="4">
        <v>39844</v>
      </c>
      <c r="I577" s="3" t="s">
        <v>68</v>
      </c>
      <c r="J577" s="6">
        <v>17000</v>
      </c>
      <c r="K577" s="3" t="s">
        <v>16267</v>
      </c>
      <c r="L577" s="3" t="s">
        <v>16267</v>
      </c>
      <c r="M577" s="3"/>
    </row>
    <row r="578" spans="1:13" s="1" customFormat="1" ht="14.9" customHeight="1" x14ac:dyDescent="0.2">
      <c r="A578" s="3" t="s">
        <v>77</v>
      </c>
      <c r="B578" s="3" t="s">
        <v>7510</v>
      </c>
      <c r="C578" s="4">
        <v>40360</v>
      </c>
      <c r="D578" s="3"/>
      <c r="E578" s="5">
        <v>0</v>
      </c>
      <c r="F578" s="3" t="s">
        <v>7511</v>
      </c>
      <c r="G578" s="3" t="s">
        <v>57</v>
      </c>
      <c r="H578" s="4">
        <v>40695</v>
      </c>
      <c r="I578" s="3" t="s">
        <v>142</v>
      </c>
      <c r="J578" s="6">
        <v>9100</v>
      </c>
      <c r="K578" s="3"/>
      <c r="L578" s="3"/>
      <c r="M578" s="3"/>
    </row>
    <row r="579" spans="1:13" s="1" customFormat="1" ht="14.9" customHeight="1" x14ac:dyDescent="0.2">
      <c r="A579" s="3" t="s">
        <v>77</v>
      </c>
      <c r="B579" s="3" t="s">
        <v>351</v>
      </c>
      <c r="C579" s="4">
        <v>40817</v>
      </c>
      <c r="D579" s="3" t="s">
        <v>352</v>
      </c>
      <c r="E579" s="5">
        <v>0</v>
      </c>
      <c r="F579" s="3" t="s">
        <v>353</v>
      </c>
      <c r="G579" s="3" t="s">
        <v>354</v>
      </c>
      <c r="H579" s="4">
        <v>42706</v>
      </c>
      <c r="I579" s="3" t="s">
        <v>68</v>
      </c>
      <c r="J579" s="6">
        <v>11000</v>
      </c>
      <c r="K579" s="3"/>
      <c r="L579" s="3"/>
      <c r="M579" s="3"/>
    </row>
    <row r="580" spans="1:13" s="1" customFormat="1" ht="14.9" customHeight="1" x14ac:dyDescent="0.2">
      <c r="A580" s="3" t="s">
        <v>77</v>
      </c>
      <c r="B580" s="3" t="s">
        <v>9753</v>
      </c>
      <c r="C580" s="4">
        <v>40817</v>
      </c>
      <c r="D580" s="3"/>
      <c r="E580" s="5">
        <v>4610.76</v>
      </c>
      <c r="F580" s="3" t="s">
        <v>9754</v>
      </c>
      <c r="G580" s="3" t="s">
        <v>354</v>
      </c>
      <c r="H580" s="4">
        <v>45626</v>
      </c>
      <c r="I580" s="3" t="s">
        <v>68</v>
      </c>
      <c r="J580" s="6">
        <v>13000</v>
      </c>
      <c r="K580" s="3"/>
      <c r="L580" s="3"/>
      <c r="M580" s="3"/>
    </row>
    <row r="581" spans="1:13" s="1" customFormat="1" ht="14.9" customHeight="1" x14ac:dyDescent="0.2">
      <c r="A581" s="3" t="s">
        <v>77</v>
      </c>
      <c r="B581" s="3" t="s">
        <v>3543</v>
      </c>
      <c r="C581" s="4">
        <v>40817</v>
      </c>
      <c r="D581" s="3" t="s">
        <v>3544</v>
      </c>
      <c r="E581" s="5">
        <v>0</v>
      </c>
      <c r="F581" s="3" t="s">
        <v>3545</v>
      </c>
      <c r="G581" s="3" t="s">
        <v>354</v>
      </c>
      <c r="H581" s="4">
        <v>42461</v>
      </c>
      <c r="I581" s="3" t="s">
        <v>68</v>
      </c>
      <c r="J581" s="6">
        <v>11000</v>
      </c>
      <c r="K581" s="3"/>
      <c r="L581" s="3"/>
      <c r="M581" s="3"/>
    </row>
    <row r="582" spans="1:13" s="1" customFormat="1" ht="14.9" customHeight="1" x14ac:dyDescent="0.2">
      <c r="A582" s="3" t="s">
        <v>77</v>
      </c>
      <c r="B582" s="3" t="s">
        <v>139</v>
      </c>
      <c r="C582" s="4">
        <v>41001</v>
      </c>
      <c r="D582" s="3" t="s">
        <v>140</v>
      </c>
      <c r="E582" s="5">
        <v>5968.25</v>
      </c>
      <c r="F582" s="3" t="s">
        <v>141</v>
      </c>
      <c r="G582" s="3" t="s">
        <v>57</v>
      </c>
      <c r="H582" s="4">
        <v>44562</v>
      </c>
      <c r="I582" s="3" t="s">
        <v>142</v>
      </c>
      <c r="J582" s="6">
        <v>19000</v>
      </c>
      <c r="K582" s="3"/>
      <c r="L582" s="3" t="s">
        <v>16267</v>
      </c>
      <c r="M582" s="3"/>
    </row>
    <row r="583" spans="1:13" s="1" customFormat="1" ht="14.9" customHeight="1" x14ac:dyDescent="0.2">
      <c r="A583" s="3" t="s">
        <v>77</v>
      </c>
      <c r="B583" s="3" t="s">
        <v>11853</v>
      </c>
      <c r="C583" s="4">
        <v>41001</v>
      </c>
      <c r="D583" s="3" t="s">
        <v>11854</v>
      </c>
      <c r="E583" s="5">
        <v>2600</v>
      </c>
      <c r="F583" s="3" t="s">
        <v>11855</v>
      </c>
      <c r="G583" s="3" t="s">
        <v>57</v>
      </c>
      <c r="H583" s="4">
        <v>42826</v>
      </c>
      <c r="I583" s="3" t="s">
        <v>142</v>
      </c>
      <c r="J583" s="6">
        <v>14750</v>
      </c>
      <c r="K583" s="3"/>
      <c r="L583" s="3" t="s">
        <v>16267</v>
      </c>
      <c r="M583" s="3"/>
    </row>
    <row r="584" spans="1:13" s="1" customFormat="1" ht="14.9" customHeight="1" x14ac:dyDescent="0.2">
      <c r="A584" s="3" t="s">
        <v>77</v>
      </c>
      <c r="B584" s="3" t="s">
        <v>10075</v>
      </c>
      <c r="C584" s="4">
        <v>42826</v>
      </c>
      <c r="D584" s="3"/>
      <c r="E584" s="5">
        <v>2600</v>
      </c>
      <c r="F584" s="3" t="s">
        <v>10076</v>
      </c>
      <c r="G584" s="3" t="s">
        <v>57</v>
      </c>
      <c r="H584" s="4">
        <v>42826</v>
      </c>
      <c r="I584" s="3" t="s">
        <v>142</v>
      </c>
      <c r="J584" s="6">
        <v>19000</v>
      </c>
      <c r="K584" s="3"/>
      <c r="L584" s="3" t="s">
        <v>16267</v>
      </c>
      <c r="M584" s="3"/>
    </row>
    <row r="585" spans="1:13" s="1" customFormat="1" ht="14.9" customHeight="1" x14ac:dyDescent="0.2">
      <c r="A585" s="3" t="s">
        <v>77</v>
      </c>
      <c r="B585" s="3" t="s">
        <v>7122</v>
      </c>
      <c r="C585" s="4">
        <v>42826</v>
      </c>
      <c r="D585" s="3"/>
      <c r="E585" s="5">
        <v>0</v>
      </c>
      <c r="F585" s="3" t="s">
        <v>7123</v>
      </c>
      <c r="G585" s="3" t="s">
        <v>57</v>
      </c>
      <c r="H585" s="4">
        <v>42826</v>
      </c>
      <c r="I585" s="3" t="s">
        <v>68</v>
      </c>
      <c r="J585" s="6">
        <v>4350</v>
      </c>
      <c r="K585" s="3"/>
      <c r="L585" s="3"/>
      <c r="M585" s="3"/>
    </row>
    <row r="586" spans="1:13" s="1" customFormat="1" ht="14.9" customHeight="1" x14ac:dyDescent="0.2">
      <c r="A586" s="3" t="s">
        <v>77</v>
      </c>
      <c r="B586" s="3" t="s">
        <v>13694</v>
      </c>
      <c r="C586" s="4">
        <v>42826</v>
      </c>
      <c r="D586" s="3"/>
      <c r="E586" s="5">
        <v>0</v>
      </c>
      <c r="F586" s="3" t="s">
        <v>13695</v>
      </c>
      <c r="G586" s="3" t="s">
        <v>57</v>
      </c>
      <c r="H586" s="4">
        <v>42826</v>
      </c>
      <c r="I586" s="3" t="s">
        <v>68</v>
      </c>
      <c r="J586" s="6">
        <v>4150</v>
      </c>
      <c r="K586" s="3"/>
      <c r="L586" s="3"/>
      <c r="M586" s="3"/>
    </row>
    <row r="587" spans="1:13" s="1" customFormat="1" ht="14.9" customHeight="1" x14ac:dyDescent="0.2">
      <c r="A587" s="3" t="s">
        <v>77</v>
      </c>
      <c r="B587" s="3" t="s">
        <v>12186</v>
      </c>
      <c r="C587" s="4">
        <v>42826</v>
      </c>
      <c r="D587" s="3"/>
      <c r="E587" s="5">
        <v>0</v>
      </c>
      <c r="F587" s="3" t="s">
        <v>12187</v>
      </c>
      <c r="G587" s="3" t="s">
        <v>57</v>
      </c>
      <c r="H587" s="4">
        <v>42826</v>
      </c>
      <c r="I587" s="3" t="s">
        <v>68</v>
      </c>
      <c r="J587" s="6">
        <v>8700</v>
      </c>
      <c r="K587" s="3"/>
      <c r="L587" s="3"/>
      <c r="M587" s="3"/>
    </row>
    <row r="588" spans="1:13" s="1" customFormat="1" ht="14.9" customHeight="1" x14ac:dyDescent="0.2">
      <c r="A588" s="3" t="s">
        <v>77</v>
      </c>
      <c r="B588" s="3" t="s">
        <v>12188</v>
      </c>
      <c r="C588" s="4">
        <v>42826</v>
      </c>
      <c r="D588" s="3"/>
      <c r="E588" s="5">
        <v>0</v>
      </c>
      <c r="F588" s="3" t="s">
        <v>12189</v>
      </c>
      <c r="G588" s="3" t="s">
        <v>57</v>
      </c>
      <c r="H588" s="4">
        <v>44958</v>
      </c>
      <c r="I588" s="3" t="s">
        <v>68</v>
      </c>
      <c r="J588" s="6">
        <v>9900</v>
      </c>
      <c r="K588" s="3"/>
      <c r="L588" s="3"/>
      <c r="M588" s="3"/>
    </row>
    <row r="589" spans="1:13" s="1" customFormat="1" ht="14.9" customHeight="1" x14ac:dyDescent="0.2">
      <c r="A589" s="3" t="s">
        <v>77</v>
      </c>
      <c r="B589" s="3" t="s">
        <v>3992</v>
      </c>
      <c r="C589" s="4">
        <v>38443</v>
      </c>
      <c r="D589" s="3" t="s">
        <v>3993</v>
      </c>
      <c r="E589" s="5">
        <v>18232.5</v>
      </c>
      <c r="F589" s="3" t="s">
        <v>3994</v>
      </c>
      <c r="G589" s="3" t="s">
        <v>57</v>
      </c>
      <c r="H589" s="4">
        <v>38443</v>
      </c>
      <c r="I589" s="3" t="s">
        <v>3995</v>
      </c>
      <c r="J589" s="6">
        <v>41250</v>
      </c>
      <c r="K589" s="3"/>
      <c r="L589" s="3"/>
      <c r="M589" s="3"/>
    </row>
    <row r="590" spans="1:13" s="1" customFormat="1" ht="14.9" customHeight="1" x14ac:dyDescent="0.2">
      <c r="A590" s="3" t="s">
        <v>77</v>
      </c>
      <c r="B590" s="3" t="s">
        <v>6893</v>
      </c>
      <c r="C590" s="4">
        <v>41680</v>
      </c>
      <c r="D590" s="3" t="s">
        <v>6894</v>
      </c>
      <c r="E590" s="5">
        <v>2600</v>
      </c>
      <c r="F590" s="3" t="s">
        <v>6895</v>
      </c>
      <c r="G590" s="3" t="s">
        <v>6896</v>
      </c>
      <c r="H590" s="4">
        <v>41680</v>
      </c>
      <c r="I590" s="3" t="s">
        <v>27</v>
      </c>
      <c r="J590" s="6">
        <v>18500</v>
      </c>
      <c r="K590" s="3"/>
      <c r="L590" s="3" t="s">
        <v>16267</v>
      </c>
      <c r="M590" s="3"/>
    </row>
    <row r="591" spans="1:13" s="1" customFormat="1" ht="14.9" customHeight="1" x14ac:dyDescent="0.2">
      <c r="A591" s="3" t="s">
        <v>77</v>
      </c>
      <c r="B591" s="3" t="s">
        <v>7186</v>
      </c>
      <c r="C591" s="4">
        <v>41640</v>
      </c>
      <c r="D591" s="3" t="s">
        <v>7187</v>
      </c>
      <c r="E591" s="5">
        <v>0</v>
      </c>
      <c r="F591" s="3" t="s">
        <v>7188</v>
      </c>
      <c r="G591" s="3" t="s">
        <v>7189</v>
      </c>
      <c r="H591" s="4">
        <v>41640</v>
      </c>
      <c r="I591" s="3" t="s">
        <v>27</v>
      </c>
      <c r="J591" s="6">
        <v>7400</v>
      </c>
      <c r="K591" s="3"/>
      <c r="L591" s="3"/>
      <c r="M591" s="3"/>
    </row>
    <row r="592" spans="1:13" s="1" customFormat="1" ht="14.9" customHeight="1" x14ac:dyDescent="0.2">
      <c r="A592" s="3" t="s">
        <v>77</v>
      </c>
      <c r="B592" s="3" t="s">
        <v>3108</v>
      </c>
      <c r="C592" s="4">
        <v>43889</v>
      </c>
      <c r="D592" s="3" t="s">
        <v>3109</v>
      </c>
      <c r="E592" s="5">
        <v>3554.9</v>
      </c>
      <c r="F592" s="3" t="s">
        <v>3110</v>
      </c>
      <c r="G592" s="3" t="s">
        <v>3111</v>
      </c>
      <c r="H592" s="4">
        <v>44256</v>
      </c>
      <c r="I592" s="3" t="s">
        <v>68</v>
      </c>
      <c r="J592" s="6">
        <v>18000</v>
      </c>
      <c r="K592" s="3"/>
      <c r="L592" s="3" t="s">
        <v>16267</v>
      </c>
      <c r="M592" s="3"/>
    </row>
    <row r="593" spans="1:13" s="1" customFormat="1" ht="14.9" customHeight="1" x14ac:dyDescent="0.2">
      <c r="A593" s="3" t="s">
        <v>77</v>
      </c>
      <c r="B593" s="3" t="s">
        <v>5540</v>
      </c>
      <c r="C593" s="4">
        <v>43891</v>
      </c>
      <c r="D593" s="3" t="s">
        <v>5541</v>
      </c>
      <c r="E593" s="5">
        <v>2600</v>
      </c>
      <c r="F593" s="3" t="s">
        <v>5542</v>
      </c>
      <c r="G593" s="3" t="s">
        <v>5543</v>
      </c>
      <c r="H593" s="4">
        <v>43891</v>
      </c>
      <c r="I593" s="3" t="s">
        <v>68</v>
      </c>
      <c r="J593" s="6">
        <v>18750</v>
      </c>
      <c r="K593" s="3"/>
      <c r="L593" s="3" t="s">
        <v>16267</v>
      </c>
      <c r="M593" s="3"/>
    </row>
    <row r="594" spans="1:13" s="1" customFormat="1" ht="14.9" customHeight="1" x14ac:dyDescent="0.2">
      <c r="A594" s="3" t="s">
        <v>77</v>
      </c>
      <c r="B594" s="3" t="s">
        <v>5437</v>
      </c>
      <c r="C594" s="4">
        <v>43891</v>
      </c>
      <c r="D594" s="3" t="s">
        <v>5438</v>
      </c>
      <c r="E594" s="5">
        <v>2600</v>
      </c>
      <c r="F594" s="3" t="s">
        <v>5439</v>
      </c>
      <c r="G594" s="3" t="s">
        <v>5440</v>
      </c>
      <c r="H594" s="4">
        <v>43922</v>
      </c>
      <c r="I594" s="3" t="s">
        <v>68</v>
      </c>
      <c r="J594" s="6">
        <v>18000</v>
      </c>
      <c r="K594" s="3"/>
      <c r="L594" s="3" t="s">
        <v>16267</v>
      </c>
      <c r="M594" s="3"/>
    </row>
    <row r="595" spans="1:13" s="1" customFormat="1" ht="14.9" customHeight="1" x14ac:dyDescent="0.2">
      <c r="A595" s="3" t="s">
        <v>77</v>
      </c>
      <c r="B595" s="3" t="s">
        <v>8612</v>
      </c>
      <c r="C595" s="4">
        <v>43891</v>
      </c>
      <c r="D595" s="3"/>
      <c r="E595" s="5">
        <v>6371.73</v>
      </c>
      <c r="F595" s="3" t="s">
        <v>8613</v>
      </c>
      <c r="G595" s="3" t="s">
        <v>57</v>
      </c>
      <c r="H595" s="4">
        <v>46143</v>
      </c>
      <c r="I595" s="3" t="s">
        <v>68</v>
      </c>
      <c r="J595" s="6">
        <v>18000</v>
      </c>
      <c r="K595" s="3"/>
      <c r="L595" s="3"/>
      <c r="M595" s="3"/>
    </row>
    <row r="596" spans="1:13" s="1" customFormat="1" ht="14.9" customHeight="1" x14ac:dyDescent="0.2">
      <c r="A596" s="3" t="s">
        <v>77</v>
      </c>
      <c r="B596" s="3" t="s">
        <v>3274</v>
      </c>
      <c r="C596" s="4">
        <v>43891</v>
      </c>
      <c r="D596" s="3" t="s">
        <v>3275</v>
      </c>
      <c r="E596" s="5">
        <v>2600</v>
      </c>
      <c r="F596" s="3" t="s">
        <v>3276</v>
      </c>
      <c r="G596" s="3" t="s">
        <v>3277</v>
      </c>
      <c r="H596" s="4">
        <v>44044</v>
      </c>
      <c r="I596" s="3" t="s">
        <v>68</v>
      </c>
      <c r="J596" s="6">
        <v>18000</v>
      </c>
      <c r="K596" s="3"/>
      <c r="L596" s="3" t="s">
        <v>16267</v>
      </c>
      <c r="M596" s="3"/>
    </row>
    <row r="597" spans="1:13" s="1" customFormat="1" ht="14.9" customHeight="1" x14ac:dyDescent="0.2">
      <c r="A597" s="3" t="s">
        <v>77</v>
      </c>
      <c r="B597" s="3" t="s">
        <v>5931</v>
      </c>
      <c r="C597" s="4">
        <v>43891</v>
      </c>
      <c r="D597" s="3"/>
      <c r="E597" s="5">
        <v>2600</v>
      </c>
      <c r="F597" s="3" t="s">
        <v>5932</v>
      </c>
      <c r="G597" s="3" t="s">
        <v>5933</v>
      </c>
      <c r="H597" s="4">
        <v>43983</v>
      </c>
      <c r="I597" s="3" t="s">
        <v>68</v>
      </c>
      <c r="J597" s="6">
        <v>18000</v>
      </c>
      <c r="K597" s="3"/>
      <c r="L597" s="3" t="s">
        <v>16267</v>
      </c>
      <c r="M597" s="3"/>
    </row>
    <row r="598" spans="1:13" s="1" customFormat="1" ht="14.9" customHeight="1" x14ac:dyDescent="0.2">
      <c r="A598" s="3" t="s">
        <v>77</v>
      </c>
      <c r="B598" s="3" t="s">
        <v>1934</v>
      </c>
      <c r="C598" s="4">
        <v>43770</v>
      </c>
      <c r="D598" s="3"/>
      <c r="E598" s="5">
        <v>3658.67</v>
      </c>
      <c r="F598" s="3" t="s">
        <v>1935</v>
      </c>
      <c r="G598" s="3" t="s">
        <v>1936</v>
      </c>
      <c r="H598" s="4">
        <v>43770</v>
      </c>
      <c r="I598" s="3" t="s">
        <v>1937</v>
      </c>
      <c r="J598" s="6">
        <v>14000</v>
      </c>
      <c r="K598" s="3" t="s">
        <v>16267</v>
      </c>
      <c r="L598" s="3"/>
      <c r="M598" s="3"/>
    </row>
    <row r="599" spans="1:13" s="1" customFormat="1" ht="14.9" customHeight="1" x14ac:dyDescent="0.2">
      <c r="A599" s="3" t="s">
        <v>77</v>
      </c>
      <c r="B599" s="3" t="s">
        <v>8950</v>
      </c>
      <c r="C599" s="4">
        <v>43862</v>
      </c>
      <c r="D599" s="3"/>
      <c r="E599" s="5">
        <v>800</v>
      </c>
      <c r="F599" s="3" t="s">
        <v>8951</v>
      </c>
      <c r="G599" s="3" t="s">
        <v>57</v>
      </c>
      <c r="H599" s="4">
        <v>43862</v>
      </c>
      <c r="I599" s="3" t="s">
        <v>1719</v>
      </c>
      <c r="J599" s="6">
        <v>14500</v>
      </c>
      <c r="K599" s="3"/>
      <c r="L599" s="3" t="s">
        <v>16267</v>
      </c>
      <c r="M599" s="3"/>
    </row>
    <row r="600" spans="1:13" s="1" customFormat="1" ht="14.9" customHeight="1" x14ac:dyDescent="0.2">
      <c r="A600" s="3" t="s">
        <v>77</v>
      </c>
      <c r="B600" s="3" t="s">
        <v>7619</v>
      </c>
      <c r="C600" s="4">
        <v>36661</v>
      </c>
      <c r="D600" s="3"/>
      <c r="E600" s="5">
        <v>6114.35</v>
      </c>
      <c r="F600" s="3" t="s">
        <v>7620</v>
      </c>
      <c r="G600" s="3" t="s">
        <v>7621</v>
      </c>
      <c r="H600" s="4">
        <v>40257</v>
      </c>
      <c r="I600" s="3" t="s">
        <v>2876</v>
      </c>
      <c r="J600" s="6">
        <v>17750</v>
      </c>
      <c r="K600" s="3" t="s">
        <v>16267</v>
      </c>
      <c r="L600" s="3" t="s">
        <v>16267</v>
      </c>
      <c r="M600" s="3"/>
    </row>
    <row r="601" spans="1:13" s="1" customFormat="1" ht="14.9" customHeight="1" x14ac:dyDescent="0.2">
      <c r="A601" s="3" t="s">
        <v>77</v>
      </c>
      <c r="B601" s="3" t="s">
        <v>2354</v>
      </c>
      <c r="C601" s="4">
        <v>32964</v>
      </c>
      <c r="D601" s="3" t="s">
        <v>2355</v>
      </c>
      <c r="E601" s="5">
        <v>15912</v>
      </c>
      <c r="F601" s="3" t="s">
        <v>2356</v>
      </c>
      <c r="G601" s="3" t="s">
        <v>2357</v>
      </c>
      <c r="H601" s="4">
        <v>32964</v>
      </c>
      <c r="I601" s="3" t="s">
        <v>68</v>
      </c>
      <c r="J601" s="6">
        <v>36000</v>
      </c>
      <c r="K601" s="3"/>
      <c r="L601" s="3"/>
      <c r="M601" s="3"/>
    </row>
    <row r="602" spans="1:13" s="1" customFormat="1" ht="14.9" customHeight="1" x14ac:dyDescent="0.2">
      <c r="A602" s="3" t="s">
        <v>77</v>
      </c>
      <c r="B602" s="3" t="s">
        <v>15562</v>
      </c>
      <c r="C602" s="4">
        <v>32964</v>
      </c>
      <c r="D602" s="3" t="s">
        <v>15563</v>
      </c>
      <c r="E602" s="5">
        <v>11964.77</v>
      </c>
      <c r="F602" s="3" t="s">
        <v>15564</v>
      </c>
      <c r="G602" s="3" t="s">
        <v>57</v>
      </c>
      <c r="H602" s="4">
        <v>42278</v>
      </c>
      <c r="I602" s="3" t="s">
        <v>961</v>
      </c>
      <c r="J602" s="6">
        <v>37500</v>
      </c>
      <c r="K602" s="3" t="s">
        <v>16267</v>
      </c>
      <c r="L602" s="3" t="s">
        <v>16267</v>
      </c>
      <c r="M602" s="3"/>
    </row>
    <row r="603" spans="1:13" s="1" customFormat="1" ht="14.9" customHeight="1" x14ac:dyDescent="0.2">
      <c r="A603" s="3" t="s">
        <v>77</v>
      </c>
      <c r="B603" s="3" t="s">
        <v>2358</v>
      </c>
      <c r="C603" s="4">
        <v>33970</v>
      </c>
      <c r="D603" s="3" t="s">
        <v>2359</v>
      </c>
      <c r="E603" s="5">
        <v>5193.5</v>
      </c>
      <c r="F603" s="3" t="s">
        <v>2360</v>
      </c>
      <c r="G603" s="3" t="s">
        <v>2361</v>
      </c>
      <c r="H603" s="4">
        <v>45139</v>
      </c>
      <c r="I603" s="3" t="s">
        <v>27</v>
      </c>
      <c r="J603" s="6">
        <v>11750</v>
      </c>
      <c r="K603" s="3"/>
      <c r="L603" s="3"/>
      <c r="M603" s="3"/>
    </row>
    <row r="604" spans="1:13" s="1" customFormat="1" ht="14.9" customHeight="1" x14ac:dyDescent="0.2">
      <c r="A604" s="3" t="s">
        <v>77</v>
      </c>
      <c r="B604" s="3" t="s">
        <v>2362</v>
      </c>
      <c r="C604" s="4">
        <v>45474</v>
      </c>
      <c r="D604" s="3" t="s">
        <v>2359</v>
      </c>
      <c r="E604" s="5">
        <v>0</v>
      </c>
      <c r="F604" s="3" t="s">
        <v>2356</v>
      </c>
      <c r="G604" s="3" t="s">
        <v>2361</v>
      </c>
      <c r="H604" s="4">
        <v>45474</v>
      </c>
      <c r="I604" s="3" t="s">
        <v>68</v>
      </c>
      <c r="J604" s="6">
        <v>0</v>
      </c>
      <c r="K604" s="3"/>
      <c r="L604" s="3"/>
      <c r="M604" s="3"/>
    </row>
    <row r="605" spans="1:13" s="1" customFormat="1" ht="14.9" customHeight="1" x14ac:dyDescent="0.2">
      <c r="A605" s="3" t="s">
        <v>77</v>
      </c>
      <c r="B605" s="3" t="s">
        <v>9116</v>
      </c>
      <c r="C605" s="4">
        <v>45474</v>
      </c>
      <c r="D605" s="3"/>
      <c r="E605" s="5">
        <v>0</v>
      </c>
      <c r="F605" s="3" t="s">
        <v>9117</v>
      </c>
      <c r="G605" s="3" t="s">
        <v>9118</v>
      </c>
      <c r="H605" s="4">
        <v>45474</v>
      </c>
      <c r="I605" s="3" t="s">
        <v>68</v>
      </c>
      <c r="J605" s="6">
        <v>0</v>
      </c>
      <c r="K605" s="3"/>
      <c r="L605" s="3"/>
      <c r="M605" s="3"/>
    </row>
    <row r="606" spans="1:13" s="1" customFormat="1" ht="14.9" customHeight="1" x14ac:dyDescent="0.2">
      <c r="A606" s="3" t="s">
        <v>77</v>
      </c>
      <c r="B606" s="3" t="s">
        <v>14789</v>
      </c>
      <c r="C606" s="4">
        <v>33331</v>
      </c>
      <c r="D606" s="3" t="s">
        <v>14790</v>
      </c>
      <c r="E606" s="5">
        <v>6851</v>
      </c>
      <c r="F606" s="3" t="s">
        <v>14791</v>
      </c>
      <c r="G606" s="3" t="s">
        <v>14792</v>
      </c>
      <c r="H606" s="4">
        <v>33331</v>
      </c>
      <c r="I606" s="3" t="s">
        <v>554</v>
      </c>
      <c r="J606" s="6">
        <v>15500</v>
      </c>
      <c r="K606" s="3"/>
      <c r="L606" s="3"/>
      <c r="M606" s="3"/>
    </row>
    <row r="607" spans="1:13" s="1" customFormat="1" ht="14.9" customHeight="1" x14ac:dyDescent="0.2">
      <c r="A607" s="3" t="s">
        <v>77</v>
      </c>
      <c r="B607" s="3" t="s">
        <v>6812</v>
      </c>
      <c r="C607" s="4">
        <v>32964</v>
      </c>
      <c r="D607" s="3" t="s">
        <v>6813</v>
      </c>
      <c r="E607" s="5">
        <v>4179.24</v>
      </c>
      <c r="F607" s="3" t="s">
        <v>6814</v>
      </c>
      <c r="G607" s="3" t="s">
        <v>6815</v>
      </c>
      <c r="H607" s="4">
        <v>45236</v>
      </c>
      <c r="I607" s="3" t="s">
        <v>218</v>
      </c>
      <c r="J607" s="6">
        <v>23250</v>
      </c>
      <c r="K607" s="3" t="s">
        <v>16267</v>
      </c>
      <c r="L607" s="3" t="s">
        <v>16267</v>
      </c>
      <c r="M607" s="3" t="s">
        <v>16267</v>
      </c>
    </row>
    <row r="608" spans="1:13" s="1" customFormat="1" ht="14.9" customHeight="1" x14ac:dyDescent="0.2">
      <c r="A608" s="3" t="s">
        <v>77</v>
      </c>
      <c r="B608" s="3" t="s">
        <v>12921</v>
      </c>
      <c r="C608" s="4">
        <v>33848</v>
      </c>
      <c r="D608" s="3" t="s">
        <v>12916</v>
      </c>
      <c r="E608" s="5">
        <v>11074</v>
      </c>
      <c r="F608" s="3" t="s">
        <v>12922</v>
      </c>
      <c r="G608" s="3" t="s">
        <v>12918</v>
      </c>
      <c r="H608" s="4">
        <v>38990</v>
      </c>
      <c r="I608" s="3" t="s">
        <v>98</v>
      </c>
      <c r="J608" s="6">
        <v>28250</v>
      </c>
      <c r="K608" s="3" t="s">
        <v>16267</v>
      </c>
      <c r="L608" s="3"/>
      <c r="M608" s="3"/>
    </row>
    <row r="609" spans="1:13" s="1" customFormat="1" ht="14.9" customHeight="1" x14ac:dyDescent="0.2">
      <c r="A609" s="3" t="s">
        <v>77</v>
      </c>
      <c r="B609" s="3" t="s">
        <v>2441</v>
      </c>
      <c r="C609" s="4">
        <v>33859</v>
      </c>
      <c r="D609" s="3" t="s">
        <v>2442</v>
      </c>
      <c r="E609" s="5">
        <v>0</v>
      </c>
      <c r="F609" s="3" t="s">
        <v>2443</v>
      </c>
      <c r="G609" s="3" t="s">
        <v>57</v>
      </c>
      <c r="H609" s="4">
        <v>33859</v>
      </c>
      <c r="I609" s="3" t="s">
        <v>991</v>
      </c>
      <c r="J609" s="6">
        <v>18000</v>
      </c>
      <c r="K609" s="3" t="s">
        <v>16267</v>
      </c>
      <c r="L609" s="3"/>
      <c r="M609" s="3"/>
    </row>
    <row r="610" spans="1:13" s="1" customFormat="1" ht="14.9" customHeight="1" x14ac:dyDescent="0.2">
      <c r="A610" s="3" t="s">
        <v>77</v>
      </c>
      <c r="B610" s="3" t="s">
        <v>4593</v>
      </c>
      <c r="C610" s="4">
        <v>35583</v>
      </c>
      <c r="D610" s="3" t="s">
        <v>4575</v>
      </c>
      <c r="E610" s="5">
        <v>49980</v>
      </c>
      <c r="F610" s="3" t="s">
        <v>4594</v>
      </c>
      <c r="G610" s="3" t="s">
        <v>621</v>
      </c>
      <c r="H610" s="4">
        <v>35583</v>
      </c>
      <c r="I610" s="3" t="s">
        <v>4315</v>
      </c>
      <c r="J610" s="6">
        <v>102000</v>
      </c>
      <c r="K610" s="3"/>
      <c r="L610" s="3"/>
      <c r="M610" s="3"/>
    </row>
    <row r="611" spans="1:13" s="1" customFormat="1" ht="14.9" customHeight="1" x14ac:dyDescent="0.2">
      <c r="A611" s="3" t="s">
        <v>77</v>
      </c>
      <c r="B611" s="3" t="s">
        <v>9056</v>
      </c>
      <c r="C611" s="4">
        <v>33695</v>
      </c>
      <c r="D611" s="3"/>
      <c r="E611" s="5">
        <v>0</v>
      </c>
      <c r="F611" s="3" t="s">
        <v>9057</v>
      </c>
      <c r="G611" s="3" t="s">
        <v>57</v>
      </c>
      <c r="H611" s="4">
        <v>33695</v>
      </c>
      <c r="I611" s="3" t="s">
        <v>157</v>
      </c>
      <c r="J611" s="6">
        <v>5100</v>
      </c>
      <c r="K611" s="3"/>
      <c r="L611" s="3"/>
      <c r="M611" s="3"/>
    </row>
    <row r="612" spans="1:13" s="1" customFormat="1" ht="14.9" customHeight="1" x14ac:dyDescent="0.2">
      <c r="A612" s="3" t="s">
        <v>77</v>
      </c>
      <c r="B612" s="3" t="s">
        <v>11191</v>
      </c>
      <c r="C612" s="4">
        <v>34374</v>
      </c>
      <c r="D612" s="3" t="s">
        <v>11192</v>
      </c>
      <c r="E612" s="5">
        <v>50470</v>
      </c>
      <c r="F612" s="3" t="s">
        <v>11193</v>
      </c>
      <c r="G612" s="3" t="s">
        <v>11194</v>
      </c>
      <c r="H612" s="4">
        <v>34374</v>
      </c>
      <c r="I612" s="3" t="s">
        <v>68</v>
      </c>
      <c r="J612" s="6">
        <v>103000</v>
      </c>
      <c r="K612" s="3"/>
      <c r="L612" s="3"/>
      <c r="M612" s="3"/>
    </row>
    <row r="613" spans="1:13" s="1" customFormat="1" ht="14.9" customHeight="1" x14ac:dyDescent="0.2">
      <c r="A613" s="3" t="s">
        <v>77</v>
      </c>
      <c r="B613" s="3" t="s">
        <v>5452</v>
      </c>
      <c r="C613" s="4">
        <v>37837</v>
      </c>
      <c r="D613" s="3" t="s">
        <v>5453</v>
      </c>
      <c r="E613" s="5">
        <v>20332</v>
      </c>
      <c r="F613" s="3" t="s">
        <v>5454</v>
      </c>
      <c r="G613" s="3" t="s">
        <v>5455</v>
      </c>
      <c r="H613" s="4">
        <v>37837</v>
      </c>
      <c r="I613" s="3" t="s">
        <v>345</v>
      </c>
      <c r="J613" s="6">
        <v>46000</v>
      </c>
      <c r="K613" s="3"/>
      <c r="L613" s="3"/>
      <c r="M613" s="3"/>
    </row>
    <row r="614" spans="1:13" s="1" customFormat="1" ht="14.9" customHeight="1" x14ac:dyDescent="0.2">
      <c r="A614" s="3" t="s">
        <v>77</v>
      </c>
      <c r="B614" s="3" t="s">
        <v>13385</v>
      </c>
      <c r="C614" s="4">
        <v>37928</v>
      </c>
      <c r="D614" s="3" t="s">
        <v>13386</v>
      </c>
      <c r="E614" s="5">
        <v>21768.5</v>
      </c>
      <c r="F614" s="3" t="s">
        <v>13387</v>
      </c>
      <c r="G614" s="3" t="s">
        <v>57</v>
      </c>
      <c r="H614" s="4">
        <v>42164</v>
      </c>
      <c r="I614" s="3" t="s">
        <v>13388</v>
      </c>
      <c r="J614" s="6">
        <v>49250</v>
      </c>
      <c r="K614" s="3"/>
      <c r="L614" s="3"/>
      <c r="M614" s="3"/>
    </row>
    <row r="615" spans="1:13" s="1" customFormat="1" ht="14.9" customHeight="1" x14ac:dyDescent="0.2">
      <c r="A615" s="3" t="s">
        <v>77</v>
      </c>
      <c r="B615" s="3" t="s">
        <v>13609</v>
      </c>
      <c r="C615" s="4">
        <v>42826</v>
      </c>
      <c r="D615" s="3" t="s">
        <v>13610</v>
      </c>
      <c r="E615" s="5">
        <v>86730</v>
      </c>
      <c r="F615" s="3" t="s">
        <v>13611</v>
      </c>
      <c r="G615" s="3" t="s">
        <v>977</v>
      </c>
      <c r="H615" s="4">
        <v>42826</v>
      </c>
      <c r="I615" s="3" t="s">
        <v>27</v>
      </c>
      <c r="J615" s="6">
        <v>177000</v>
      </c>
      <c r="K615" s="3"/>
      <c r="L615" s="3"/>
      <c r="M615" s="3"/>
    </row>
    <row r="616" spans="1:13" s="1" customFormat="1" ht="14.9" customHeight="1" x14ac:dyDescent="0.2">
      <c r="A616" s="3" t="s">
        <v>77</v>
      </c>
      <c r="B616" s="3" t="s">
        <v>3791</v>
      </c>
      <c r="C616" s="4">
        <v>42826</v>
      </c>
      <c r="D616" s="3" t="s">
        <v>3792</v>
      </c>
      <c r="E616" s="5">
        <v>11492</v>
      </c>
      <c r="F616" s="3" t="s">
        <v>3793</v>
      </c>
      <c r="G616" s="3" t="s">
        <v>57</v>
      </c>
      <c r="H616" s="4">
        <v>45378</v>
      </c>
      <c r="I616" s="3" t="s">
        <v>27</v>
      </c>
      <c r="J616" s="6">
        <v>26000</v>
      </c>
      <c r="K616" s="3"/>
      <c r="L616" s="3"/>
      <c r="M616" s="3"/>
    </row>
    <row r="617" spans="1:13" s="1" customFormat="1" ht="14.9" customHeight="1" x14ac:dyDescent="0.2">
      <c r="A617" s="3" t="s">
        <v>77</v>
      </c>
      <c r="B617" s="3" t="s">
        <v>4876</v>
      </c>
      <c r="C617" s="4">
        <v>42095</v>
      </c>
      <c r="D617" s="3" t="s">
        <v>4873</v>
      </c>
      <c r="E617" s="5">
        <v>16464.5</v>
      </c>
      <c r="F617" s="3" t="s">
        <v>4877</v>
      </c>
      <c r="G617" s="3" t="s">
        <v>4878</v>
      </c>
      <c r="H617" s="4">
        <v>42095</v>
      </c>
      <c r="I617" s="3" t="s">
        <v>27</v>
      </c>
      <c r="J617" s="6">
        <v>37250</v>
      </c>
      <c r="K617" s="3"/>
      <c r="L617" s="3"/>
      <c r="M617" s="3"/>
    </row>
    <row r="618" spans="1:13" s="1" customFormat="1" ht="14.9" customHeight="1" x14ac:dyDescent="0.2">
      <c r="A618" s="3" t="s">
        <v>77</v>
      </c>
      <c r="B618" s="3" t="s">
        <v>15512</v>
      </c>
      <c r="C618" s="4">
        <v>42095</v>
      </c>
      <c r="D618" s="3" t="s">
        <v>15513</v>
      </c>
      <c r="E618" s="5">
        <v>0</v>
      </c>
      <c r="F618" s="3" t="s">
        <v>15514</v>
      </c>
      <c r="G618" s="3" t="s">
        <v>15515</v>
      </c>
      <c r="H618" s="4">
        <v>42095</v>
      </c>
      <c r="I618" s="3" t="s">
        <v>27</v>
      </c>
      <c r="J618" s="6">
        <v>2150</v>
      </c>
      <c r="K618" s="3"/>
      <c r="L618" s="3"/>
      <c r="M618" s="3"/>
    </row>
    <row r="619" spans="1:13" s="1" customFormat="1" ht="14.9" customHeight="1" x14ac:dyDescent="0.2">
      <c r="A619" s="3" t="s">
        <v>77</v>
      </c>
      <c r="B619" s="3" t="s">
        <v>4230</v>
      </c>
      <c r="C619" s="4">
        <v>37788</v>
      </c>
      <c r="D619" s="3" t="s">
        <v>4231</v>
      </c>
      <c r="E619" s="5">
        <v>9613.5</v>
      </c>
      <c r="F619" s="3" t="s">
        <v>4232</v>
      </c>
      <c r="G619" s="3" t="s">
        <v>4233</v>
      </c>
      <c r="H619" s="4">
        <v>44081</v>
      </c>
      <c r="I619" s="3" t="s">
        <v>27</v>
      </c>
      <c r="J619" s="6">
        <v>21750</v>
      </c>
      <c r="K619" s="3"/>
      <c r="L619" s="3"/>
      <c r="M619" s="3"/>
    </row>
    <row r="620" spans="1:13" s="1" customFormat="1" ht="14.9" customHeight="1" x14ac:dyDescent="0.2">
      <c r="A620" s="3" t="s">
        <v>77</v>
      </c>
      <c r="B620" s="3" t="s">
        <v>2287</v>
      </c>
      <c r="C620" s="4">
        <v>37788</v>
      </c>
      <c r="D620" s="3" t="s">
        <v>2288</v>
      </c>
      <c r="E620" s="5">
        <v>0</v>
      </c>
      <c r="F620" s="3" t="s">
        <v>2289</v>
      </c>
      <c r="G620" s="3" t="s">
        <v>2290</v>
      </c>
      <c r="H620" s="4">
        <v>46095</v>
      </c>
      <c r="I620" s="3" t="s">
        <v>27</v>
      </c>
      <c r="J620" s="6">
        <v>11750</v>
      </c>
      <c r="K620" s="3"/>
      <c r="L620" s="3"/>
      <c r="M620" s="3"/>
    </row>
    <row r="621" spans="1:13" s="1" customFormat="1" ht="14.9" customHeight="1" x14ac:dyDescent="0.2">
      <c r="A621" s="3" t="s">
        <v>77</v>
      </c>
      <c r="B621" s="3" t="s">
        <v>7140</v>
      </c>
      <c r="C621" s="4">
        <v>33848</v>
      </c>
      <c r="D621" s="3" t="s">
        <v>7141</v>
      </c>
      <c r="E621" s="5">
        <v>0</v>
      </c>
      <c r="F621" s="3" t="s">
        <v>7142</v>
      </c>
      <c r="G621" s="3" t="s">
        <v>57</v>
      </c>
      <c r="H621" s="4">
        <v>41115</v>
      </c>
      <c r="I621" s="3" t="s">
        <v>98</v>
      </c>
      <c r="J621" s="6">
        <v>12000</v>
      </c>
      <c r="K621" s="3" t="s">
        <v>16267</v>
      </c>
      <c r="L621" s="3"/>
      <c r="M621" s="3"/>
    </row>
    <row r="622" spans="1:13" s="1" customFormat="1" ht="14.9" customHeight="1" x14ac:dyDescent="0.2">
      <c r="A622" s="3" t="s">
        <v>77</v>
      </c>
      <c r="B622" s="3" t="s">
        <v>948</v>
      </c>
      <c r="C622" s="4">
        <v>44642</v>
      </c>
      <c r="D622" s="3" t="s">
        <v>943</v>
      </c>
      <c r="E622" s="5">
        <v>1489.6</v>
      </c>
      <c r="F622" s="3" t="s">
        <v>949</v>
      </c>
      <c r="G622" s="3" t="s">
        <v>945</v>
      </c>
      <c r="H622" s="4">
        <v>44642</v>
      </c>
      <c r="I622" s="3" t="s">
        <v>33</v>
      </c>
      <c r="J622" s="6">
        <v>3800</v>
      </c>
      <c r="K622" s="3" t="s">
        <v>16267</v>
      </c>
      <c r="L622" s="3"/>
      <c r="M622" s="3"/>
    </row>
    <row r="623" spans="1:13" s="1" customFormat="1" ht="14.9" customHeight="1" x14ac:dyDescent="0.2">
      <c r="A623" s="3" t="s">
        <v>99</v>
      </c>
      <c r="B623" s="3" t="s">
        <v>4311</v>
      </c>
      <c r="C623" s="4">
        <v>32964</v>
      </c>
      <c r="D623" s="3" t="s">
        <v>4312</v>
      </c>
      <c r="E623" s="5">
        <v>3270.8</v>
      </c>
      <c r="F623" s="3" t="s">
        <v>4313</v>
      </c>
      <c r="G623" s="3" t="s">
        <v>4314</v>
      </c>
      <c r="H623" s="4">
        <v>32964</v>
      </c>
      <c r="I623" s="3" t="s">
        <v>4315</v>
      </c>
      <c r="J623" s="6">
        <v>37000</v>
      </c>
      <c r="K623" s="3"/>
      <c r="L623" s="3"/>
      <c r="M623" s="3"/>
    </row>
    <row r="624" spans="1:13" s="1" customFormat="1" ht="14.9" customHeight="1" x14ac:dyDescent="0.2">
      <c r="A624" s="3" t="s">
        <v>99</v>
      </c>
      <c r="B624" s="3" t="s">
        <v>8909</v>
      </c>
      <c r="C624" s="4">
        <v>45187</v>
      </c>
      <c r="D624" s="3"/>
      <c r="E624" s="5">
        <v>0</v>
      </c>
      <c r="F624" s="3" t="s">
        <v>8910</v>
      </c>
      <c r="G624" s="3" t="s">
        <v>8911</v>
      </c>
      <c r="H624" s="4">
        <v>45187</v>
      </c>
      <c r="I624" s="3" t="s">
        <v>33</v>
      </c>
      <c r="J624" s="6">
        <v>3250</v>
      </c>
      <c r="K624" s="3" t="s">
        <v>16267</v>
      </c>
      <c r="L624" s="3"/>
      <c r="M624" s="3"/>
    </row>
    <row r="625" spans="1:13" s="1" customFormat="1" ht="14.9" customHeight="1" x14ac:dyDescent="0.2">
      <c r="A625" s="3" t="s">
        <v>99</v>
      </c>
      <c r="B625" s="3" t="s">
        <v>148</v>
      </c>
      <c r="C625" s="4">
        <v>32964</v>
      </c>
      <c r="D625" s="3" t="s">
        <v>149</v>
      </c>
      <c r="E625" s="5">
        <v>148.96</v>
      </c>
      <c r="F625" s="3" t="s">
        <v>150</v>
      </c>
      <c r="G625" s="3" t="s">
        <v>151</v>
      </c>
      <c r="H625" s="4">
        <v>32964</v>
      </c>
      <c r="I625" s="3" t="s">
        <v>21</v>
      </c>
      <c r="J625" s="6">
        <v>1900</v>
      </c>
      <c r="K625" s="3" t="s">
        <v>16267</v>
      </c>
      <c r="L625" s="3"/>
      <c r="M625" s="3"/>
    </row>
    <row r="626" spans="1:13" s="1" customFormat="1" ht="14.9" customHeight="1" x14ac:dyDescent="0.2">
      <c r="A626" s="3" t="s">
        <v>99</v>
      </c>
      <c r="B626" s="3" t="s">
        <v>8471</v>
      </c>
      <c r="C626" s="4">
        <v>33695</v>
      </c>
      <c r="D626" s="3"/>
      <c r="E626" s="5">
        <v>0</v>
      </c>
      <c r="F626" s="3" t="s">
        <v>8472</v>
      </c>
      <c r="G626" s="3" t="s">
        <v>57</v>
      </c>
      <c r="H626" s="4">
        <v>33695</v>
      </c>
      <c r="I626" s="3" t="s">
        <v>8473</v>
      </c>
      <c r="J626" s="6">
        <v>8400</v>
      </c>
      <c r="K626" s="3" t="s">
        <v>16267</v>
      </c>
      <c r="L626" s="3"/>
      <c r="M626" s="3"/>
    </row>
    <row r="627" spans="1:13" s="1" customFormat="1" ht="14.9" customHeight="1" x14ac:dyDescent="0.2">
      <c r="A627" s="3" t="s">
        <v>99</v>
      </c>
      <c r="B627" s="3" t="s">
        <v>15097</v>
      </c>
      <c r="C627" s="4">
        <v>35521</v>
      </c>
      <c r="D627" s="3" t="s">
        <v>15098</v>
      </c>
      <c r="E627" s="5">
        <v>2961.4</v>
      </c>
      <c r="F627" s="3" t="s">
        <v>15099</v>
      </c>
      <c r="G627" s="3" t="s">
        <v>13656</v>
      </c>
      <c r="H627" s="4">
        <v>35521</v>
      </c>
      <c r="I627" s="3" t="s">
        <v>391</v>
      </c>
      <c r="J627" s="6">
        <v>6700</v>
      </c>
      <c r="K627" s="3"/>
      <c r="L627" s="3"/>
      <c r="M627" s="3"/>
    </row>
    <row r="628" spans="1:13" s="1" customFormat="1" ht="14.9" customHeight="1" x14ac:dyDescent="0.2">
      <c r="A628" s="3" t="s">
        <v>99</v>
      </c>
      <c r="B628" s="3" t="s">
        <v>10932</v>
      </c>
      <c r="C628" s="4">
        <v>35521</v>
      </c>
      <c r="D628" s="3" t="s">
        <v>10928</v>
      </c>
      <c r="E628" s="5">
        <v>3801.2</v>
      </c>
      <c r="F628" s="3" t="s">
        <v>10933</v>
      </c>
      <c r="G628" s="3" t="s">
        <v>390</v>
      </c>
      <c r="H628" s="4">
        <v>35521</v>
      </c>
      <c r="I628" s="3" t="s">
        <v>391</v>
      </c>
      <c r="J628" s="6">
        <v>8600</v>
      </c>
      <c r="K628" s="3"/>
      <c r="L628" s="3"/>
      <c r="M628" s="3"/>
    </row>
    <row r="629" spans="1:13" s="1" customFormat="1" ht="14.9" customHeight="1" x14ac:dyDescent="0.2">
      <c r="A629" s="3" t="s">
        <v>99</v>
      </c>
      <c r="B629" s="3" t="s">
        <v>4595</v>
      </c>
      <c r="C629" s="4">
        <v>36251</v>
      </c>
      <c r="D629" s="3" t="s">
        <v>4575</v>
      </c>
      <c r="E629" s="5">
        <v>16685.5</v>
      </c>
      <c r="F629" s="3" t="s">
        <v>4596</v>
      </c>
      <c r="G629" s="3" t="s">
        <v>621</v>
      </c>
      <c r="H629" s="4">
        <v>36251</v>
      </c>
      <c r="I629" s="3" t="s">
        <v>157</v>
      </c>
      <c r="J629" s="6">
        <v>37750</v>
      </c>
      <c r="K629" s="3"/>
      <c r="L629" s="3"/>
      <c r="M629" s="3"/>
    </row>
    <row r="630" spans="1:13" s="1" customFormat="1" ht="14.9" customHeight="1" x14ac:dyDescent="0.2">
      <c r="A630" s="3" t="s">
        <v>99</v>
      </c>
      <c r="B630" s="3" t="s">
        <v>15594</v>
      </c>
      <c r="C630" s="4">
        <v>40287</v>
      </c>
      <c r="D630" s="3" t="s">
        <v>15583</v>
      </c>
      <c r="E630" s="5">
        <v>113190</v>
      </c>
      <c r="F630" s="3" t="s">
        <v>15595</v>
      </c>
      <c r="G630" s="3" t="s">
        <v>15585</v>
      </c>
      <c r="H630" s="4">
        <v>40287</v>
      </c>
      <c r="I630" s="3" t="s">
        <v>15596</v>
      </c>
      <c r="J630" s="6">
        <v>231000</v>
      </c>
      <c r="K630" s="3"/>
      <c r="L630" s="3"/>
      <c r="M630" s="3"/>
    </row>
    <row r="631" spans="1:13" s="1" customFormat="1" ht="14.9" customHeight="1" x14ac:dyDescent="0.2">
      <c r="A631" s="3" t="s">
        <v>99</v>
      </c>
      <c r="B631" s="3" t="s">
        <v>10361</v>
      </c>
      <c r="C631" s="4">
        <v>41365</v>
      </c>
      <c r="D631" s="3"/>
      <c r="E631" s="5">
        <v>0</v>
      </c>
      <c r="F631" s="3" t="s">
        <v>10362</v>
      </c>
      <c r="G631" s="3" t="s">
        <v>10363</v>
      </c>
      <c r="H631" s="4">
        <v>41671</v>
      </c>
      <c r="I631" s="3" t="s">
        <v>10364</v>
      </c>
      <c r="J631" s="6">
        <v>4500</v>
      </c>
      <c r="K631" s="3"/>
      <c r="L631" s="3"/>
      <c r="M631" s="3"/>
    </row>
    <row r="632" spans="1:13" s="1" customFormat="1" ht="14.9" customHeight="1" x14ac:dyDescent="0.2">
      <c r="A632" s="3" t="s">
        <v>99</v>
      </c>
      <c r="B632" s="3" t="s">
        <v>15699</v>
      </c>
      <c r="C632" s="4">
        <v>40429</v>
      </c>
      <c r="D632" s="3" t="s">
        <v>15694</v>
      </c>
      <c r="E632" s="5">
        <v>55.25</v>
      </c>
      <c r="F632" s="3" t="s">
        <v>15700</v>
      </c>
      <c r="G632" s="3" t="s">
        <v>15585</v>
      </c>
      <c r="H632" s="4">
        <v>40429</v>
      </c>
      <c r="I632" s="3" t="s">
        <v>15696</v>
      </c>
      <c r="J632" s="6">
        <v>125</v>
      </c>
      <c r="K632" s="3"/>
      <c r="L632" s="3"/>
      <c r="M632" s="3"/>
    </row>
    <row r="633" spans="1:13" s="1" customFormat="1" ht="14.9" customHeight="1" x14ac:dyDescent="0.2">
      <c r="A633" s="3" t="s">
        <v>99</v>
      </c>
      <c r="B633" s="3" t="s">
        <v>7664</v>
      </c>
      <c r="C633" s="4">
        <v>37865</v>
      </c>
      <c r="D633" s="3" t="s">
        <v>7653</v>
      </c>
      <c r="E633" s="5">
        <v>3536</v>
      </c>
      <c r="F633" s="3" t="s">
        <v>7665</v>
      </c>
      <c r="G633" s="3" t="s">
        <v>7655</v>
      </c>
      <c r="H633" s="4">
        <v>40019</v>
      </c>
      <c r="I633" s="3" t="s">
        <v>391</v>
      </c>
      <c r="J633" s="6">
        <v>8000</v>
      </c>
      <c r="K633" s="3"/>
      <c r="L633" s="3"/>
      <c r="M633" s="3"/>
    </row>
    <row r="634" spans="1:13" s="1" customFormat="1" ht="14.9" customHeight="1" x14ac:dyDescent="0.2">
      <c r="A634" s="3" t="s">
        <v>99</v>
      </c>
      <c r="B634" s="3" t="s">
        <v>7666</v>
      </c>
      <c r="C634" s="4">
        <v>37496</v>
      </c>
      <c r="D634" s="3" t="s">
        <v>7653</v>
      </c>
      <c r="E634" s="5">
        <v>2475.1999999999998</v>
      </c>
      <c r="F634" s="3" t="s">
        <v>7667</v>
      </c>
      <c r="G634" s="3" t="s">
        <v>7655</v>
      </c>
      <c r="H634" s="4">
        <v>40107</v>
      </c>
      <c r="I634" s="3" t="s">
        <v>391</v>
      </c>
      <c r="J634" s="6">
        <v>5600</v>
      </c>
      <c r="K634" s="3"/>
      <c r="L634" s="3"/>
      <c r="M634" s="3"/>
    </row>
    <row r="635" spans="1:13" s="1" customFormat="1" ht="14.9" customHeight="1" x14ac:dyDescent="0.2">
      <c r="A635" s="3" t="s">
        <v>99</v>
      </c>
      <c r="B635" s="3" t="s">
        <v>7668</v>
      </c>
      <c r="C635" s="4">
        <v>34790</v>
      </c>
      <c r="D635" s="3" t="s">
        <v>7653</v>
      </c>
      <c r="E635" s="5">
        <v>4420</v>
      </c>
      <c r="F635" s="3" t="s">
        <v>7669</v>
      </c>
      <c r="G635" s="3" t="s">
        <v>7655</v>
      </c>
      <c r="H635" s="4">
        <v>44593</v>
      </c>
      <c r="I635" s="3" t="s">
        <v>391</v>
      </c>
      <c r="J635" s="6">
        <v>10000</v>
      </c>
      <c r="K635" s="3"/>
      <c r="L635" s="3"/>
      <c r="M635" s="3"/>
    </row>
    <row r="636" spans="1:13" s="1" customFormat="1" ht="14.9" customHeight="1" x14ac:dyDescent="0.2">
      <c r="A636" s="3" t="s">
        <v>99</v>
      </c>
      <c r="B636" s="3" t="s">
        <v>10095</v>
      </c>
      <c r="C636" s="4">
        <v>40269</v>
      </c>
      <c r="D636" s="3"/>
      <c r="E636" s="5">
        <v>0</v>
      </c>
      <c r="F636" s="3" t="s">
        <v>10096</v>
      </c>
      <c r="G636" s="3" t="s">
        <v>10097</v>
      </c>
      <c r="H636" s="4">
        <v>43550</v>
      </c>
      <c r="I636" s="3" t="s">
        <v>9090</v>
      </c>
      <c r="J636" s="6">
        <v>6400</v>
      </c>
      <c r="K636" s="3"/>
      <c r="L636" s="3"/>
      <c r="M636" s="3"/>
    </row>
    <row r="637" spans="1:13" s="1" customFormat="1" ht="14.9" customHeight="1" x14ac:dyDescent="0.2">
      <c r="A637" s="3" t="s">
        <v>99</v>
      </c>
      <c r="B637" s="3" t="s">
        <v>803</v>
      </c>
      <c r="C637" s="4">
        <v>38443</v>
      </c>
      <c r="D637" s="3" t="s">
        <v>804</v>
      </c>
      <c r="E637" s="5">
        <v>43081.88</v>
      </c>
      <c r="F637" s="3" t="s">
        <v>805</v>
      </c>
      <c r="G637" s="3" t="s">
        <v>57</v>
      </c>
      <c r="H637" s="4">
        <v>42887</v>
      </c>
      <c r="I637" s="3" t="s">
        <v>103</v>
      </c>
      <c r="J637" s="6">
        <v>93000</v>
      </c>
      <c r="K637" s="3"/>
      <c r="L637" s="3"/>
      <c r="M637" s="3"/>
    </row>
    <row r="638" spans="1:13" s="1" customFormat="1" ht="14.9" customHeight="1" x14ac:dyDescent="0.2">
      <c r="A638" s="3" t="s">
        <v>99</v>
      </c>
      <c r="B638" s="3" t="s">
        <v>100</v>
      </c>
      <c r="C638" s="4">
        <v>39022</v>
      </c>
      <c r="D638" s="3" t="s">
        <v>101</v>
      </c>
      <c r="E638" s="5">
        <v>34146.379999999997</v>
      </c>
      <c r="F638" s="3" t="s">
        <v>102</v>
      </c>
      <c r="G638" s="3" t="s">
        <v>57</v>
      </c>
      <c r="H638" s="4">
        <v>44411</v>
      </c>
      <c r="I638" s="3" t="s">
        <v>103</v>
      </c>
      <c r="J638" s="6">
        <v>78000</v>
      </c>
      <c r="K638" s="3"/>
      <c r="L638" s="3"/>
      <c r="M638" s="3"/>
    </row>
    <row r="639" spans="1:13" s="1" customFormat="1" ht="14.9" customHeight="1" x14ac:dyDescent="0.2">
      <c r="A639" s="3" t="s">
        <v>99</v>
      </c>
      <c r="B639" s="3" t="s">
        <v>16146</v>
      </c>
      <c r="C639" s="4">
        <v>39295</v>
      </c>
      <c r="D639" s="3" t="s">
        <v>16147</v>
      </c>
      <c r="E639" s="5">
        <v>40209.75</v>
      </c>
      <c r="F639" s="3" t="s">
        <v>16148</v>
      </c>
      <c r="G639" s="3" t="s">
        <v>16149</v>
      </c>
      <c r="H639" s="4">
        <v>45443</v>
      </c>
      <c r="I639" s="3" t="s">
        <v>7399</v>
      </c>
      <c r="J639" s="6">
        <v>87000</v>
      </c>
      <c r="K639" s="3"/>
      <c r="L639" s="3"/>
      <c r="M639" s="3"/>
    </row>
    <row r="640" spans="1:13" s="1" customFormat="1" ht="14.9" customHeight="1" x14ac:dyDescent="0.2">
      <c r="A640" s="3" t="s">
        <v>99</v>
      </c>
      <c r="B640" s="3" t="s">
        <v>7547</v>
      </c>
      <c r="C640" s="4">
        <v>39722</v>
      </c>
      <c r="D640" s="3"/>
      <c r="E640" s="5">
        <v>12050.85</v>
      </c>
      <c r="F640" s="3" t="s">
        <v>7548</v>
      </c>
      <c r="G640" s="3" t="s">
        <v>57</v>
      </c>
      <c r="H640" s="4">
        <v>41852</v>
      </c>
      <c r="I640" s="3" t="s">
        <v>7549</v>
      </c>
      <c r="J640" s="6">
        <v>49250</v>
      </c>
      <c r="K640" s="3" t="s">
        <v>16267</v>
      </c>
      <c r="L640" s="3" t="s">
        <v>16267</v>
      </c>
      <c r="M640" s="3"/>
    </row>
    <row r="641" spans="1:13" s="1" customFormat="1" ht="14.9" customHeight="1" x14ac:dyDescent="0.2">
      <c r="A641" s="3" t="s">
        <v>99</v>
      </c>
      <c r="B641" s="3" t="s">
        <v>1678</v>
      </c>
      <c r="C641" s="4">
        <v>40664</v>
      </c>
      <c r="D641" s="3" t="s">
        <v>1679</v>
      </c>
      <c r="E641" s="5">
        <v>3982.02</v>
      </c>
      <c r="F641" s="3" t="s">
        <v>1680</v>
      </c>
      <c r="G641" s="3" t="s">
        <v>1681</v>
      </c>
      <c r="H641" s="4">
        <v>44145</v>
      </c>
      <c r="I641" s="3" t="s">
        <v>68</v>
      </c>
      <c r="J641" s="6">
        <v>10500</v>
      </c>
      <c r="K641" s="3"/>
      <c r="L641" s="3"/>
      <c r="M641" s="3"/>
    </row>
    <row r="642" spans="1:13" s="1" customFormat="1" ht="14.9" customHeight="1" x14ac:dyDescent="0.2">
      <c r="A642" s="3" t="s">
        <v>99</v>
      </c>
      <c r="B642" s="3" t="s">
        <v>8730</v>
      </c>
      <c r="C642" s="4">
        <v>40664</v>
      </c>
      <c r="D642" s="3"/>
      <c r="E642" s="5">
        <v>0</v>
      </c>
      <c r="F642" s="3" t="s">
        <v>8731</v>
      </c>
      <c r="G642" s="3" t="s">
        <v>8732</v>
      </c>
      <c r="H642" s="4">
        <v>45468</v>
      </c>
      <c r="I642" s="3" t="s">
        <v>68</v>
      </c>
      <c r="J642" s="6">
        <v>3950</v>
      </c>
      <c r="K642" s="3"/>
      <c r="L642" s="3"/>
      <c r="M642" s="3"/>
    </row>
    <row r="643" spans="1:13" s="1" customFormat="1" ht="14.9" customHeight="1" x14ac:dyDescent="0.2">
      <c r="A643" s="3" t="s">
        <v>99</v>
      </c>
      <c r="B643" s="3" t="s">
        <v>646</v>
      </c>
      <c r="C643" s="4">
        <v>41359</v>
      </c>
      <c r="D643" s="3" t="s">
        <v>647</v>
      </c>
      <c r="E643" s="5">
        <v>11934</v>
      </c>
      <c r="F643" s="3" t="s">
        <v>648</v>
      </c>
      <c r="G643" s="3" t="s">
        <v>649</v>
      </c>
      <c r="H643" s="4">
        <v>41359</v>
      </c>
      <c r="I643" s="3" t="s">
        <v>27</v>
      </c>
      <c r="J643" s="6">
        <v>27000</v>
      </c>
      <c r="K643" s="3"/>
      <c r="L643" s="3"/>
      <c r="M643" s="3"/>
    </row>
    <row r="644" spans="1:13" s="1" customFormat="1" ht="14.9" customHeight="1" x14ac:dyDescent="0.2">
      <c r="A644" s="3" t="s">
        <v>99</v>
      </c>
      <c r="B644" s="3" t="s">
        <v>12077</v>
      </c>
      <c r="C644" s="4">
        <v>42095</v>
      </c>
      <c r="D644" s="3" t="s">
        <v>12078</v>
      </c>
      <c r="E644" s="5">
        <v>8116.76</v>
      </c>
      <c r="F644" s="3" t="s">
        <v>12079</v>
      </c>
      <c r="G644" s="3" t="s">
        <v>57</v>
      </c>
      <c r="H644" s="4">
        <v>46147</v>
      </c>
      <c r="I644" s="3" t="s">
        <v>27</v>
      </c>
      <c r="J644" s="6">
        <v>20250</v>
      </c>
      <c r="K644" s="3"/>
      <c r="L644" s="3"/>
      <c r="M644" s="3"/>
    </row>
    <row r="645" spans="1:13" s="1" customFormat="1" ht="14.9" customHeight="1" x14ac:dyDescent="0.2">
      <c r="A645" s="3" t="s">
        <v>99</v>
      </c>
      <c r="B645" s="3" t="s">
        <v>5031</v>
      </c>
      <c r="C645" s="4">
        <v>38961</v>
      </c>
      <c r="D645" s="3" t="s">
        <v>5032</v>
      </c>
      <c r="E645" s="5">
        <v>7624.5</v>
      </c>
      <c r="F645" s="3" t="s">
        <v>5033</v>
      </c>
      <c r="G645" s="3" t="s">
        <v>5034</v>
      </c>
      <c r="H645" s="4">
        <v>40575</v>
      </c>
      <c r="I645" s="3" t="s">
        <v>2082</v>
      </c>
      <c r="J645" s="6">
        <v>17250</v>
      </c>
      <c r="K645" s="3"/>
      <c r="L645" s="3"/>
      <c r="M645" s="3"/>
    </row>
    <row r="646" spans="1:13" s="1" customFormat="1" ht="14.9" customHeight="1" x14ac:dyDescent="0.2">
      <c r="A646" s="3" t="s">
        <v>99</v>
      </c>
      <c r="B646" s="3" t="s">
        <v>12178</v>
      </c>
      <c r="C646" s="4">
        <v>40787</v>
      </c>
      <c r="D646" s="3"/>
      <c r="E646" s="5">
        <v>0</v>
      </c>
      <c r="F646" s="3" t="s">
        <v>12179</v>
      </c>
      <c r="G646" s="3" t="s">
        <v>12180</v>
      </c>
      <c r="H646" s="4">
        <v>44527</v>
      </c>
      <c r="I646" s="3" t="s">
        <v>10248</v>
      </c>
      <c r="J646" s="6">
        <v>6200</v>
      </c>
      <c r="K646" s="3" t="s">
        <v>16267</v>
      </c>
      <c r="L646" s="3"/>
      <c r="M646" s="3"/>
    </row>
    <row r="647" spans="1:13" s="1" customFormat="1" ht="14.9" customHeight="1" x14ac:dyDescent="0.2">
      <c r="A647" s="3" t="s">
        <v>99</v>
      </c>
      <c r="B647" s="3" t="s">
        <v>7806</v>
      </c>
      <c r="C647" s="4">
        <v>40575</v>
      </c>
      <c r="D647" s="3" t="s">
        <v>7807</v>
      </c>
      <c r="E647" s="5">
        <v>26286.89</v>
      </c>
      <c r="F647" s="3" t="s">
        <v>7808</v>
      </c>
      <c r="G647" s="3" t="s">
        <v>7809</v>
      </c>
      <c r="H647" s="4">
        <v>44917</v>
      </c>
      <c r="I647" s="3" t="s">
        <v>142</v>
      </c>
      <c r="J647" s="6">
        <v>56500</v>
      </c>
      <c r="K647" s="3"/>
      <c r="L647" s="3"/>
      <c r="M647" s="3"/>
    </row>
    <row r="648" spans="1:13" s="1" customFormat="1" ht="14.9" customHeight="1" x14ac:dyDescent="0.2">
      <c r="A648" s="3" t="s">
        <v>99</v>
      </c>
      <c r="B648" s="3" t="s">
        <v>1682</v>
      </c>
      <c r="C648" s="4">
        <v>42824</v>
      </c>
      <c r="D648" s="3" t="s">
        <v>1679</v>
      </c>
      <c r="E648" s="5">
        <v>87710</v>
      </c>
      <c r="F648" s="3" t="s">
        <v>1683</v>
      </c>
      <c r="G648" s="3" t="s">
        <v>1681</v>
      </c>
      <c r="H648" s="4">
        <v>42824</v>
      </c>
      <c r="I648" s="3" t="s">
        <v>1684</v>
      </c>
      <c r="J648" s="6">
        <v>179000</v>
      </c>
      <c r="K648" s="3"/>
      <c r="L648" s="3"/>
      <c r="M648" s="3"/>
    </row>
    <row r="649" spans="1:13" s="1" customFormat="1" ht="14.9" customHeight="1" x14ac:dyDescent="0.2">
      <c r="A649" s="3" t="s">
        <v>99</v>
      </c>
      <c r="B649" s="3" t="s">
        <v>9520</v>
      </c>
      <c r="C649" s="4">
        <v>42421</v>
      </c>
      <c r="D649" s="3"/>
      <c r="E649" s="5">
        <v>0</v>
      </c>
      <c r="F649" s="3" t="s">
        <v>9521</v>
      </c>
      <c r="G649" s="3" t="s">
        <v>9522</v>
      </c>
      <c r="H649" s="4">
        <v>42421</v>
      </c>
      <c r="I649" s="3" t="s">
        <v>33</v>
      </c>
      <c r="J649" s="6">
        <v>3300</v>
      </c>
      <c r="K649" s="3" t="s">
        <v>16267</v>
      </c>
      <c r="L649" s="3"/>
      <c r="M649" s="3"/>
    </row>
    <row r="650" spans="1:13" s="1" customFormat="1" ht="14.9" customHeight="1" x14ac:dyDescent="0.2">
      <c r="A650" s="3" t="s">
        <v>99</v>
      </c>
      <c r="B650" s="3" t="s">
        <v>2525</v>
      </c>
      <c r="C650" s="4">
        <v>32964</v>
      </c>
      <c r="D650" s="3" t="s">
        <v>2526</v>
      </c>
      <c r="E650" s="5">
        <v>0</v>
      </c>
      <c r="F650" s="3" t="s">
        <v>2527</v>
      </c>
      <c r="G650" s="3" t="s">
        <v>57</v>
      </c>
      <c r="H650" s="4">
        <v>36373</v>
      </c>
      <c r="I650" s="3" t="s">
        <v>21</v>
      </c>
      <c r="J650" s="6">
        <v>8200</v>
      </c>
      <c r="K650" s="3" t="s">
        <v>16267</v>
      </c>
      <c r="L650" s="3"/>
      <c r="M650" s="3"/>
    </row>
    <row r="651" spans="1:13" s="1" customFormat="1" ht="14.9" customHeight="1" x14ac:dyDescent="0.2">
      <c r="A651" s="3" t="s">
        <v>99</v>
      </c>
      <c r="B651" s="3" t="s">
        <v>12073</v>
      </c>
      <c r="C651" s="4">
        <v>34418</v>
      </c>
      <c r="D651" s="3" t="s">
        <v>12074</v>
      </c>
      <c r="E651" s="5">
        <v>12044.5</v>
      </c>
      <c r="F651" s="3" t="s">
        <v>12075</v>
      </c>
      <c r="G651" s="3" t="s">
        <v>12076</v>
      </c>
      <c r="H651" s="4">
        <v>42794</v>
      </c>
      <c r="I651" s="3" t="s">
        <v>27</v>
      </c>
      <c r="J651" s="6">
        <v>27250</v>
      </c>
      <c r="K651" s="3"/>
      <c r="L651" s="3"/>
      <c r="M651" s="3"/>
    </row>
    <row r="652" spans="1:13" s="1" customFormat="1" ht="14.9" customHeight="1" x14ac:dyDescent="0.2">
      <c r="A652" s="3" t="s">
        <v>99</v>
      </c>
      <c r="B652" s="3" t="s">
        <v>13092</v>
      </c>
      <c r="C652" s="4">
        <v>32964</v>
      </c>
      <c r="D652" s="3" t="s">
        <v>13093</v>
      </c>
      <c r="E652" s="5">
        <v>27395.5</v>
      </c>
      <c r="F652" s="3" t="s">
        <v>13094</v>
      </c>
      <c r="G652" s="3" t="s">
        <v>2923</v>
      </c>
      <c r="H652" s="4">
        <v>39965</v>
      </c>
      <c r="I652" s="3" t="s">
        <v>218</v>
      </c>
      <c r="J652" s="6">
        <v>73250</v>
      </c>
      <c r="K652" s="3" t="s">
        <v>16267</v>
      </c>
      <c r="L652" s="3"/>
      <c r="M652" s="3" t="s">
        <v>16267</v>
      </c>
    </row>
    <row r="653" spans="1:13" s="1" customFormat="1" ht="14.9" customHeight="1" x14ac:dyDescent="0.2">
      <c r="A653" s="3" t="s">
        <v>99</v>
      </c>
      <c r="B653" s="3" t="s">
        <v>10629</v>
      </c>
      <c r="C653" s="4">
        <v>44284</v>
      </c>
      <c r="D653" s="3"/>
      <c r="E653" s="5">
        <v>2784.6</v>
      </c>
      <c r="F653" s="3" t="s">
        <v>10630</v>
      </c>
      <c r="G653" s="3" t="s">
        <v>10631</v>
      </c>
      <c r="H653" s="4">
        <v>45786</v>
      </c>
      <c r="I653" s="3" t="s">
        <v>27</v>
      </c>
      <c r="J653" s="6">
        <v>6300</v>
      </c>
      <c r="K653" s="3"/>
      <c r="L653" s="3"/>
      <c r="M653" s="3"/>
    </row>
    <row r="654" spans="1:13" s="1" customFormat="1" ht="14.9" customHeight="1" x14ac:dyDescent="0.2">
      <c r="A654" s="3" t="s">
        <v>99</v>
      </c>
      <c r="B654" s="3" t="s">
        <v>13872</v>
      </c>
      <c r="C654" s="4">
        <v>44284</v>
      </c>
      <c r="D654" s="3" t="s">
        <v>13873</v>
      </c>
      <c r="E654" s="5">
        <v>3374.84</v>
      </c>
      <c r="F654" s="3" t="s">
        <v>13874</v>
      </c>
      <c r="G654" s="3" t="s">
        <v>57</v>
      </c>
      <c r="H654" s="4">
        <v>44284</v>
      </c>
      <c r="I654" s="3" t="s">
        <v>27</v>
      </c>
      <c r="J654" s="6">
        <v>9400</v>
      </c>
      <c r="K654" s="3" t="s">
        <v>16267</v>
      </c>
      <c r="L654" s="3" t="s">
        <v>16267</v>
      </c>
      <c r="M654" s="3"/>
    </row>
    <row r="655" spans="1:13" s="1" customFormat="1" ht="14.9" customHeight="1" x14ac:dyDescent="0.2">
      <c r="A655" s="3" t="s">
        <v>99</v>
      </c>
      <c r="B655" s="3" t="s">
        <v>494</v>
      </c>
      <c r="C655" s="4">
        <v>41716</v>
      </c>
      <c r="D655" s="3"/>
      <c r="E655" s="5">
        <v>0</v>
      </c>
      <c r="F655" s="3" t="s">
        <v>495</v>
      </c>
      <c r="G655" s="3" t="s">
        <v>57</v>
      </c>
      <c r="H655" s="4">
        <v>44136</v>
      </c>
      <c r="I655" s="3" t="s">
        <v>98</v>
      </c>
      <c r="J655" s="6">
        <v>7700</v>
      </c>
      <c r="K655" s="3" t="s">
        <v>16267</v>
      </c>
      <c r="L655" s="3"/>
      <c r="M655" s="3"/>
    </row>
    <row r="656" spans="1:13" s="1" customFormat="1" ht="14.9" customHeight="1" x14ac:dyDescent="0.2">
      <c r="A656" s="3" t="s">
        <v>99</v>
      </c>
      <c r="B656" s="3" t="s">
        <v>16096</v>
      </c>
      <c r="C656" s="4">
        <v>41716</v>
      </c>
      <c r="D656" s="3"/>
      <c r="E656" s="5">
        <v>0</v>
      </c>
      <c r="F656" s="3" t="s">
        <v>16097</v>
      </c>
      <c r="G656" s="3" t="s">
        <v>57</v>
      </c>
      <c r="H656" s="4">
        <v>41741</v>
      </c>
      <c r="I656" s="3" t="s">
        <v>704</v>
      </c>
      <c r="J656" s="6">
        <v>7800</v>
      </c>
      <c r="K656" s="3" t="s">
        <v>16267</v>
      </c>
      <c r="L656" s="3"/>
      <c r="M656" s="3"/>
    </row>
    <row r="657" spans="1:13" s="1" customFormat="1" ht="14.9" customHeight="1" x14ac:dyDescent="0.2">
      <c r="A657" s="3" t="s">
        <v>99</v>
      </c>
      <c r="B657" s="3" t="s">
        <v>7991</v>
      </c>
      <c r="C657" s="4">
        <v>32964</v>
      </c>
      <c r="D657" s="3"/>
      <c r="E657" s="5">
        <v>0</v>
      </c>
      <c r="F657" s="3" t="s">
        <v>7992</v>
      </c>
      <c r="G657" s="3" t="s">
        <v>7993</v>
      </c>
      <c r="H657" s="4">
        <v>32964</v>
      </c>
      <c r="I657" s="3" t="s">
        <v>68</v>
      </c>
      <c r="J657" s="6">
        <v>5600</v>
      </c>
      <c r="K657" s="3"/>
      <c r="L657" s="3"/>
      <c r="M657" s="3"/>
    </row>
    <row r="658" spans="1:13" s="1" customFormat="1" ht="14.9" customHeight="1" x14ac:dyDescent="0.2">
      <c r="A658" s="3" t="s">
        <v>99</v>
      </c>
      <c r="B658" s="3" t="s">
        <v>12493</v>
      </c>
      <c r="C658" s="4">
        <v>39084</v>
      </c>
      <c r="D658" s="3" t="s">
        <v>12494</v>
      </c>
      <c r="E658" s="5">
        <v>5856.5</v>
      </c>
      <c r="F658" s="3" t="s">
        <v>12495</v>
      </c>
      <c r="G658" s="3" t="s">
        <v>12496</v>
      </c>
      <c r="H658" s="4">
        <v>43915</v>
      </c>
      <c r="I658" s="3" t="s">
        <v>142</v>
      </c>
      <c r="J658" s="6">
        <v>13250</v>
      </c>
      <c r="K658" s="3"/>
      <c r="L658" s="3"/>
      <c r="M658" s="3"/>
    </row>
    <row r="659" spans="1:13" s="1" customFormat="1" ht="14.9" customHeight="1" x14ac:dyDescent="0.2">
      <c r="A659" s="3" t="s">
        <v>99</v>
      </c>
      <c r="B659" s="3" t="s">
        <v>12497</v>
      </c>
      <c r="C659" s="4">
        <v>39084</v>
      </c>
      <c r="D659" s="3" t="s">
        <v>12494</v>
      </c>
      <c r="E659" s="5">
        <v>13039</v>
      </c>
      <c r="F659" s="3" t="s">
        <v>12498</v>
      </c>
      <c r="G659" s="3" t="s">
        <v>12496</v>
      </c>
      <c r="H659" s="4">
        <v>39084</v>
      </c>
      <c r="I659" s="3" t="s">
        <v>2082</v>
      </c>
      <c r="J659" s="6">
        <v>29500</v>
      </c>
      <c r="K659" s="3"/>
      <c r="L659" s="3"/>
      <c r="M659" s="3"/>
    </row>
    <row r="660" spans="1:13" s="1" customFormat="1" ht="14.9" customHeight="1" x14ac:dyDescent="0.2">
      <c r="A660" s="3" t="s">
        <v>99</v>
      </c>
      <c r="B660" s="3" t="s">
        <v>4561</v>
      </c>
      <c r="C660" s="4">
        <v>44958</v>
      </c>
      <c r="D660" s="3" t="s">
        <v>4562</v>
      </c>
      <c r="E660" s="5">
        <v>5889.8</v>
      </c>
      <c r="F660" s="3" t="s">
        <v>4563</v>
      </c>
      <c r="G660" s="3" t="s">
        <v>4564</v>
      </c>
      <c r="H660" s="4">
        <v>44958</v>
      </c>
      <c r="I660" s="3" t="s">
        <v>147</v>
      </c>
      <c r="J660" s="6">
        <v>17000</v>
      </c>
      <c r="K660" s="3" t="s">
        <v>16267</v>
      </c>
      <c r="L660" s="3" t="s">
        <v>16267</v>
      </c>
      <c r="M660" s="3"/>
    </row>
    <row r="661" spans="1:13" s="1" customFormat="1" ht="14.9" customHeight="1" x14ac:dyDescent="0.2">
      <c r="A661" s="3" t="s">
        <v>99</v>
      </c>
      <c r="B661" s="3" t="s">
        <v>4597</v>
      </c>
      <c r="C661" s="4">
        <v>41944</v>
      </c>
      <c r="D661" s="3" t="s">
        <v>4575</v>
      </c>
      <c r="E661" s="5">
        <v>8645.18</v>
      </c>
      <c r="F661" s="3" t="s">
        <v>4598</v>
      </c>
      <c r="G661" s="3" t="s">
        <v>4599</v>
      </c>
      <c r="H661" s="4">
        <v>45806</v>
      </c>
      <c r="I661" s="3"/>
      <c r="J661" s="6">
        <v>20000</v>
      </c>
      <c r="K661" s="3"/>
      <c r="L661" s="3"/>
      <c r="M661" s="3"/>
    </row>
    <row r="662" spans="1:13" s="1" customFormat="1" ht="14.9" customHeight="1" x14ac:dyDescent="0.2">
      <c r="A662" s="3" t="s">
        <v>99</v>
      </c>
      <c r="B662" s="3" t="s">
        <v>2528</v>
      </c>
      <c r="C662" s="4">
        <v>32964</v>
      </c>
      <c r="D662" s="3" t="s">
        <v>2529</v>
      </c>
      <c r="E662" s="5">
        <v>555.39</v>
      </c>
      <c r="F662" s="3" t="s">
        <v>2530</v>
      </c>
      <c r="G662" s="3" t="s">
        <v>2531</v>
      </c>
      <c r="H662" s="4">
        <v>32964</v>
      </c>
      <c r="I662" s="3" t="s">
        <v>1354</v>
      </c>
      <c r="J662" s="6">
        <v>10250</v>
      </c>
      <c r="K662" s="3" t="s">
        <v>16267</v>
      </c>
      <c r="L662" s="3"/>
      <c r="M662" s="3"/>
    </row>
    <row r="663" spans="1:13" s="1" customFormat="1" ht="14.9" customHeight="1" x14ac:dyDescent="0.2">
      <c r="A663" s="3" t="s">
        <v>64</v>
      </c>
      <c r="B663" s="3" t="s">
        <v>6965</v>
      </c>
      <c r="C663" s="4">
        <v>41236</v>
      </c>
      <c r="D663" s="3"/>
      <c r="E663" s="5">
        <v>0</v>
      </c>
      <c r="F663" s="3" t="s">
        <v>6966</v>
      </c>
      <c r="G663" s="3" t="s">
        <v>57</v>
      </c>
      <c r="H663" s="4">
        <v>41236</v>
      </c>
      <c r="I663" s="3" t="s">
        <v>641</v>
      </c>
      <c r="J663" s="6">
        <v>8300</v>
      </c>
      <c r="K663" s="3"/>
      <c r="L663" s="3"/>
      <c r="M663" s="3"/>
    </row>
    <row r="664" spans="1:13" s="1" customFormat="1" ht="14.9" customHeight="1" x14ac:dyDescent="0.2">
      <c r="A664" s="3" t="s">
        <v>64</v>
      </c>
      <c r="B664" s="3" t="s">
        <v>8807</v>
      </c>
      <c r="C664" s="4">
        <v>43466</v>
      </c>
      <c r="D664" s="3"/>
      <c r="E664" s="5">
        <v>0</v>
      </c>
      <c r="F664" s="3" t="s">
        <v>8808</v>
      </c>
      <c r="G664" s="3" t="s">
        <v>8809</v>
      </c>
      <c r="H664" s="4">
        <v>43466</v>
      </c>
      <c r="I664" s="3" t="s">
        <v>33</v>
      </c>
      <c r="J664" s="6">
        <v>2150</v>
      </c>
      <c r="K664" s="3" t="s">
        <v>16267</v>
      </c>
      <c r="L664" s="3"/>
      <c r="M664" s="3"/>
    </row>
    <row r="665" spans="1:13" s="1" customFormat="1" ht="14.9" customHeight="1" x14ac:dyDescent="0.2">
      <c r="A665" s="3" t="s">
        <v>64</v>
      </c>
      <c r="B665" s="3" t="s">
        <v>10509</v>
      </c>
      <c r="C665" s="4">
        <v>32964</v>
      </c>
      <c r="D665" s="3"/>
      <c r="E665" s="5">
        <v>0</v>
      </c>
      <c r="F665" s="3" t="s">
        <v>10510</v>
      </c>
      <c r="G665" s="3" t="s">
        <v>57</v>
      </c>
      <c r="H665" s="4">
        <v>41684</v>
      </c>
      <c r="I665" s="3" t="s">
        <v>286</v>
      </c>
      <c r="J665" s="6">
        <v>8000</v>
      </c>
      <c r="K665" s="3" t="s">
        <v>16267</v>
      </c>
      <c r="L665" s="3"/>
      <c r="M665" s="3"/>
    </row>
    <row r="666" spans="1:13" s="1" customFormat="1" ht="14.9" customHeight="1" x14ac:dyDescent="0.2">
      <c r="A666" s="3" t="s">
        <v>64</v>
      </c>
      <c r="B666" s="3" t="s">
        <v>7951</v>
      </c>
      <c r="C666" s="4">
        <v>45017</v>
      </c>
      <c r="D666" s="3"/>
      <c r="E666" s="5">
        <v>0</v>
      </c>
      <c r="F666" s="3" t="s">
        <v>7952</v>
      </c>
      <c r="G666" s="3" t="s">
        <v>7953</v>
      </c>
      <c r="H666" s="4">
        <v>45017</v>
      </c>
      <c r="I666" s="3"/>
      <c r="J666" s="6">
        <v>0</v>
      </c>
      <c r="K666" s="3"/>
      <c r="L666" s="3"/>
      <c r="M666" s="3"/>
    </row>
    <row r="667" spans="1:13" s="1" customFormat="1" ht="14.9" customHeight="1" x14ac:dyDescent="0.2">
      <c r="A667" s="3" t="s">
        <v>64</v>
      </c>
      <c r="B667" s="3" t="s">
        <v>11025</v>
      </c>
      <c r="C667" s="4">
        <v>32964</v>
      </c>
      <c r="D667" s="3" t="s">
        <v>11026</v>
      </c>
      <c r="E667" s="5">
        <v>4624.59</v>
      </c>
      <c r="F667" s="3" t="s">
        <v>11027</v>
      </c>
      <c r="G667" s="3" t="s">
        <v>57</v>
      </c>
      <c r="H667" s="4">
        <v>43798</v>
      </c>
      <c r="I667" s="3" t="s">
        <v>8311</v>
      </c>
      <c r="J667" s="6">
        <v>61000</v>
      </c>
      <c r="K667" s="3" t="s">
        <v>16267</v>
      </c>
      <c r="L667" s="3" t="s">
        <v>16267</v>
      </c>
      <c r="M667" s="3" t="s">
        <v>16267</v>
      </c>
    </row>
    <row r="668" spans="1:13" s="1" customFormat="1" ht="14.9" customHeight="1" x14ac:dyDescent="0.2">
      <c r="A668" s="3" t="s">
        <v>64</v>
      </c>
      <c r="B668" s="3" t="s">
        <v>14293</v>
      </c>
      <c r="C668" s="4">
        <v>38808</v>
      </c>
      <c r="D668" s="3" t="s">
        <v>14294</v>
      </c>
      <c r="E668" s="5">
        <v>9061</v>
      </c>
      <c r="F668" s="3" t="s">
        <v>14295</v>
      </c>
      <c r="G668" s="3" t="s">
        <v>14296</v>
      </c>
      <c r="H668" s="4">
        <v>38808</v>
      </c>
      <c r="I668" s="3" t="s">
        <v>4315</v>
      </c>
      <c r="J668" s="6">
        <v>20500</v>
      </c>
      <c r="K668" s="3"/>
      <c r="L668" s="3"/>
      <c r="M668" s="3"/>
    </row>
    <row r="669" spans="1:13" s="1" customFormat="1" ht="14.9" customHeight="1" x14ac:dyDescent="0.2">
      <c r="A669" s="3" t="s">
        <v>64</v>
      </c>
      <c r="B669" s="3" t="s">
        <v>14339</v>
      </c>
      <c r="C669" s="4">
        <v>38808</v>
      </c>
      <c r="D669" s="3" t="s">
        <v>14340</v>
      </c>
      <c r="E669" s="5">
        <v>0</v>
      </c>
      <c r="F669" s="3" t="s">
        <v>14341</v>
      </c>
      <c r="G669" s="3" t="s">
        <v>57</v>
      </c>
      <c r="H669" s="4">
        <v>38808</v>
      </c>
      <c r="I669" s="3" t="s">
        <v>1640</v>
      </c>
      <c r="J669" s="6">
        <v>13000</v>
      </c>
      <c r="K669" s="3"/>
      <c r="L669" s="3"/>
      <c r="M669" s="3"/>
    </row>
    <row r="670" spans="1:13" s="1" customFormat="1" ht="14.9" customHeight="1" x14ac:dyDescent="0.2">
      <c r="A670" s="3" t="s">
        <v>64</v>
      </c>
      <c r="B670" s="3" t="s">
        <v>9993</v>
      </c>
      <c r="C670" s="4">
        <v>34425</v>
      </c>
      <c r="D670" s="3"/>
      <c r="E670" s="5">
        <v>0</v>
      </c>
      <c r="F670" s="3" t="s">
        <v>9994</v>
      </c>
      <c r="G670" s="3" t="s">
        <v>9995</v>
      </c>
      <c r="H670" s="4">
        <v>34425</v>
      </c>
      <c r="I670" s="3" t="s">
        <v>729</v>
      </c>
      <c r="J670" s="6">
        <v>2900</v>
      </c>
      <c r="K670" s="3"/>
      <c r="L670" s="3"/>
      <c r="M670" s="3"/>
    </row>
    <row r="671" spans="1:13" s="1" customFormat="1" ht="14.9" customHeight="1" x14ac:dyDescent="0.2">
      <c r="A671" s="3" t="s">
        <v>64</v>
      </c>
      <c r="B671" s="3" t="s">
        <v>1825</v>
      </c>
      <c r="C671" s="4">
        <v>38107</v>
      </c>
      <c r="D671" s="3"/>
      <c r="E671" s="5">
        <v>5142.9399999999996</v>
      </c>
      <c r="F671" s="3" t="s">
        <v>1826</v>
      </c>
      <c r="G671" s="3" t="s">
        <v>1827</v>
      </c>
      <c r="H671" s="4">
        <v>46113</v>
      </c>
      <c r="I671" s="3" t="s">
        <v>1828</v>
      </c>
      <c r="J671" s="6">
        <v>15500</v>
      </c>
      <c r="K671" s="3"/>
      <c r="L671" s="3"/>
      <c r="M671" s="3"/>
    </row>
    <row r="672" spans="1:13" s="1" customFormat="1" ht="14.9" customHeight="1" x14ac:dyDescent="0.2">
      <c r="A672" s="3" t="s">
        <v>64</v>
      </c>
      <c r="B672" s="3" t="s">
        <v>1829</v>
      </c>
      <c r="C672" s="4">
        <v>38194</v>
      </c>
      <c r="D672" s="3"/>
      <c r="E672" s="5">
        <v>5414.5</v>
      </c>
      <c r="F672" s="3" t="s">
        <v>1830</v>
      </c>
      <c r="G672" s="3" t="s">
        <v>1827</v>
      </c>
      <c r="H672" s="4">
        <v>45932</v>
      </c>
      <c r="I672" s="3" t="s">
        <v>27</v>
      </c>
      <c r="J672" s="6">
        <v>12250</v>
      </c>
      <c r="K672" s="3"/>
      <c r="L672" s="3"/>
      <c r="M672" s="3"/>
    </row>
    <row r="673" spans="1:13" s="1" customFormat="1" ht="14.9" customHeight="1" x14ac:dyDescent="0.2">
      <c r="A673" s="3" t="s">
        <v>64</v>
      </c>
      <c r="B673" s="3" t="s">
        <v>6318</v>
      </c>
      <c r="C673" s="4">
        <v>39132</v>
      </c>
      <c r="D673" s="3"/>
      <c r="E673" s="5">
        <v>0</v>
      </c>
      <c r="F673" s="3" t="s">
        <v>6319</v>
      </c>
      <c r="G673" s="3" t="s">
        <v>57</v>
      </c>
      <c r="H673" s="4">
        <v>41427</v>
      </c>
      <c r="I673" s="3" t="s">
        <v>27</v>
      </c>
      <c r="J673" s="6">
        <v>7700</v>
      </c>
      <c r="K673" s="3"/>
      <c r="L673" s="3"/>
      <c r="M673" s="3"/>
    </row>
    <row r="674" spans="1:13" s="1" customFormat="1" ht="14.9" customHeight="1" x14ac:dyDescent="0.2">
      <c r="A674" s="3" t="s">
        <v>64</v>
      </c>
      <c r="B674" s="3" t="s">
        <v>2902</v>
      </c>
      <c r="C674" s="4">
        <v>40269</v>
      </c>
      <c r="D674" s="3" t="s">
        <v>2903</v>
      </c>
      <c r="E674" s="5">
        <v>800</v>
      </c>
      <c r="F674" s="3" t="s">
        <v>2904</v>
      </c>
      <c r="G674" s="3" t="s">
        <v>57</v>
      </c>
      <c r="H674" s="4">
        <v>43890</v>
      </c>
      <c r="I674" s="3" t="s">
        <v>191</v>
      </c>
      <c r="J674" s="6">
        <v>15000</v>
      </c>
      <c r="K674" s="3"/>
      <c r="L674" s="3" t="s">
        <v>16267</v>
      </c>
      <c r="M674" s="3"/>
    </row>
    <row r="675" spans="1:13" s="1" customFormat="1" ht="14.9" customHeight="1" x14ac:dyDescent="0.2">
      <c r="A675" s="3" t="s">
        <v>64</v>
      </c>
      <c r="B675" s="3" t="s">
        <v>5580</v>
      </c>
      <c r="C675" s="4">
        <v>38718</v>
      </c>
      <c r="D675" s="3" t="s">
        <v>5581</v>
      </c>
      <c r="E675" s="5">
        <v>0</v>
      </c>
      <c r="F675" s="3" t="s">
        <v>5582</v>
      </c>
      <c r="G675" s="3" t="s">
        <v>57</v>
      </c>
      <c r="H675" s="4">
        <v>40969</v>
      </c>
      <c r="I675" s="3" t="s">
        <v>27</v>
      </c>
      <c r="J675" s="6">
        <v>12000</v>
      </c>
      <c r="K675" s="3"/>
      <c r="L675" s="3"/>
      <c r="M675" s="3"/>
    </row>
    <row r="676" spans="1:13" s="1" customFormat="1" ht="14.9" customHeight="1" x14ac:dyDescent="0.2">
      <c r="A676" s="3" t="s">
        <v>64</v>
      </c>
      <c r="B676" s="3" t="s">
        <v>9593</v>
      </c>
      <c r="C676" s="4">
        <v>36982</v>
      </c>
      <c r="D676" s="3"/>
      <c r="E676" s="5">
        <v>0</v>
      </c>
      <c r="F676" s="3" t="s">
        <v>9594</v>
      </c>
      <c r="G676" s="3" t="s">
        <v>9595</v>
      </c>
      <c r="H676" s="4">
        <v>42095</v>
      </c>
      <c r="I676" s="3" t="s">
        <v>9090</v>
      </c>
      <c r="J676" s="6">
        <v>4300</v>
      </c>
      <c r="K676" s="3"/>
      <c r="L676" s="3"/>
      <c r="M676" s="3"/>
    </row>
    <row r="677" spans="1:13" s="1" customFormat="1" ht="14.9" customHeight="1" x14ac:dyDescent="0.2">
      <c r="A677" s="3" t="s">
        <v>64</v>
      </c>
      <c r="B677" s="3" t="s">
        <v>13253</v>
      </c>
      <c r="C677" s="4">
        <v>33329</v>
      </c>
      <c r="D677" s="3" t="s">
        <v>13254</v>
      </c>
      <c r="E677" s="5">
        <v>0</v>
      </c>
      <c r="F677" s="3" t="s">
        <v>13255</v>
      </c>
      <c r="G677" s="3" t="s">
        <v>13256</v>
      </c>
      <c r="H677" s="4">
        <v>37680</v>
      </c>
      <c r="I677" s="3" t="s">
        <v>13257</v>
      </c>
      <c r="J677" s="6">
        <v>6300</v>
      </c>
      <c r="K677" s="3" t="s">
        <v>16267</v>
      </c>
      <c r="L677" s="3"/>
      <c r="M677" s="3"/>
    </row>
    <row r="678" spans="1:13" s="1" customFormat="1" ht="14.9" customHeight="1" x14ac:dyDescent="0.2">
      <c r="A678" s="3" t="s">
        <v>64</v>
      </c>
      <c r="B678" s="3" t="s">
        <v>13793</v>
      </c>
      <c r="C678" s="4">
        <v>44055</v>
      </c>
      <c r="D678" s="3" t="s">
        <v>13794</v>
      </c>
      <c r="E678" s="5">
        <v>2600</v>
      </c>
      <c r="F678" s="3" t="s">
        <v>13795</v>
      </c>
      <c r="G678" s="3" t="s">
        <v>13796</v>
      </c>
      <c r="H678" s="4">
        <v>44055</v>
      </c>
      <c r="I678" s="3" t="s">
        <v>93</v>
      </c>
      <c r="J678" s="6">
        <v>24750</v>
      </c>
      <c r="K678" s="3"/>
      <c r="L678" s="3" t="s">
        <v>16267</v>
      </c>
      <c r="M678" s="3"/>
    </row>
    <row r="679" spans="1:13" s="1" customFormat="1" ht="14.9" customHeight="1" x14ac:dyDescent="0.2">
      <c r="A679" s="3" t="s">
        <v>64</v>
      </c>
      <c r="B679" s="3" t="s">
        <v>13249</v>
      </c>
      <c r="C679" s="4">
        <v>44055</v>
      </c>
      <c r="D679" s="3" t="s">
        <v>13250</v>
      </c>
      <c r="E679" s="5">
        <v>0</v>
      </c>
      <c r="F679" s="3" t="s">
        <v>13251</v>
      </c>
      <c r="G679" s="3" t="s">
        <v>13252</v>
      </c>
      <c r="H679" s="4">
        <v>44055</v>
      </c>
      <c r="I679" s="3" t="s">
        <v>93</v>
      </c>
      <c r="J679" s="6">
        <v>2075</v>
      </c>
      <c r="K679" s="3"/>
      <c r="L679" s="3"/>
      <c r="M679" s="3"/>
    </row>
    <row r="680" spans="1:13" s="1" customFormat="1" ht="14.9" customHeight="1" x14ac:dyDescent="0.2">
      <c r="A680" s="3" t="s">
        <v>64</v>
      </c>
      <c r="B680" s="3" t="s">
        <v>13807</v>
      </c>
      <c r="C680" s="4">
        <v>44055</v>
      </c>
      <c r="D680" s="3" t="s">
        <v>13808</v>
      </c>
      <c r="E680" s="5">
        <v>0</v>
      </c>
      <c r="F680" s="3" t="s">
        <v>13809</v>
      </c>
      <c r="G680" s="3" t="s">
        <v>57</v>
      </c>
      <c r="H680" s="4">
        <v>45598</v>
      </c>
      <c r="I680" s="3" t="s">
        <v>93</v>
      </c>
      <c r="J680" s="6">
        <v>5200</v>
      </c>
      <c r="K680" s="3"/>
      <c r="L680" s="3"/>
      <c r="M680" s="3"/>
    </row>
    <row r="681" spans="1:13" s="1" customFormat="1" ht="14.9" customHeight="1" x14ac:dyDescent="0.2">
      <c r="A681" s="3" t="s">
        <v>64</v>
      </c>
      <c r="B681" s="3" t="s">
        <v>9277</v>
      </c>
      <c r="C681" s="4">
        <v>45017</v>
      </c>
      <c r="D681" s="3"/>
      <c r="E681" s="5">
        <v>0</v>
      </c>
      <c r="F681" s="3" t="s">
        <v>9278</v>
      </c>
      <c r="G681" s="3" t="s">
        <v>9279</v>
      </c>
      <c r="H681" s="4">
        <v>45017</v>
      </c>
      <c r="I681" s="3" t="s">
        <v>33</v>
      </c>
      <c r="J681" s="6">
        <v>2400</v>
      </c>
      <c r="K681" s="3" t="s">
        <v>16267</v>
      </c>
      <c r="L681" s="3"/>
      <c r="M681" s="3"/>
    </row>
    <row r="682" spans="1:13" s="1" customFormat="1" ht="14.9" customHeight="1" x14ac:dyDescent="0.2">
      <c r="A682" s="3" t="s">
        <v>64</v>
      </c>
      <c r="B682" s="3" t="s">
        <v>9884</v>
      </c>
      <c r="C682" s="4">
        <v>45017</v>
      </c>
      <c r="D682" s="3"/>
      <c r="E682" s="5">
        <v>0</v>
      </c>
      <c r="F682" s="3" t="s">
        <v>9885</v>
      </c>
      <c r="G682" s="3" t="s">
        <v>9886</v>
      </c>
      <c r="H682" s="4">
        <v>45017</v>
      </c>
      <c r="I682" s="3" t="s">
        <v>33</v>
      </c>
      <c r="J682" s="6">
        <v>0</v>
      </c>
      <c r="K682" s="3" t="s">
        <v>16267</v>
      </c>
      <c r="L682" s="3"/>
      <c r="M682" s="3"/>
    </row>
    <row r="683" spans="1:13" s="1" customFormat="1" ht="14.9" customHeight="1" x14ac:dyDescent="0.2">
      <c r="A683" s="3" t="s">
        <v>64</v>
      </c>
      <c r="B683" s="3" t="s">
        <v>7670</v>
      </c>
      <c r="C683" s="4">
        <v>34790</v>
      </c>
      <c r="D683" s="3" t="s">
        <v>7653</v>
      </c>
      <c r="E683" s="5">
        <v>7072</v>
      </c>
      <c r="F683" s="3" t="s">
        <v>7671</v>
      </c>
      <c r="G683" s="3" t="s">
        <v>7655</v>
      </c>
      <c r="H683" s="4">
        <v>41000</v>
      </c>
      <c r="I683" s="3" t="s">
        <v>391</v>
      </c>
      <c r="J683" s="6">
        <v>16000</v>
      </c>
      <c r="K683" s="3"/>
      <c r="L683" s="3"/>
      <c r="M683" s="3"/>
    </row>
    <row r="684" spans="1:13" s="1" customFormat="1" ht="14.9" customHeight="1" x14ac:dyDescent="0.2">
      <c r="A684" s="3" t="s">
        <v>64</v>
      </c>
      <c r="B684" s="3" t="s">
        <v>7939</v>
      </c>
      <c r="C684" s="4">
        <v>42358</v>
      </c>
      <c r="D684" s="3"/>
      <c r="E684" s="5">
        <v>0</v>
      </c>
      <c r="F684" s="3" t="s">
        <v>7940</v>
      </c>
      <c r="G684" s="3" t="s">
        <v>7941</v>
      </c>
      <c r="H684" s="4">
        <v>42358</v>
      </c>
      <c r="I684" s="3" t="s">
        <v>641</v>
      </c>
      <c r="J684" s="6">
        <v>1000</v>
      </c>
      <c r="K684" s="3"/>
      <c r="L684" s="3"/>
      <c r="M684" s="3"/>
    </row>
    <row r="685" spans="1:13" s="1" customFormat="1" ht="14.9" customHeight="1" x14ac:dyDescent="0.2">
      <c r="A685" s="3" t="s">
        <v>64</v>
      </c>
      <c r="B685" s="3" t="s">
        <v>7229</v>
      </c>
      <c r="C685" s="4">
        <v>32964</v>
      </c>
      <c r="D685" s="3" t="s">
        <v>7230</v>
      </c>
      <c r="E685" s="5">
        <v>0</v>
      </c>
      <c r="F685" s="3" t="s">
        <v>7231</v>
      </c>
      <c r="G685" s="3" t="s">
        <v>7232</v>
      </c>
      <c r="H685" s="4">
        <v>32964</v>
      </c>
      <c r="I685" s="3" t="s">
        <v>21</v>
      </c>
      <c r="J685" s="6">
        <v>15000</v>
      </c>
      <c r="K685" s="3" t="s">
        <v>16267</v>
      </c>
      <c r="L685" s="3"/>
      <c r="M685" s="3"/>
    </row>
    <row r="686" spans="1:13" s="1" customFormat="1" ht="14.9" customHeight="1" x14ac:dyDescent="0.2">
      <c r="A686" s="3" t="s">
        <v>64</v>
      </c>
      <c r="B686" s="3" t="s">
        <v>15729</v>
      </c>
      <c r="C686" s="4">
        <v>34790</v>
      </c>
      <c r="D686" s="3" t="s">
        <v>15716</v>
      </c>
      <c r="E686" s="5">
        <v>1657.5</v>
      </c>
      <c r="F686" s="3" t="s">
        <v>15730</v>
      </c>
      <c r="G686" s="3" t="s">
        <v>15585</v>
      </c>
      <c r="H686" s="4">
        <v>34790</v>
      </c>
      <c r="I686" s="3" t="s">
        <v>699</v>
      </c>
      <c r="J686" s="6">
        <v>3750</v>
      </c>
      <c r="K686" s="3"/>
      <c r="L686" s="3"/>
      <c r="M686" s="3"/>
    </row>
    <row r="687" spans="1:13" s="1" customFormat="1" ht="14.9" customHeight="1" x14ac:dyDescent="0.2">
      <c r="A687" s="3" t="s">
        <v>64</v>
      </c>
      <c r="B687" s="3" t="s">
        <v>15731</v>
      </c>
      <c r="C687" s="4">
        <v>32964</v>
      </c>
      <c r="D687" s="3" t="s">
        <v>15716</v>
      </c>
      <c r="E687" s="5">
        <v>828.75</v>
      </c>
      <c r="F687" s="3" t="s">
        <v>15732</v>
      </c>
      <c r="G687" s="3" t="s">
        <v>15585</v>
      </c>
      <c r="H687" s="4">
        <v>32964</v>
      </c>
      <c r="I687" s="3" t="s">
        <v>699</v>
      </c>
      <c r="J687" s="6">
        <v>1875</v>
      </c>
      <c r="K687" s="3"/>
      <c r="L687" s="3"/>
      <c r="M687" s="3"/>
    </row>
    <row r="688" spans="1:13" s="1" customFormat="1" ht="14.9" customHeight="1" x14ac:dyDescent="0.2">
      <c r="A688" s="3" t="s">
        <v>64</v>
      </c>
      <c r="B688" s="3" t="s">
        <v>10091</v>
      </c>
      <c r="C688" s="4">
        <v>38808</v>
      </c>
      <c r="D688" s="3"/>
      <c r="E688" s="5">
        <v>0</v>
      </c>
      <c r="F688" s="3" t="s">
        <v>10092</v>
      </c>
      <c r="G688" s="3" t="s">
        <v>57</v>
      </c>
      <c r="H688" s="4">
        <v>38808</v>
      </c>
      <c r="I688" s="3" t="s">
        <v>641</v>
      </c>
      <c r="J688" s="6">
        <v>3150</v>
      </c>
      <c r="K688" s="3"/>
      <c r="L688" s="3"/>
      <c r="M688" s="3"/>
    </row>
    <row r="689" spans="1:13" s="1" customFormat="1" ht="14.9" customHeight="1" x14ac:dyDescent="0.2">
      <c r="A689" s="3" t="s">
        <v>64</v>
      </c>
      <c r="B689" s="3" t="s">
        <v>9560</v>
      </c>
      <c r="C689" s="4">
        <v>40269</v>
      </c>
      <c r="D689" s="3"/>
      <c r="E689" s="5">
        <v>0</v>
      </c>
      <c r="F689" s="3" t="s">
        <v>9561</v>
      </c>
      <c r="G689" s="3" t="s">
        <v>57</v>
      </c>
      <c r="H689" s="4">
        <v>45992</v>
      </c>
      <c r="I689" s="3" t="s">
        <v>157</v>
      </c>
      <c r="J689" s="6">
        <v>7400</v>
      </c>
      <c r="K689" s="3"/>
      <c r="L689" s="3"/>
      <c r="M689" s="3"/>
    </row>
    <row r="690" spans="1:13" s="1" customFormat="1" ht="14.9" customHeight="1" x14ac:dyDescent="0.2">
      <c r="A690" s="3" t="s">
        <v>64</v>
      </c>
      <c r="B690" s="3" t="s">
        <v>5653</v>
      </c>
      <c r="C690" s="4">
        <v>40269</v>
      </c>
      <c r="D690" s="3" t="s">
        <v>5654</v>
      </c>
      <c r="E690" s="5">
        <v>2600</v>
      </c>
      <c r="F690" s="3" t="s">
        <v>5655</v>
      </c>
      <c r="G690" s="3" t="s">
        <v>57</v>
      </c>
      <c r="H690" s="4">
        <v>40269</v>
      </c>
      <c r="I690" s="3" t="s">
        <v>191</v>
      </c>
      <c r="J690" s="6">
        <v>19500</v>
      </c>
      <c r="K690" s="3"/>
      <c r="L690" s="3" t="s">
        <v>16267</v>
      </c>
      <c r="M690" s="3"/>
    </row>
    <row r="691" spans="1:13" s="1" customFormat="1" ht="14.9" customHeight="1" x14ac:dyDescent="0.2">
      <c r="A691" s="3" t="s">
        <v>64</v>
      </c>
      <c r="B691" s="3" t="s">
        <v>8506</v>
      </c>
      <c r="C691" s="4">
        <v>40269</v>
      </c>
      <c r="D691" s="3"/>
      <c r="E691" s="5">
        <v>2962.33</v>
      </c>
      <c r="F691" s="3" t="s">
        <v>8507</v>
      </c>
      <c r="G691" s="3" t="s">
        <v>8508</v>
      </c>
      <c r="H691" s="4">
        <v>45717</v>
      </c>
      <c r="I691" s="3" t="s">
        <v>68</v>
      </c>
      <c r="J691" s="6">
        <v>13750</v>
      </c>
      <c r="K691" s="3"/>
      <c r="L691" s="3" t="s">
        <v>16267</v>
      </c>
      <c r="M691" s="3"/>
    </row>
    <row r="692" spans="1:13" s="1" customFormat="1" ht="14.9" customHeight="1" x14ac:dyDescent="0.2">
      <c r="A692" s="3" t="s">
        <v>64</v>
      </c>
      <c r="B692" s="3" t="s">
        <v>65</v>
      </c>
      <c r="C692" s="4">
        <v>40634</v>
      </c>
      <c r="D692" s="3" t="s">
        <v>66</v>
      </c>
      <c r="E692" s="5">
        <v>0</v>
      </c>
      <c r="F692" s="3" t="s">
        <v>67</v>
      </c>
      <c r="G692" s="3" t="s">
        <v>57</v>
      </c>
      <c r="H692" s="4">
        <v>45352</v>
      </c>
      <c r="I692" s="3" t="s">
        <v>68</v>
      </c>
      <c r="J692" s="6">
        <v>4950</v>
      </c>
      <c r="K692" s="3"/>
      <c r="L692" s="3"/>
      <c r="M692" s="3"/>
    </row>
    <row r="693" spans="1:13" s="1" customFormat="1" ht="14.9" customHeight="1" x14ac:dyDescent="0.2">
      <c r="A693" s="3" t="s">
        <v>64</v>
      </c>
      <c r="B693" s="3" t="s">
        <v>7905</v>
      </c>
      <c r="C693" s="4">
        <v>45717</v>
      </c>
      <c r="D693" s="3"/>
      <c r="E693" s="5">
        <v>0</v>
      </c>
      <c r="F693" s="3" t="s">
        <v>7906</v>
      </c>
      <c r="G693" s="3" t="s">
        <v>57</v>
      </c>
      <c r="H693" s="4">
        <v>45717</v>
      </c>
      <c r="I693" s="3" t="s">
        <v>68</v>
      </c>
      <c r="J693" s="6">
        <v>4850</v>
      </c>
      <c r="K693" s="3"/>
      <c r="L693" s="3"/>
      <c r="M693" s="3"/>
    </row>
    <row r="694" spans="1:13" s="1" customFormat="1" ht="14.9" customHeight="1" x14ac:dyDescent="0.2">
      <c r="A694" s="3" t="s">
        <v>64</v>
      </c>
      <c r="B694" s="3" t="s">
        <v>11872</v>
      </c>
      <c r="C694" s="4">
        <v>43191</v>
      </c>
      <c r="D694" s="3" t="s">
        <v>11873</v>
      </c>
      <c r="E694" s="5">
        <v>2600</v>
      </c>
      <c r="F694" s="3" t="s">
        <v>11874</v>
      </c>
      <c r="G694" s="3" t="s">
        <v>11875</v>
      </c>
      <c r="H694" s="4">
        <v>43191</v>
      </c>
      <c r="I694" s="3" t="s">
        <v>68</v>
      </c>
      <c r="J694" s="6">
        <v>19250</v>
      </c>
      <c r="K694" s="3"/>
      <c r="L694" s="3" t="s">
        <v>16267</v>
      </c>
      <c r="M694" s="3"/>
    </row>
    <row r="695" spans="1:13" s="1" customFormat="1" ht="14.9" customHeight="1" x14ac:dyDescent="0.2">
      <c r="A695" s="3" t="s">
        <v>64</v>
      </c>
      <c r="B695" s="3" t="s">
        <v>3747</v>
      </c>
      <c r="C695" s="4">
        <v>42826</v>
      </c>
      <c r="D695" s="3"/>
      <c r="E695" s="5">
        <v>0</v>
      </c>
      <c r="F695" s="3" t="s">
        <v>3748</v>
      </c>
      <c r="G695" s="3" t="s">
        <v>3749</v>
      </c>
      <c r="H695" s="4">
        <v>42826</v>
      </c>
      <c r="I695" s="3" t="s">
        <v>68</v>
      </c>
      <c r="J695" s="6">
        <v>2550</v>
      </c>
      <c r="K695" s="3"/>
      <c r="L695" s="3"/>
      <c r="M695" s="3"/>
    </row>
    <row r="696" spans="1:13" s="1" customFormat="1" ht="14.9" customHeight="1" x14ac:dyDescent="0.2">
      <c r="A696" s="3" t="s">
        <v>64</v>
      </c>
      <c r="B696" s="3" t="s">
        <v>6198</v>
      </c>
      <c r="C696" s="4">
        <v>42095</v>
      </c>
      <c r="D696" s="3" t="s">
        <v>6199</v>
      </c>
      <c r="E696" s="5">
        <v>0</v>
      </c>
      <c r="F696" s="3" t="s">
        <v>6200</v>
      </c>
      <c r="G696" s="3" t="s">
        <v>6201</v>
      </c>
      <c r="H696" s="4">
        <v>44256</v>
      </c>
      <c r="I696" s="3" t="s">
        <v>68</v>
      </c>
      <c r="J696" s="6">
        <v>6100</v>
      </c>
      <c r="K696" s="3"/>
      <c r="L696" s="3"/>
      <c r="M696" s="3"/>
    </row>
    <row r="697" spans="1:13" s="1" customFormat="1" ht="14.9" customHeight="1" x14ac:dyDescent="0.2">
      <c r="A697" s="3" t="s">
        <v>64</v>
      </c>
      <c r="B697" s="3" t="s">
        <v>5656</v>
      </c>
      <c r="C697" s="4">
        <v>42795</v>
      </c>
      <c r="D697" s="3" t="s">
        <v>5654</v>
      </c>
      <c r="E697" s="5">
        <v>1218.18</v>
      </c>
      <c r="F697" s="3" t="s">
        <v>5657</v>
      </c>
      <c r="G697" s="3" t="s">
        <v>57</v>
      </c>
      <c r="H697" s="4">
        <v>44197</v>
      </c>
      <c r="I697" s="3" t="s">
        <v>68</v>
      </c>
      <c r="J697" s="6">
        <v>3500</v>
      </c>
      <c r="K697" s="3"/>
      <c r="L697" s="3"/>
      <c r="M697" s="3"/>
    </row>
    <row r="698" spans="1:13" s="1" customFormat="1" ht="14.9" customHeight="1" x14ac:dyDescent="0.2">
      <c r="A698" s="3" t="s">
        <v>64</v>
      </c>
      <c r="B698" s="3" t="s">
        <v>8857</v>
      </c>
      <c r="C698" s="4">
        <v>45717</v>
      </c>
      <c r="D698" s="3"/>
      <c r="E698" s="5">
        <v>0</v>
      </c>
      <c r="F698" s="3" t="s">
        <v>8858</v>
      </c>
      <c r="G698" s="3" t="s">
        <v>8859</v>
      </c>
      <c r="H698" s="4">
        <v>45870</v>
      </c>
      <c r="I698" s="3" t="s">
        <v>68</v>
      </c>
      <c r="J698" s="6">
        <v>2550</v>
      </c>
      <c r="K698" s="3"/>
      <c r="L698" s="3"/>
      <c r="M698" s="3"/>
    </row>
    <row r="699" spans="1:13" s="1" customFormat="1" ht="14.9" customHeight="1" x14ac:dyDescent="0.2">
      <c r="A699" s="3" t="s">
        <v>64</v>
      </c>
      <c r="B699" s="3" t="s">
        <v>8204</v>
      </c>
      <c r="C699" s="4">
        <v>45717</v>
      </c>
      <c r="D699" s="3"/>
      <c r="E699" s="5">
        <v>0</v>
      </c>
      <c r="F699" s="3" t="s">
        <v>8205</v>
      </c>
      <c r="G699" s="3" t="s">
        <v>57</v>
      </c>
      <c r="H699" s="4">
        <v>45809</v>
      </c>
      <c r="I699" s="3" t="s">
        <v>68</v>
      </c>
      <c r="J699" s="6">
        <v>2550</v>
      </c>
      <c r="K699" s="3"/>
      <c r="L699" s="3"/>
      <c r="M699" s="3"/>
    </row>
    <row r="700" spans="1:13" s="1" customFormat="1" ht="14.9" customHeight="1" x14ac:dyDescent="0.2">
      <c r="A700" s="3" t="s">
        <v>64</v>
      </c>
      <c r="B700" s="3" t="s">
        <v>3750</v>
      </c>
      <c r="C700" s="4">
        <v>42258</v>
      </c>
      <c r="D700" s="3"/>
      <c r="E700" s="5">
        <v>261.98</v>
      </c>
      <c r="F700" s="3" t="s">
        <v>3751</v>
      </c>
      <c r="G700" s="3" t="s">
        <v>3749</v>
      </c>
      <c r="H700" s="4">
        <v>42258</v>
      </c>
      <c r="I700" s="3" t="s">
        <v>1380</v>
      </c>
      <c r="J700" s="6">
        <v>710</v>
      </c>
      <c r="K700" s="3"/>
      <c r="L700" s="3"/>
      <c r="M700" s="3"/>
    </row>
    <row r="701" spans="1:13" s="1" customFormat="1" ht="14.9" customHeight="1" x14ac:dyDescent="0.2">
      <c r="A701" s="3" t="s">
        <v>815</v>
      </c>
      <c r="B701" s="3" t="s">
        <v>15733</v>
      </c>
      <c r="C701" s="4">
        <v>34790</v>
      </c>
      <c r="D701" s="3" t="s">
        <v>15716</v>
      </c>
      <c r="E701" s="5">
        <v>375.7</v>
      </c>
      <c r="F701" s="3" t="s">
        <v>15734</v>
      </c>
      <c r="G701" s="3" t="s">
        <v>15585</v>
      </c>
      <c r="H701" s="4">
        <v>34790</v>
      </c>
      <c r="I701" s="3" t="s">
        <v>699</v>
      </c>
      <c r="J701" s="6">
        <v>850</v>
      </c>
      <c r="K701" s="3"/>
      <c r="L701" s="3"/>
      <c r="M701" s="3"/>
    </row>
    <row r="702" spans="1:13" s="1" customFormat="1" ht="14.9" customHeight="1" x14ac:dyDescent="0.2">
      <c r="A702" s="3" t="s">
        <v>815</v>
      </c>
      <c r="B702" s="3" t="s">
        <v>8142</v>
      </c>
      <c r="C702" s="4">
        <v>43870</v>
      </c>
      <c r="D702" s="3"/>
      <c r="E702" s="5">
        <v>0</v>
      </c>
      <c r="F702" s="3" t="s">
        <v>8143</v>
      </c>
      <c r="G702" s="3" t="s">
        <v>8144</v>
      </c>
      <c r="H702" s="4">
        <v>43870</v>
      </c>
      <c r="I702" s="3" t="s">
        <v>8145</v>
      </c>
      <c r="J702" s="6">
        <v>2150</v>
      </c>
      <c r="K702" s="3" t="s">
        <v>16267</v>
      </c>
      <c r="L702" s="3"/>
      <c r="M702" s="3"/>
    </row>
    <row r="703" spans="1:13" s="1" customFormat="1" ht="14.9" customHeight="1" x14ac:dyDescent="0.2">
      <c r="A703" s="3" t="s">
        <v>815</v>
      </c>
      <c r="B703" s="3" t="s">
        <v>9685</v>
      </c>
      <c r="C703" s="4">
        <v>34639</v>
      </c>
      <c r="D703" s="3"/>
      <c r="E703" s="5">
        <v>0</v>
      </c>
      <c r="F703" s="3" t="s">
        <v>9686</v>
      </c>
      <c r="G703" s="3" t="s">
        <v>9687</v>
      </c>
      <c r="H703" s="4">
        <v>34639</v>
      </c>
      <c r="I703" s="3" t="s">
        <v>68</v>
      </c>
      <c r="J703" s="6">
        <v>910</v>
      </c>
      <c r="K703" s="3"/>
      <c r="L703" s="3"/>
      <c r="M703" s="3"/>
    </row>
    <row r="704" spans="1:13" s="1" customFormat="1" ht="14.9" customHeight="1" x14ac:dyDescent="0.2">
      <c r="A704" s="3" t="s">
        <v>815</v>
      </c>
      <c r="B704" s="3" t="s">
        <v>13955</v>
      </c>
      <c r="C704" s="4">
        <v>32964</v>
      </c>
      <c r="D704" s="3" t="s">
        <v>13956</v>
      </c>
      <c r="E704" s="5">
        <v>94.31</v>
      </c>
      <c r="F704" s="3" t="s">
        <v>13957</v>
      </c>
      <c r="G704" s="3" t="s">
        <v>13958</v>
      </c>
      <c r="H704" s="4">
        <v>40269</v>
      </c>
      <c r="I704" s="3" t="s">
        <v>2157</v>
      </c>
      <c r="J704" s="6">
        <v>1350</v>
      </c>
      <c r="K704" s="3" t="s">
        <v>16267</v>
      </c>
      <c r="L704" s="3"/>
      <c r="M704" s="3"/>
    </row>
    <row r="705" spans="1:13" s="1" customFormat="1" ht="14.9" customHeight="1" x14ac:dyDescent="0.2">
      <c r="A705" s="3" t="s">
        <v>815</v>
      </c>
      <c r="B705" s="3" t="s">
        <v>7310</v>
      </c>
      <c r="C705" s="4">
        <v>32964</v>
      </c>
      <c r="D705" s="3"/>
      <c r="E705" s="5">
        <v>0</v>
      </c>
      <c r="F705" s="3" t="s">
        <v>7311</v>
      </c>
      <c r="G705" s="3" t="s">
        <v>7312</v>
      </c>
      <c r="H705" s="4">
        <v>32964</v>
      </c>
      <c r="I705" s="3" t="s">
        <v>68</v>
      </c>
      <c r="J705" s="6">
        <v>9600</v>
      </c>
      <c r="K705" s="3"/>
      <c r="L705" s="3"/>
      <c r="M705" s="3"/>
    </row>
    <row r="706" spans="1:13" s="1" customFormat="1" ht="14.9" customHeight="1" x14ac:dyDescent="0.2">
      <c r="A706" s="3" t="s">
        <v>815</v>
      </c>
      <c r="B706" s="3" t="s">
        <v>9251</v>
      </c>
      <c r="C706" s="4">
        <v>38808</v>
      </c>
      <c r="D706" s="3"/>
      <c r="E706" s="5">
        <v>800</v>
      </c>
      <c r="F706" s="3" t="s">
        <v>9252</v>
      </c>
      <c r="G706" s="3" t="s">
        <v>57</v>
      </c>
      <c r="H706" s="4">
        <v>38808</v>
      </c>
      <c r="I706" s="3" t="s">
        <v>68</v>
      </c>
      <c r="J706" s="6">
        <v>14750</v>
      </c>
      <c r="K706" s="3"/>
      <c r="L706" s="3" t="s">
        <v>16267</v>
      </c>
      <c r="M706" s="3"/>
    </row>
    <row r="707" spans="1:13" s="1" customFormat="1" ht="14.9" customHeight="1" x14ac:dyDescent="0.2">
      <c r="A707" s="3" t="s">
        <v>815</v>
      </c>
      <c r="B707" s="3" t="s">
        <v>9608</v>
      </c>
      <c r="C707" s="4">
        <v>38719</v>
      </c>
      <c r="D707" s="3"/>
      <c r="E707" s="5">
        <v>0</v>
      </c>
      <c r="F707" s="3" t="s">
        <v>9609</v>
      </c>
      <c r="G707" s="3" t="s">
        <v>57</v>
      </c>
      <c r="H707" s="4">
        <v>42826</v>
      </c>
      <c r="I707" s="3" t="s">
        <v>68</v>
      </c>
      <c r="J707" s="6">
        <v>9800</v>
      </c>
      <c r="K707" s="3"/>
      <c r="L707" s="3"/>
      <c r="M707" s="3"/>
    </row>
    <row r="708" spans="1:13" s="1" customFormat="1" ht="14.9" customHeight="1" x14ac:dyDescent="0.2">
      <c r="A708" s="3" t="s">
        <v>815</v>
      </c>
      <c r="B708" s="3" t="s">
        <v>3054</v>
      </c>
      <c r="C708" s="4">
        <v>38719</v>
      </c>
      <c r="D708" s="3" t="s">
        <v>3055</v>
      </c>
      <c r="E708" s="5">
        <v>0</v>
      </c>
      <c r="F708" s="3" t="s">
        <v>3056</v>
      </c>
      <c r="G708" s="3" t="s">
        <v>57</v>
      </c>
      <c r="H708" s="4">
        <v>41275</v>
      </c>
      <c r="I708" s="3" t="s">
        <v>68</v>
      </c>
      <c r="J708" s="6">
        <v>8800</v>
      </c>
      <c r="K708" s="3"/>
      <c r="L708" s="3"/>
      <c r="M708" s="3"/>
    </row>
    <row r="709" spans="1:13" s="1" customFormat="1" ht="14.9" customHeight="1" x14ac:dyDescent="0.2">
      <c r="A709" s="3" t="s">
        <v>815</v>
      </c>
      <c r="B709" s="3" t="s">
        <v>5722</v>
      </c>
      <c r="C709" s="4">
        <v>32964</v>
      </c>
      <c r="D709" s="3" t="s">
        <v>5723</v>
      </c>
      <c r="E709" s="5">
        <v>28467.05</v>
      </c>
      <c r="F709" s="3" t="s">
        <v>5724</v>
      </c>
      <c r="G709" s="3" t="s">
        <v>5725</v>
      </c>
      <c r="H709" s="4">
        <v>32964</v>
      </c>
      <c r="I709" s="3" t="s">
        <v>5726</v>
      </c>
      <c r="J709" s="6">
        <v>62000</v>
      </c>
      <c r="K709" s="3"/>
      <c r="L709" s="3"/>
      <c r="M709" s="3"/>
    </row>
    <row r="710" spans="1:13" s="1" customFormat="1" ht="14.9" customHeight="1" x14ac:dyDescent="0.2">
      <c r="A710" s="3" t="s">
        <v>815</v>
      </c>
      <c r="B710" s="3" t="s">
        <v>3957</v>
      </c>
      <c r="C710" s="4">
        <v>34060</v>
      </c>
      <c r="D710" s="3" t="s">
        <v>3958</v>
      </c>
      <c r="E710" s="5">
        <v>658.97</v>
      </c>
      <c r="F710" s="3" t="s">
        <v>3959</v>
      </c>
      <c r="G710" s="3" t="s">
        <v>57</v>
      </c>
      <c r="H710" s="4">
        <v>46113</v>
      </c>
      <c r="I710" s="3" t="s">
        <v>3960</v>
      </c>
      <c r="J710" s="6">
        <v>12770</v>
      </c>
      <c r="K710" s="3"/>
      <c r="L710" s="3"/>
      <c r="M710" s="3"/>
    </row>
    <row r="711" spans="1:13" s="1" customFormat="1" ht="14.9" customHeight="1" x14ac:dyDescent="0.2">
      <c r="A711" s="3" t="s">
        <v>815</v>
      </c>
      <c r="B711" s="3" t="s">
        <v>8298</v>
      </c>
      <c r="C711" s="4">
        <v>35886</v>
      </c>
      <c r="D711" s="3"/>
      <c r="E711" s="5">
        <v>0</v>
      </c>
      <c r="F711" s="3" t="s">
        <v>8299</v>
      </c>
      <c r="G711" s="3" t="s">
        <v>8300</v>
      </c>
      <c r="H711" s="4">
        <v>46054</v>
      </c>
      <c r="I711" s="3" t="s">
        <v>103</v>
      </c>
      <c r="J711" s="6">
        <v>17750</v>
      </c>
      <c r="K711" s="3"/>
      <c r="L711" s="3"/>
      <c r="M711" s="3"/>
    </row>
    <row r="712" spans="1:13" s="1" customFormat="1" ht="14.9" customHeight="1" x14ac:dyDescent="0.2">
      <c r="A712" s="3" t="s">
        <v>815</v>
      </c>
      <c r="B712" s="3" t="s">
        <v>11561</v>
      </c>
      <c r="C712" s="4">
        <v>42095</v>
      </c>
      <c r="D712" s="3" t="s">
        <v>11562</v>
      </c>
      <c r="E712" s="5">
        <v>8320.83</v>
      </c>
      <c r="F712" s="3" t="s">
        <v>11563</v>
      </c>
      <c r="G712" s="3" t="s">
        <v>57</v>
      </c>
      <c r="H712" s="4">
        <v>45931</v>
      </c>
      <c r="I712" s="3" t="s">
        <v>68</v>
      </c>
      <c r="J712" s="6">
        <v>21750</v>
      </c>
      <c r="K712" s="3"/>
      <c r="L712" s="3"/>
      <c r="M712" s="3"/>
    </row>
    <row r="713" spans="1:13" s="1" customFormat="1" ht="14.9" customHeight="1" x14ac:dyDescent="0.2">
      <c r="A713" s="3" t="s">
        <v>815</v>
      </c>
      <c r="B713" s="3" t="s">
        <v>13295</v>
      </c>
      <c r="C713" s="4">
        <v>42095</v>
      </c>
      <c r="D713" s="3"/>
      <c r="E713" s="5">
        <v>2600</v>
      </c>
      <c r="F713" s="3" t="s">
        <v>13296</v>
      </c>
      <c r="G713" s="3" t="s">
        <v>57</v>
      </c>
      <c r="H713" s="4">
        <v>42095</v>
      </c>
      <c r="I713" s="3" t="s">
        <v>68</v>
      </c>
      <c r="J713" s="6">
        <v>21500</v>
      </c>
      <c r="K713" s="3"/>
      <c r="L713" s="3" t="s">
        <v>16267</v>
      </c>
      <c r="M713" s="3"/>
    </row>
    <row r="714" spans="1:13" s="1" customFormat="1" ht="14.9" customHeight="1" x14ac:dyDescent="0.2">
      <c r="A714" s="3" t="s">
        <v>815</v>
      </c>
      <c r="B714" s="3" t="s">
        <v>816</v>
      </c>
      <c r="C714" s="4">
        <v>36556</v>
      </c>
      <c r="D714" s="3" t="s">
        <v>813</v>
      </c>
      <c r="E714" s="5">
        <v>999740</v>
      </c>
      <c r="F714" s="3" t="s">
        <v>817</v>
      </c>
      <c r="G714" s="3" t="s">
        <v>390</v>
      </c>
      <c r="H714" s="4">
        <v>36556</v>
      </c>
      <c r="I714" s="3" t="s">
        <v>27</v>
      </c>
      <c r="J714" s="6">
        <v>1930000</v>
      </c>
      <c r="K714" s="3"/>
      <c r="L714" s="3"/>
      <c r="M714" s="3"/>
    </row>
    <row r="715" spans="1:13" s="1" customFormat="1" ht="14.9" customHeight="1" x14ac:dyDescent="0.2">
      <c r="A715" s="3" t="s">
        <v>815</v>
      </c>
      <c r="B715" s="3" t="s">
        <v>2407</v>
      </c>
      <c r="C715" s="4">
        <v>43435</v>
      </c>
      <c r="D715" s="3" t="s">
        <v>2408</v>
      </c>
      <c r="E715" s="5">
        <v>19530.45</v>
      </c>
      <c r="F715" s="3" t="s">
        <v>2409</v>
      </c>
      <c r="G715" s="3" t="s">
        <v>2410</v>
      </c>
      <c r="H715" s="4">
        <v>45270</v>
      </c>
      <c r="I715" s="3" t="s">
        <v>218</v>
      </c>
      <c r="J715" s="6">
        <v>80000</v>
      </c>
      <c r="K715" s="3" t="s">
        <v>16267</v>
      </c>
      <c r="L715" s="3" t="s">
        <v>16267</v>
      </c>
      <c r="M715" s="3" t="s">
        <v>16267</v>
      </c>
    </row>
    <row r="716" spans="1:13" s="1" customFormat="1" ht="14.9" customHeight="1" x14ac:dyDescent="0.2">
      <c r="A716" s="3" t="s">
        <v>815</v>
      </c>
      <c r="B716" s="3" t="s">
        <v>2674</v>
      </c>
      <c r="C716" s="4">
        <v>32964</v>
      </c>
      <c r="D716" s="3" t="s">
        <v>2675</v>
      </c>
      <c r="E716" s="5">
        <v>0</v>
      </c>
      <c r="F716" s="3" t="s">
        <v>2676</v>
      </c>
      <c r="G716" s="3" t="s">
        <v>57</v>
      </c>
      <c r="H716" s="4">
        <v>32964</v>
      </c>
      <c r="I716" s="3" t="s">
        <v>123</v>
      </c>
      <c r="J716" s="6">
        <v>13000</v>
      </c>
      <c r="K716" s="3" t="s">
        <v>16267</v>
      </c>
      <c r="L716" s="3"/>
      <c r="M716" s="3"/>
    </row>
    <row r="717" spans="1:13" s="1" customFormat="1" ht="14.9" customHeight="1" x14ac:dyDescent="0.2">
      <c r="A717" s="3" t="s">
        <v>815</v>
      </c>
      <c r="B717" s="3" t="s">
        <v>818</v>
      </c>
      <c r="C717" s="4">
        <v>40269</v>
      </c>
      <c r="D717" s="3" t="s">
        <v>813</v>
      </c>
      <c r="E717" s="5">
        <v>2567.36</v>
      </c>
      <c r="F717" s="3" t="s">
        <v>819</v>
      </c>
      <c r="G717" s="3" t="s">
        <v>390</v>
      </c>
      <c r="H717" s="4">
        <v>40269</v>
      </c>
      <c r="I717" s="3" t="s">
        <v>820</v>
      </c>
      <c r="J717" s="6">
        <v>6400</v>
      </c>
      <c r="K717" s="3"/>
      <c r="L717" s="3"/>
      <c r="M717" s="3"/>
    </row>
    <row r="718" spans="1:13" s="1" customFormat="1" ht="14.9" customHeight="1" x14ac:dyDescent="0.2">
      <c r="A718" s="3" t="s">
        <v>815</v>
      </c>
      <c r="B718" s="3" t="s">
        <v>821</v>
      </c>
      <c r="C718" s="4">
        <v>36433</v>
      </c>
      <c r="D718" s="3" t="s">
        <v>822</v>
      </c>
      <c r="E718" s="5">
        <v>7293</v>
      </c>
      <c r="F718" s="3" t="s">
        <v>823</v>
      </c>
      <c r="G718" s="3" t="s">
        <v>390</v>
      </c>
      <c r="H718" s="4">
        <v>45505</v>
      </c>
      <c r="I718" s="3" t="s">
        <v>391</v>
      </c>
      <c r="J718" s="6">
        <v>16500</v>
      </c>
      <c r="K718" s="3"/>
      <c r="L718" s="3"/>
      <c r="M718" s="3"/>
    </row>
    <row r="719" spans="1:13" s="1" customFormat="1" ht="14.9" customHeight="1" x14ac:dyDescent="0.2">
      <c r="A719" s="3" t="s">
        <v>815</v>
      </c>
      <c r="B719" s="3" t="s">
        <v>12054</v>
      </c>
      <c r="C719" s="4">
        <v>42034</v>
      </c>
      <c r="D719" s="3" t="s">
        <v>12055</v>
      </c>
      <c r="E719" s="5">
        <v>3564.74</v>
      </c>
      <c r="F719" s="3" t="s">
        <v>12056</v>
      </c>
      <c r="G719" s="3" t="s">
        <v>12057</v>
      </c>
      <c r="H719" s="4">
        <v>42034</v>
      </c>
      <c r="I719" s="3" t="s">
        <v>191</v>
      </c>
      <c r="J719" s="6">
        <v>15750</v>
      </c>
      <c r="K719" s="3"/>
      <c r="L719" s="3" t="s">
        <v>16267</v>
      </c>
      <c r="M719" s="3"/>
    </row>
    <row r="720" spans="1:13" s="1" customFormat="1" ht="14.9" customHeight="1" x14ac:dyDescent="0.2">
      <c r="A720" s="3" t="s">
        <v>815</v>
      </c>
      <c r="B720" s="3" t="s">
        <v>12701</v>
      </c>
      <c r="C720" s="4">
        <v>42034</v>
      </c>
      <c r="D720" s="3" t="s">
        <v>12702</v>
      </c>
      <c r="E720" s="5">
        <v>0</v>
      </c>
      <c r="F720" s="3" t="s">
        <v>12703</v>
      </c>
      <c r="G720" s="3" t="s">
        <v>57</v>
      </c>
      <c r="H720" s="4">
        <v>42034</v>
      </c>
      <c r="I720" s="3" t="s">
        <v>345</v>
      </c>
      <c r="J720" s="6">
        <v>1550</v>
      </c>
      <c r="K720" s="3"/>
      <c r="L720" s="3"/>
      <c r="M720" s="3"/>
    </row>
    <row r="721" spans="1:13" s="1" customFormat="1" ht="14.9" customHeight="1" x14ac:dyDescent="0.2">
      <c r="A721" s="3" t="s">
        <v>815</v>
      </c>
      <c r="B721" s="3" t="s">
        <v>5259</v>
      </c>
      <c r="C721" s="4">
        <v>32964</v>
      </c>
      <c r="D721" s="3" t="s">
        <v>5260</v>
      </c>
      <c r="E721" s="5">
        <v>9834.5</v>
      </c>
      <c r="F721" s="3" t="s">
        <v>5261</v>
      </c>
      <c r="G721" s="3" t="s">
        <v>5262</v>
      </c>
      <c r="H721" s="4">
        <v>32964</v>
      </c>
      <c r="I721" s="3" t="s">
        <v>68</v>
      </c>
      <c r="J721" s="6">
        <v>22250</v>
      </c>
      <c r="K721" s="3"/>
      <c r="L721" s="3"/>
      <c r="M721" s="3"/>
    </row>
    <row r="722" spans="1:13" s="1" customFormat="1" ht="14.9" customHeight="1" x14ac:dyDescent="0.2">
      <c r="A722" s="3" t="s">
        <v>815</v>
      </c>
      <c r="B722" s="3" t="s">
        <v>5263</v>
      </c>
      <c r="C722" s="4">
        <v>40634</v>
      </c>
      <c r="D722" s="3" t="s">
        <v>5260</v>
      </c>
      <c r="E722" s="5">
        <v>2740.4</v>
      </c>
      <c r="F722" s="3" t="s">
        <v>5264</v>
      </c>
      <c r="G722" s="3" t="s">
        <v>5262</v>
      </c>
      <c r="H722" s="4">
        <v>40634</v>
      </c>
      <c r="I722" s="3" t="s">
        <v>68</v>
      </c>
      <c r="J722" s="6">
        <v>6200</v>
      </c>
      <c r="K722" s="3"/>
      <c r="L722" s="3"/>
      <c r="M722" s="3"/>
    </row>
    <row r="723" spans="1:13" s="1" customFormat="1" ht="14.9" customHeight="1" x14ac:dyDescent="0.2">
      <c r="A723" s="3" t="s">
        <v>815</v>
      </c>
      <c r="B723" s="3" t="s">
        <v>2051</v>
      </c>
      <c r="C723" s="4">
        <v>41019</v>
      </c>
      <c r="D723" s="3" t="s">
        <v>2052</v>
      </c>
      <c r="E723" s="5">
        <v>8729.5</v>
      </c>
      <c r="F723" s="3" t="s">
        <v>2053</v>
      </c>
      <c r="G723" s="3" t="s">
        <v>57</v>
      </c>
      <c r="H723" s="4">
        <v>45748</v>
      </c>
      <c r="I723" s="3" t="s">
        <v>2054</v>
      </c>
      <c r="J723" s="6">
        <v>19750</v>
      </c>
      <c r="K723" s="3"/>
      <c r="L723" s="3"/>
      <c r="M723" s="3"/>
    </row>
    <row r="724" spans="1:13" s="1" customFormat="1" ht="14.9" customHeight="1" x14ac:dyDescent="0.2">
      <c r="A724" s="3" t="s">
        <v>815</v>
      </c>
      <c r="B724" s="3" t="s">
        <v>5265</v>
      </c>
      <c r="C724" s="4">
        <v>32964</v>
      </c>
      <c r="D724" s="3" t="s">
        <v>5260</v>
      </c>
      <c r="E724" s="5">
        <v>6077.5</v>
      </c>
      <c r="F724" s="3" t="s">
        <v>5266</v>
      </c>
      <c r="G724" s="3" t="s">
        <v>5262</v>
      </c>
      <c r="H724" s="4">
        <v>40336</v>
      </c>
      <c r="I724" s="3" t="s">
        <v>157</v>
      </c>
      <c r="J724" s="6">
        <v>13750</v>
      </c>
      <c r="K724" s="3"/>
      <c r="L724" s="3"/>
      <c r="M724" s="3"/>
    </row>
    <row r="725" spans="1:13" s="1" customFormat="1" ht="14.9" customHeight="1" x14ac:dyDescent="0.2">
      <c r="A725" s="3" t="s">
        <v>815</v>
      </c>
      <c r="B725" s="3" t="s">
        <v>15735</v>
      </c>
      <c r="C725" s="4">
        <v>32964</v>
      </c>
      <c r="D725" s="3" t="s">
        <v>15716</v>
      </c>
      <c r="E725" s="5">
        <v>1127.0999999999999</v>
      </c>
      <c r="F725" s="3" t="s">
        <v>15736</v>
      </c>
      <c r="G725" s="3" t="s">
        <v>15585</v>
      </c>
      <c r="H725" s="4">
        <v>32964</v>
      </c>
      <c r="I725" s="3" t="s">
        <v>699</v>
      </c>
      <c r="J725" s="6">
        <v>2550</v>
      </c>
      <c r="K725" s="3"/>
      <c r="L725" s="3"/>
      <c r="M725" s="3"/>
    </row>
    <row r="726" spans="1:13" s="1" customFormat="1" ht="14.9" customHeight="1" x14ac:dyDescent="0.2">
      <c r="A726" s="3" t="s">
        <v>81</v>
      </c>
      <c r="B726" s="3" t="s">
        <v>2763</v>
      </c>
      <c r="C726" s="4">
        <v>38443</v>
      </c>
      <c r="D726" s="3" t="s">
        <v>2764</v>
      </c>
      <c r="E726" s="5">
        <v>1880</v>
      </c>
      <c r="F726" s="3" t="s">
        <v>2765</v>
      </c>
      <c r="G726" s="3" t="s">
        <v>57</v>
      </c>
      <c r="H726" s="4">
        <v>45444</v>
      </c>
      <c r="I726" s="3" t="s">
        <v>68</v>
      </c>
      <c r="J726" s="6">
        <v>23250</v>
      </c>
      <c r="K726" s="3" t="s">
        <v>16267</v>
      </c>
      <c r="L726" s="3" t="s">
        <v>16267</v>
      </c>
      <c r="M726" s="3"/>
    </row>
    <row r="727" spans="1:13" s="1" customFormat="1" ht="14.9" customHeight="1" x14ac:dyDescent="0.2">
      <c r="A727" s="3" t="s">
        <v>81</v>
      </c>
      <c r="B727" s="3" t="s">
        <v>9961</v>
      </c>
      <c r="C727" s="4">
        <v>41030</v>
      </c>
      <c r="D727" s="3"/>
      <c r="E727" s="5">
        <v>0</v>
      </c>
      <c r="F727" s="3" t="s">
        <v>9962</v>
      </c>
      <c r="G727" s="3" t="s">
        <v>9963</v>
      </c>
      <c r="H727" s="4">
        <v>42400</v>
      </c>
      <c r="I727" s="3" t="s">
        <v>641</v>
      </c>
      <c r="J727" s="6">
        <v>1575</v>
      </c>
      <c r="K727" s="3"/>
      <c r="L727" s="3"/>
      <c r="M727" s="3"/>
    </row>
    <row r="728" spans="1:13" s="1" customFormat="1" ht="14.9" customHeight="1" x14ac:dyDescent="0.2">
      <c r="A728" s="3" t="s">
        <v>81</v>
      </c>
      <c r="B728" s="3" t="s">
        <v>8241</v>
      </c>
      <c r="C728" s="4">
        <v>40634</v>
      </c>
      <c r="D728" s="3"/>
      <c r="E728" s="5">
        <v>0</v>
      </c>
      <c r="F728" s="3" t="s">
        <v>8242</v>
      </c>
      <c r="G728" s="3" t="s">
        <v>8243</v>
      </c>
      <c r="H728" s="4">
        <v>40634</v>
      </c>
      <c r="I728" s="3" t="s">
        <v>68</v>
      </c>
      <c r="J728" s="6">
        <v>10000</v>
      </c>
      <c r="K728" s="3"/>
      <c r="L728" s="3"/>
      <c r="M728" s="3"/>
    </row>
    <row r="729" spans="1:13" s="1" customFormat="1" ht="14.9" customHeight="1" x14ac:dyDescent="0.2">
      <c r="A729" s="3" t="s">
        <v>81</v>
      </c>
      <c r="B729" s="3" t="s">
        <v>894</v>
      </c>
      <c r="C729" s="4">
        <v>40575</v>
      </c>
      <c r="D729" s="3" t="s">
        <v>895</v>
      </c>
      <c r="E729" s="5">
        <v>0</v>
      </c>
      <c r="F729" s="3" t="s">
        <v>896</v>
      </c>
      <c r="G729" s="3" t="s">
        <v>897</v>
      </c>
      <c r="H729" s="4">
        <v>41640</v>
      </c>
      <c r="I729" s="3" t="s">
        <v>68</v>
      </c>
      <c r="J729" s="6">
        <v>12000</v>
      </c>
      <c r="K729" s="3"/>
      <c r="L729" s="3"/>
      <c r="M729" s="3"/>
    </row>
    <row r="730" spans="1:13" s="1" customFormat="1" ht="14.9" customHeight="1" x14ac:dyDescent="0.2">
      <c r="A730" s="3" t="s">
        <v>81</v>
      </c>
      <c r="B730" s="3" t="s">
        <v>8331</v>
      </c>
      <c r="C730" s="4">
        <v>40848</v>
      </c>
      <c r="D730" s="3"/>
      <c r="E730" s="5">
        <v>800</v>
      </c>
      <c r="F730" s="3" t="s">
        <v>8332</v>
      </c>
      <c r="G730" s="3" t="s">
        <v>57</v>
      </c>
      <c r="H730" s="4">
        <v>43770</v>
      </c>
      <c r="I730" s="3" t="s">
        <v>8333</v>
      </c>
      <c r="J730" s="6">
        <v>13000</v>
      </c>
      <c r="K730" s="3"/>
      <c r="L730" s="3" t="s">
        <v>16267</v>
      </c>
      <c r="M730" s="3"/>
    </row>
    <row r="731" spans="1:13" s="1" customFormat="1" ht="14.9" customHeight="1" x14ac:dyDescent="0.2">
      <c r="A731" s="3" t="s">
        <v>81</v>
      </c>
      <c r="B731" s="3" t="s">
        <v>9720</v>
      </c>
      <c r="C731" s="4">
        <v>40120</v>
      </c>
      <c r="D731" s="3"/>
      <c r="E731" s="5">
        <v>800</v>
      </c>
      <c r="F731" s="3" t="s">
        <v>9721</v>
      </c>
      <c r="G731" s="3" t="s">
        <v>9722</v>
      </c>
      <c r="H731" s="4">
        <v>45716</v>
      </c>
      <c r="I731" s="3" t="s">
        <v>68</v>
      </c>
      <c r="J731" s="6">
        <v>14500</v>
      </c>
      <c r="K731" s="3"/>
      <c r="L731" s="3" t="s">
        <v>16267</v>
      </c>
      <c r="M731" s="3"/>
    </row>
    <row r="732" spans="1:13" s="1" customFormat="1" ht="14.9" customHeight="1" x14ac:dyDescent="0.2">
      <c r="A732" s="3" t="s">
        <v>81</v>
      </c>
      <c r="B732" s="3" t="s">
        <v>12009</v>
      </c>
      <c r="C732" s="4">
        <v>40298</v>
      </c>
      <c r="D732" s="3"/>
      <c r="E732" s="5">
        <v>0</v>
      </c>
      <c r="F732" s="3" t="s">
        <v>12010</v>
      </c>
      <c r="G732" s="3" t="s">
        <v>57</v>
      </c>
      <c r="H732" s="4">
        <v>43556</v>
      </c>
      <c r="I732" s="3" t="s">
        <v>68</v>
      </c>
      <c r="J732" s="6">
        <v>10750</v>
      </c>
      <c r="K732" s="3"/>
      <c r="L732" s="3"/>
      <c r="M732" s="3"/>
    </row>
    <row r="733" spans="1:13" s="1" customFormat="1" ht="14.9" customHeight="1" x14ac:dyDescent="0.2">
      <c r="A733" s="3" t="s">
        <v>81</v>
      </c>
      <c r="B733" s="3" t="s">
        <v>3772</v>
      </c>
      <c r="C733" s="4">
        <v>40298</v>
      </c>
      <c r="D733" s="3" t="s">
        <v>3773</v>
      </c>
      <c r="E733" s="5">
        <v>0</v>
      </c>
      <c r="F733" s="3" t="s">
        <v>3774</v>
      </c>
      <c r="G733" s="3" t="s">
        <v>57</v>
      </c>
      <c r="H733" s="4">
        <v>40298</v>
      </c>
      <c r="I733" s="3" t="s">
        <v>68</v>
      </c>
      <c r="J733" s="6">
        <v>10750</v>
      </c>
      <c r="K733" s="3"/>
      <c r="L733" s="3"/>
      <c r="M733" s="3"/>
    </row>
    <row r="734" spans="1:13" s="1" customFormat="1" ht="14.9" customHeight="1" x14ac:dyDescent="0.2">
      <c r="A734" s="3" t="s">
        <v>81</v>
      </c>
      <c r="B734" s="3" t="s">
        <v>2232</v>
      </c>
      <c r="C734" s="4">
        <v>40854</v>
      </c>
      <c r="D734" s="3" t="s">
        <v>2233</v>
      </c>
      <c r="E734" s="5">
        <v>5239.5</v>
      </c>
      <c r="F734" s="3" t="s">
        <v>2234</v>
      </c>
      <c r="G734" s="3" t="s">
        <v>57</v>
      </c>
      <c r="H734" s="4">
        <v>46113</v>
      </c>
      <c r="I734" s="3" t="s">
        <v>68</v>
      </c>
      <c r="J734" s="6">
        <v>14750</v>
      </c>
      <c r="K734" s="3"/>
      <c r="L734" s="3"/>
      <c r="M734" s="3"/>
    </row>
    <row r="735" spans="1:13" s="1" customFormat="1" ht="14.9" customHeight="1" x14ac:dyDescent="0.2">
      <c r="A735" s="3" t="s">
        <v>81</v>
      </c>
      <c r="B735" s="3" t="s">
        <v>6165</v>
      </c>
      <c r="C735" s="4">
        <v>41670</v>
      </c>
      <c r="D735" s="3"/>
      <c r="E735" s="5">
        <v>0</v>
      </c>
      <c r="F735" s="3" t="s">
        <v>6166</v>
      </c>
      <c r="G735" s="3" t="s">
        <v>6167</v>
      </c>
      <c r="H735" s="4">
        <v>41670</v>
      </c>
      <c r="I735" s="3" t="s">
        <v>6168</v>
      </c>
      <c r="J735" s="6">
        <v>11250</v>
      </c>
      <c r="K735" s="3"/>
      <c r="L735" s="3"/>
      <c r="M735" s="3"/>
    </row>
    <row r="736" spans="1:13" s="1" customFormat="1" ht="14.9" customHeight="1" x14ac:dyDescent="0.2">
      <c r="A736" s="3" t="s">
        <v>81</v>
      </c>
      <c r="B736" s="3" t="s">
        <v>3814</v>
      </c>
      <c r="C736" s="4">
        <v>43831</v>
      </c>
      <c r="D736" s="3" t="s">
        <v>3815</v>
      </c>
      <c r="E736" s="5">
        <v>800</v>
      </c>
      <c r="F736" s="3" t="s">
        <v>3816</v>
      </c>
      <c r="G736" s="3" t="s">
        <v>3817</v>
      </c>
      <c r="H736" s="4">
        <v>45078</v>
      </c>
      <c r="I736" s="3" t="s">
        <v>68</v>
      </c>
      <c r="J736" s="6">
        <v>13750</v>
      </c>
      <c r="K736" s="3"/>
      <c r="L736" s="3" t="s">
        <v>16267</v>
      </c>
      <c r="M736" s="3"/>
    </row>
    <row r="737" spans="1:13" s="1" customFormat="1" ht="14.9" customHeight="1" x14ac:dyDescent="0.2">
      <c r="A737" s="3" t="s">
        <v>81</v>
      </c>
      <c r="B737" s="3" t="s">
        <v>8724</v>
      </c>
      <c r="C737" s="4">
        <v>42917</v>
      </c>
      <c r="D737" s="3"/>
      <c r="E737" s="5">
        <v>0</v>
      </c>
      <c r="F737" s="3" t="s">
        <v>8725</v>
      </c>
      <c r="G737" s="3" t="s">
        <v>8726</v>
      </c>
      <c r="H737" s="4">
        <v>42917</v>
      </c>
      <c r="I737" s="3" t="s">
        <v>33</v>
      </c>
      <c r="J737" s="6">
        <v>4600</v>
      </c>
      <c r="K737" s="3" t="s">
        <v>16267</v>
      </c>
      <c r="L737" s="3"/>
      <c r="M737" s="3"/>
    </row>
    <row r="738" spans="1:13" s="1" customFormat="1" ht="14.9" customHeight="1" x14ac:dyDescent="0.2">
      <c r="A738" s="3" t="s">
        <v>81</v>
      </c>
      <c r="B738" s="3" t="s">
        <v>215</v>
      </c>
      <c r="C738" s="4">
        <v>32964</v>
      </c>
      <c r="D738" s="3" t="s">
        <v>216</v>
      </c>
      <c r="E738" s="5">
        <v>7023.92</v>
      </c>
      <c r="F738" s="3" t="s">
        <v>217</v>
      </c>
      <c r="G738" s="3" t="s">
        <v>57</v>
      </c>
      <c r="H738" s="4">
        <v>45469</v>
      </c>
      <c r="I738" s="3" t="s">
        <v>218</v>
      </c>
      <c r="J738" s="6">
        <v>31750</v>
      </c>
      <c r="K738" s="3" t="s">
        <v>16267</v>
      </c>
      <c r="L738" s="3" t="s">
        <v>16267</v>
      </c>
      <c r="M738" s="3" t="s">
        <v>16267</v>
      </c>
    </row>
    <row r="739" spans="1:13" s="1" customFormat="1" ht="14.9" customHeight="1" x14ac:dyDescent="0.2">
      <c r="A739" s="3" t="s">
        <v>81</v>
      </c>
      <c r="B739" s="3" t="s">
        <v>9942</v>
      </c>
      <c r="C739" s="4">
        <v>32964</v>
      </c>
      <c r="D739" s="3"/>
      <c r="E739" s="5">
        <v>0</v>
      </c>
      <c r="F739" s="3" t="s">
        <v>9943</v>
      </c>
      <c r="G739" s="3" t="s">
        <v>57</v>
      </c>
      <c r="H739" s="4">
        <v>34578</v>
      </c>
      <c r="I739" s="3" t="s">
        <v>7921</v>
      </c>
      <c r="J739" s="6">
        <v>4500</v>
      </c>
      <c r="K739" s="3" t="s">
        <v>16267</v>
      </c>
      <c r="L739" s="3"/>
      <c r="M739" s="3"/>
    </row>
    <row r="740" spans="1:13" s="1" customFormat="1" ht="14.9" customHeight="1" x14ac:dyDescent="0.2">
      <c r="A740" s="3" t="s">
        <v>81</v>
      </c>
      <c r="B740" s="3" t="s">
        <v>5481</v>
      </c>
      <c r="C740" s="4">
        <v>45251</v>
      </c>
      <c r="D740" s="3"/>
      <c r="E740" s="5">
        <v>0</v>
      </c>
      <c r="F740" s="3" t="s">
        <v>5482</v>
      </c>
      <c r="G740" s="3" t="s">
        <v>5483</v>
      </c>
      <c r="H740" s="4">
        <v>45251</v>
      </c>
      <c r="I740" s="3" t="s">
        <v>68</v>
      </c>
      <c r="J740" s="6">
        <v>9200</v>
      </c>
      <c r="K740" s="3"/>
      <c r="L740" s="3"/>
      <c r="M740" s="3"/>
    </row>
    <row r="741" spans="1:13" s="1" customFormat="1" ht="14.9" customHeight="1" x14ac:dyDescent="0.2">
      <c r="A741" s="3" t="s">
        <v>81</v>
      </c>
      <c r="B741" s="3" t="s">
        <v>1688</v>
      </c>
      <c r="C741" s="4">
        <v>45251</v>
      </c>
      <c r="D741" s="3" t="s">
        <v>1689</v>
      </c>
      <c r="E741" s="5">
        <v>0</v>
      </c>
      <c r="F741" s="3" t="s">
        <v>1690</v>
      </c>
      <c r="G741" s="3" t="s">
        <v>1691</v>
      </c>
      <c r="H741" s="4">
        <v>45251</v>
      </c>
      <c r="I741" s="3" t="s">
        <v>68</v>
      </c>
      <c r="J741" s="6">
        <v>5500</v>
      </c>
      <c r="K741" s="3"/>
      <c r="L741" s="3"/>
      <c r="M741" s="3"/>
    </row>
    <row r="742" spans="1:13" s="1" customFormat="1" ht="14.9" customHeight="1" x14ac:dyDescent="0.2">
      <c r="A742" s="3" t="s">
        <v>81</v>
      </c>
      <c r="B742" s="3" t="s">
        <v>14700</v>
      </c>
      <c r="C742" s="4">
        <v>32964</v>
      </c>
      <c r="D742" s="3"/>
      <c r="E742" s="5">
        <v>0</v>
      </c>
      <c r="F742" s="3" t="s">
        <v>14701</v>
      </c>
      <c r="G742" s="3" t="s">
        <v>14702</v>
      </c>
      <c r="H742" s="4">
        <v>42553</v>
      </c>
      <c r="I742" s="3" t="s">
        <v>453</v>
      </c>
      <c r="J742" s="6">
        <v>8900</v>
      </c>
      <c r="K742" s="3"/>
      <c r="L742" s="3"/>
      <c r="M742" s="3"/>
    </row>
    <row r="743" spans="1:13" s="1" customFormat="1" ht="14.9" customHeight="1" x14ac:dyDescent="0.2">
      <c r="A743" s="3" t="s">
        <v>81</v>
      </c>
      <c r="B743" s="3" t="s">
        <v>12409</v>
      </c>
      <c r="C743" s="4">
        <v>35916</v>
      </c>
      <c r="D743" s="3"/>
      <c r="E743" s="5">
        <v>0</v>
      </c>
      <c r="F743" s="3" t="s">
        <v>12410</v>
      </c>
      <c r="G743" s="3" t="s">
        <v>57</v>
      </c>
      <c r="H743" s="4">
        <v>45383</v>
      </c>
      <c r="I743" s="3" t="s">
        <v>453</v>
      </c>
      <c r="J743" s="6">
        <v>3350</v>
      </c>
      <c r="K743" s="3"/>
      <c r="L743" s="3"/>
      <c r="M743" s="3"/>
    </row>
    <row r="744" spans="1:13" s="1" customFormat="1" ht="14.9" customHeight="1" x14ac:dyDescent="0.2">
      <c r="A744" s="3" t="s">
        <v>81</v>
      </c>
      <c r="B744" s="3" t="s">
        <v>6710</v>
      </c>
      <c r="C744" s="4">
        <v>35916</v>
      </c>
      <c r="D744" s="3" t="s">
        <v>6711</v>
      </c>
      <c r="E744" s="5">
        <v>1106.04</v>
      </c>
      <c r="F744" s="3" t="s">
        <v>6712</v>
      </c>
      <c r="G744" s="3" t="s">
        <v>6713</v>
      </c>
      <c r="H744" s="4">
        <v>46143</v>
      </c>
      <c r="I744" s="3" t="s">
        <v>453</v>
      </c>
      <c r="J744" s="6">
        <v>3350</v>
      </c>
      <c r="K744" s="3"/>
      <c r="L744" s="3"/>
      <c r="M744" s="3"/>
    </row>
    <row r="745" spans="1:13" s="1" customFormat="1" ht="14.9" customHeight="1" x14ac:dyDescent="0.2">
      <c r="A745" s="3" t="s">
        <v>81</v>
      </c>
      <c r="B745" s="3" t="s">
        <v>2976</v>
      </c>
      <c r="C745" s="4">
        <v>34029</v>
      </c>
      <c r="D745" s="3"/>
      <c r="E745" s="5">
        <v>930.01</v>
      </c>
      <c r="F745" s="3" t="s">
        <v>2977</v>
      </c>
      <c r="G745" s="3" t="s">
        <v>2978</v>
      </c>
      <c r="H745" s="4">
        <v>45536</v>
      </c>
      <c r="I745" s="3" t="s">
        <v>453</v>
      </c>
      <c r="J745" s="6">
        <v>2600</v>
      </c>
      <c r="K745" s="3"/>
      <c r="L745" s="3"/>
      <c r="M745" s="3"/>
    </row>
    <row r="746" spans="1:13" s="1" customFormat="1" ht="14.9" customHeight="1" x14ac:dyDescent="0.2">
      <c r="A746" s="3" t="s">
        <v>81</v>
      </c>
      <c r="B746" s="3" t="s">
        <v>6359</v>
      </c>
      <c r="C746" s="4">
        <v>44012</v>
      </c>
      <c r="D746" s="3"/>
      <c r="E746" s="5">
        <v>0</v>
      </c>
      <c r="F746" s="3" t="s">
        <v>6360</v>
      </c>
      <c r="G746" s="3" t="s">
        <v>57</v>
      </c>
      <c r="H746" s="4">
        <v>45383</v>
      </c>
      <c r="I746" s="3" t="s">
        <v>68</v>
      </c>
      <c r="J746" s="6">
        <v>2400</v>
      </c>
      <c r="K746" s="3"/>
      <c r="L746" s="3"/>
      <c r="M746" s="3"/>
    </row>
    <row r="747" spans="1:13" s="1" customFormat="1" ht="14.9" customHeight="1" x14ac:dyDescent="0.2">
      <c r="A747" s="3" t="s">
        <v>81</v>
      </c>
      <c r="B747" s="3" t="s">
        <v>1529</v>
      </c>
      <c r="C747" s="4">
        <v>44012</v>
      </c>
      <c r="D747" s="3" t="s">
        <v>1530</v>
      </c>
      <c r="E747" s="5">
        <v>0</v>
      </c>
      <c r="F747" s="3" t="s">
        <v>1531</v>
      </c>
      <c r="G747" s="3" t="s">
        <v>57</v>
      </c>
      <c r="H747" s="4">
        <v>44896</v>
      </c>
      <c r="I747" s="3" t="s">
        <v>68</v>
      </c>
      <c r="J747" s="6">
        <v>9700</v>
      </c>
      <c r="K747" s="3"/>
      <c r="L747" s="3"/>
      <c r="M747" s="3"/>
    </row>
    <row r="748" spans="1:13" s="1" customFormat="1" ht="14.9" customHeight="1" x14ac:dyDescent="0.2">
      <c r="A748" s="3" t="s">
        <v>81</v>
      </c>
      <c r="B748" s="3" t="s">
        <v>10559</v>
      </c>
      <c r="C748" s="4">
        <v>35947</v>
      </c>
      <c r="D748" s="3" t="s">
        <v>16261</v>
      </c>
      <c r="E748" s="5">
        <v>282.93</v>
      </c>
      <c r="F748" s="3" t="s">
        <v>10560</v>
      </c>
      <c r="G748" s="3" t="s">
        <v>57</v>
      </c>
      <c r="H748" s="4">
        <v>45536</v>
      </c>
      <c r="I748" s="3" t="s">
        <v>453</v>
      </c>
      <c r="J748" s="6">
        <v>3950</v>
      </c>
      <c r="K748" s="3"/>
      <c r="L748" s="3"/>
      <c r="M748" s="3"/>
    </row>
    <row r="749" spans="1:13" s="1" customFormat="1" ht="14.9" customHeight="1" x14ac:dyDescent="0.2">
      <c r="A749" s="3" t="s">
        <v>81</v>
      </c>
      <c r="B749" s="3" t="s">
        <v>12832</v>
      </c>
      <c r="C749" s="4">
        <v>44013</v>
      </c>
      <c r="D749" s="3" t="s">
        <v>12833</v>
      </c>
      <c r="E749" s="5">
        <v>800</v>
      </c>
      <c r="F749" s="3" t="s">
        <v>12834</v>
      </c>
      <c r="G749" s="3" t="s">
        <v>57</v>
      </c>
      <c r="H749" s="4">
        <v>46113</v>
      </c>
      <c r="I749" s="3" t="s">
        <v>68</v>
      </c>
      <c r="J749" s="6">
        <v>16500</v>
      </c>
      <c r="K749" s="3"/>
      <c r="L749" s="3" t="s">
        <v>16267</v>
      </c>
      <c r="M749" s="3"/>
    </row>
    <row r="750" spans="1:13" s="1" customFormat="1" ht="14.9" customHeight="1" x14ac:dyDescent="0.2">
      <c r="A750" s="3" t="s">
        <v>81</v>
      </c>
      <c r="B750" s="3" t="s">
        <v>13118</v>
      </c>
      <c r="C750" s="4">
        <v>32964</v>
      </c>
      <c r="D750" s="3" t="s">
        <v>13119</v>
      </c>
      <c r="E750" s="5">
        <v>0</v>
      </c>
      <c r="F750" s="3" t="s">
        <v>13120</v>
      </c>
      <c r="G750" s="3" t="s">
        <v>57</v>
      </c>
      <c r="H750" s="4">
        <v>44977</v>
      </c>
      <c r="I750" s="3" t="s">
        <v>453</v>
      </c>
      <c r="J750" s="6">
        <v>5600</v>
      </c>
      <c r="K750" s="3"/>
      <c r="L750" s="3"/>
      <c r="M750" s="3"/>
    </row>
    <row r="751" spans="1:13" s="1" customFormat="1" ht="14.9" customHeight="1" x14ac:dyDescent="0.2">
      <c r="A751" s="3" t="s">
        <v>81</v>
      </c>
      <c r="B751" s="3" t="s">
        <v>8130</v>
      </c>
      <c r="C751" s="4">
        <v>40118</v>
      </c>
      <c r="D751" s="3"/>
      <c r="E751" s="5">
        <v>0</v>
      </c>
      <c r="F751" s="3" t="s">
        <v>8131</v>
      </c>
      <c r="G751" s="3" t="s">
        <v>8132</v>
      </c>
      <c r="H751" s="4">
        <v>40118</v>
      </c>
      <c r="I751" s="3" t="s">
        <v>8133</v>
      </c>
      <c r="J751" s="6">
        <v>4650</v>
      </c>
      <c r="K751" s="3" t="s">
        <v>16267</v>
      </c>
      <c r="L751" s="3"/>
      <c r="M751" s="3"/>
    </row>
    <row r="752" spans="1:13" s="1" customFormat="1" ht="14.9" customHeight="1" x14ac:dyDescent="0.2">
      <c r="A752" s="3" t="s">
        <v>81</v>
      </c>
      <c r="B752" s="3" t="s">
        <v>11727</v>
      </c>
      <c r="C752" s="4">
        <v>40269</v>
      </c>
      <c r="D752" s="3" t="s">
        <v>11728</v>
      </c>
      <c r="E752" s="5">
        <v>0</v>
      </c>
      <c r="F752" s="3" t="s">
        <v>11729</v>
      </c>
      <c r="G752" s="3" t="s">
        <v>57</v>
      </c>
      <c r="H752" s="4">
        <v>40269</v>
      </c>
      <c r="I752" s="3" t="s">
        <v>68</v>
      </c>
      <c r="J752" s="6">
        <v>4550</v>
      </c>
      <c r="K752" s="3"/>
      <c r="L752" s="3"/>
      <c r="M752" s="3"/>
    </row>
    <row r="753" spans="1:13" s="1" customFormat="1" ht="14.9" customHeight="1" x14ac:dyDescent="0.2">
      <c r="A753" s="3" t="s">
        <v>81</v>
      </c>
      <c r="B753" s="3" t="s">
        <v>11314</v>
      </c>
      <c r="C753" s="4">
        <v>41426</v>
      </c>
      <c r="D753" s="3" t="s">
        <v>11315</v>
      </c>
      <c r="E753" s="5">
        <v>0</v>
      </c>
      <c r="F753" s="3" t="s">
        <v>11316</v>
      </c>
      <c r="G753" s="3" t="s">
        <v>57</v>
      </c>
      <c r="H753" s="4">
        <v>41426</v>
      </c>
      <c r="I753" s="3" t="s">
        <v>11317</v>
      </c>
      <c r="J753" s="6">
        <v>11500</v>
      </c>
      <c r="K753" s="3" t="s">
        <v>16267</v>
      </c>
      <c r="L753" s="3"/>
      <c r="M753" s="3"/>
    </row>
    <row r="754" spans="1:13" s="1" customFormat="1" ht="14.9" customHeight="1" x14ac:dyDescent="0.2">
      <c r="A754" s="3" t="s">
        <v>81</v>
      </c>
      <c r="B754" s="3" t="s">
        <v>8796</v>
      </c>
      <c r="C754" s="4">
        <v>42795</v>
      </c>
      <c r="D754" s="3"/>
      <c r="E754" s="5">
        <v>0</v>
      </c>
      <c r="F754" s="3" t="s">
        <v>8797</v>
      </c>
      <c r="G754" s="3" t="s">
        <v>57</v>
      </c>
      <c r="H754" s="4">
        <v>43013</v>
      </c>
      <c r="I754" s="3" t="s">
        <v>98</v>
      </c>
      <c r="J754" s="6">
        <v>8500</v>
      </c>
      <c r="K754" s="3" t="s">
        <v>16267</v>
      </c>
      <c r="L754" s="3"/>
      <c r="M754" s="3"/>
    </row>
    <row r="755" spans="1:13" s="1" customFormat="1" ht="14.9" customHeight="1" x14ac:dyDescent="0.2">
      <c r="A755" s="3" t="s">
        <v>81</v>
      </c>
      <c r="B755" s="3" t="s">
        <v>5465</v>
      </c>
      <c r="C755" s="4">
        <v>42706</v>
      </c>
      <c r="D755" s="3"/>
      <c r="E755" s="5">
        <v>3075.44</v>
      </c>
      <c r="F755" s="3" t="s">
        <v>5466</v>
      </c>
      <c r="G755" s="3" t="s">
        <v>5467</v>
      </c>
      <c r="H755" s="4">
        <v>42706</v>
      </c>
      <c r="I755" s="3" t="s">
        <v>98</v>
      </c>
      <c r="J755" s="6">
        <v>8400</v>
      </c>
      <c r="K755" s="3" t="s">
        <v>16267</v>
      </c>
      <c r="L755" s="3" t="s">
        <v>16267</v>
      </c>
      <c r="M755" s="3"/>
    </row>
    <row r="756" spans="1:13" s="1" customFormat="1" ht="14.9" customHeight="1" x14ac:dyDescent="0.2">
      <c r="A756" s="3" t="s">
        <v>81</v>
      </c>
      <c r="B756" s="3" t="s">
        <v>8587</v>
      </c>
      <c r="C756" s="4">
        <v>34580</v>
      </c>
      <c r="D756" s="3"/>
      <c r="E756" s="5">
        <v>0</v>
      </c>
      <c r="F756" s="3" t="s">
        <v>8588</v>
      </c>
      <c r="G756" s="3" t="s">
        <v>8589</v>
      </c>
      <c r="H756" s="4">
        <v>43739</v>
      </c>
      <c r="I756" s="3" t="s">
        <v>157</v>
      </c>
      <c r="J756" s="6">
        <v>2800</v>
      </c>
      <c r="K756" s="3"/>
      <c r="L756" s="3"/>
      <c r="M756" s="3"/>
    </row>
    <row r="757" spans="1:13" s="1" customFormat="1" ht="14.9" customHeight="1" x14ac:dyDescent="0.2">
      <c r="A757" s="3" t="s">
        <v>81</v>
      </c>
      <c r="B757" s="3" t="s">
        <v>5468</v>
      </c>
      <c r="C757" s="4">
        <v>42706</v>
      </c>
      <c r="D757" s="3"/>
      <c r="E757" s="5">
        <v>9503</v>
      </c>
      <c r="F757" s="3" t="s">
        <v>5469</v>
      </c>
      <c r="G757" s="3" t="s">
        <v>5467</v>
      </c>
      <c r="H757" s="4">
        <v>42706</v>
      </c>
      <c r="I757" s="3" t="s">
        <v>142</v>
      </c>
      <c r="J757" s="6">
        <v>21500</v>
      </c>
      <c r="K757" s="3"/>
      <c r="L757" s="3"/>
      <c r="M757" s="3"/>
    </row>
    <row r="758" spans="1:13" s="1" customFormat="1" ht="14.9" customHeight="1" x14ac:dyDescent="0.2">
      <c r="A758" s="3" t="s">
        <v>81</v>
      </c>
      <c r="B758" s="3" t="s">
        <v>8590</v>
      </c>
      <c r="C758" s="4">
        <v>43391</v>
      </c>
      <c r="D758" s="3"/>
      <c r="E758" s="5">
        <v>12136.93</v>
      </c>
      <c r="F758" s="3" t="s">
        <v>8591</v>
      </c>
      <c r="G758" s="3" t="s">
        <v>8589</v>
      </c>
      <c r="H758" s="4">
        <v>43391</v>
      </c>
      <c r="I758" s="3" t="s">
        <v>2919</v>
      </c>
      <c r="J758" s="6">
        <v>35250</v>
      </c>
      <c r="K758" s="3" t="s">
        <v>16267</v>
      </c>
      <c r="L758" s="3" t="s">
        <v>16267</v>
      </c>
      <c r="M758" s="3"/>
    </row>
    <row r="759" spans="1:13" s="1" customFormat="1" ht="14.9" customHeight="1" x14ac:dyDescent="0.2">
      <c r="A759" s="3" t="s">
        <v>81</v>
      </c>
      <c r="B759" s="3" t="s">
        <v>5075</v>
      </c>
      <c r="C759" s="4">
        <v>43391</v>
      </c>
      <c r="D759" s="3"/>
      <c r="E759" s="5">
        <v>6197.58</v>
      </c>
      <c r="F759" s="3" t="s">
        <v>5076</v>
      </c>
      <c r="G759" s="3" t="s">
        <v>57</v>
      </c>
      <c r="H759" s="4">
        <v>44487</v>
      </c>
      <c r="I759" s="3" t="s">
        <v>127</v>
      </c>
      <c r="J759" s="6">
        <v>22500</v>
      </c>
      <c r="K759" s="3" t="s">
        <v>16267</v>
      </c>
      <c r="L759" s="3" t="s">
        <v>16267</v>
      </c>
      <c r="M759" s="3"/>
    </row>
    <row r="760" spans="1:13" s="1" customFormat="1" ht="14.9" customHeight="1" x14ac:dyDescent="0.2">
      <c r="A760" s="3" t="s">
        <v>81</v>
      </c>
      <c r="B760" s="3" t="s">
        <v>16220</v>
      </c>
      <c r="C760" s="4">
        <v>41166</v>
      </c>
      <c r="D760" s="3" t="s">
        <v>16221</v>
      </c>
      <c r="E760" s="5">
        <v>17776</v>
      </c>
      <c r="F760" s="3" t="s">
        <v>16222</v>
      </c>
      <c r="G760" s="3" t="s">
        <v>16223</v>
      </c>
      <c r="H760" s="4">
        <v>41166</v>
      </c>
      <c r="I760" s="3" t="s">
        <v>2499</v>
      </c>
      <c r="J760" s="6">
        <v>202000</v>
      </c>
      <c r="K760" s="3" t="s">
        <v>16267</v>
      </c>
      <c r="L760" s="3"/>
      <c r="M760" s="3"/>
    </row>
    <row r="761" spans="1:13" s="1" customFormat="1" ht="14.9" customHeight="1" x14ac:dyDescent="0.2">
      <c r="A761" s="3" t="s">
        <v>81</v>
      </c>
      <c r="B761" s="3" t="s">
        <v>13891</v>
      </c>
      <c r="C761" s="4">
        <v>40968</v>
      </c>
      <c r="D761" s="3" t="s">
        <v>13892</v>
      </c>
      <c r="E761" s="5">
        <v>5390</v>
      </c>
      <c r="F761" s="3" t="s">
        <v>13893</v>
      </c>
      <c r="G761" s="3" t="s">
        <v>13894</v>
      </c>
      <c r="H761" s="4">
        <v>40968</v>
      </c>
      <c r="I761" s="3" t="s">
        <v>2603</v>
      </c>
      <c r="J761" s="6">
        <v>13750</v>
      </c>
      <c r="K761" s="3" t="s">
        <v>16267</v>
      </c>
      <c r="L761" s="3"/>
      <c r="M761" s="3"/>
    </row>
    <row r="762" spans="1:13" s="1" customFormat="1" ht="14.9" customHeight="1" x14ac:dyDescent="0.2">
      <c r="A762" s="3" t="s">
        <v>81</v>
      </c>
      <c r="B762" s="3" t="s">
        <v>4138</v>
      </c>
      <c r="C762" s="4">
        <v>40299</v>
      </c>
      <c r="D762" s="3" t="s">
        <v>4139</v>
      </c>
      <c r="E762" s="5">
        <v>4641</v>
      </c>
      <c r="F762" s="3" t="s">
        <v>4140</v>
      </c>
      <c r="G762" s="3" t="s">
        <v>57</v>
      </c>
      <c r="H762" s="4">
        <v>43070</v>
      </c>
      <c r="I762" s="3" t="s">
        <v>142</v>
      </c>
      <c r="J762" s="6">
        <v>10500</v>
      </c>
      <c r="K762" s="3"/>
      <c r="L762" s="3"/>
      <c r="M762" s="3"/>
    </row>
    <row r="763" spans="1:13" s="1" customFormat="1" ht="14.9" customHeight="1" x14ac:dyDescent="0.2">
      <c r="A763" s="3" t="s">
        <v>81</v>
      </c>
      <c r="B763" s="3" t="s">
        <v>2711</v>
      </c>
      <c r="C763" s="4">
        <v>40299</v>
      </c>
      <c r="D763" s="3" t="s">
        <v>2712</v>
      </c>
      <c r="E763" s="5">
        <v>7425.93</v>
      </c>
      <c r="F763" s="3" t="s">
        <v>2713</v>
      </c>
      <c r="G763" s="3" t="s">
        <v>57</v>
      </c>
      <c r="H763" s="4">
        <v>40299</v>
      </c>
      <c r="I763" s="3" t="s">
        <v>68</v>
      </c>
      <c r="J763" s="6">
        <v>27750</v>
      </c>
      <c r="K763" s="3"/>
      <c r="L763" s="3" t="s">
        <v>16267</v>
      </c>
      <c r="M763" s="3"/>
    </row>
    <row r="764" spans="1:13" s="1" customFormat="1" ht="14.9" customHeight="1" x14ac:dyDescent="0.2">
      <c r="A764" s="3" t="s">
        <v>81</v>
      </c>
      <c r="B764" s="3" t="s">
        <v>1554</v>
      </c>
      <c r="C764" s="4">
        <v>40299</v>
      </c>
      <c r="D764" s="3" t="s">
        <v>1555</v>
      </c>
      <c r="E764" s="5">
        <v>8263.44</v>
      </c>
      <c r="F764" s="3" t="s">
        <v>1556</v>
      </c>
      <c r="G764" s="3" t="s">
        <v>57</v>
      </c>
      <c r="H764" s="4">
        <v>40299</v>
      </c>
      <c r="I764" s="3" t="s">
        <v>68</v>
      </c>
      <c r="J764" s="6">
        <v>35000</v>
      </c>
      <c r="K764" s="3" t="s">
        <v>16267</v>
      </c>
      <c r="L764" s="3" t="s">
        <v>16267</v>
      </c>
      <c r="M764" s="3"/>
    </row>
    <row r="765" spans="1:13" s="1" customFormat="1" ht="14.9" customHeight="1" x14ac:dyDescent="0.2">
      <c r="A765" s="3" t="s">
        <v>81</v>
      </c>
      <c r="B765" s="3" t="s">
        <v>4820</v>
      </c>
      <c r="C765" s="4">
        <v>43435</v>
      </c>
      <c r="D765" s="3" t="s">
        <v>4821</v>
      </c>
      <c r="E765" s="5">
        <v>8918</v>
      </c>
      <c r="F765" s="3" t="s">
        <v>4822</v>
      </c>
      <c r="G765" s="3" t="s">
        <v>57</v>
      </c>
      <c r="H765" s="4">
        <v>43435</v>
      </c>
      <c r="I765" s="3" t="s">
        <v>4823</v>
      </c>
      <c r="J765" s="6">
        <v>22750</v>
      </c>
      <c r="K765" s="3" t="s">
        <v>16267</v>
      </c>
      <c r="L765" s="3"/>
      <c r="M765" s="3"/>
    </row>
    <row r="766" spans="1:13" s="1" customFormat="1" ht="14.9" customHeight="1" x14ac:dyDescent="0.2">
      <c r="A766" s="3" t="s">
        <v>81</v>
      </c>
      <c r="B766" s="3" t="s">
        <v>1557</v>
      </c>
      <c r="C766" s="4">
        <v>44197</v>
      </c>
      <c r="D766" s="3" t="s">
        <v>1558</v>
      </c>
      <c r="E766" s="5">
        <v>4281.84</v>
      </c>
      <c r="F766" s="3" t="s">
        <v>1559</v>
      </c>
      <c r="G766" s="3" t="s">
        <v>57</v>
      </c>
      <c r="H766" s="4">
        <v>44197</v>
      </c>
      <c r="I766" s="3" t="s">
        <v>68</v>
      </c>
      <c r="J766" s="6">
        <v>27750</v>
      </c>
      <c r="K766" s="3" t="s">
        <v>16267</v>
      </c>
      <c r="L766" s="3" t="s">
        <v>16267</v>
      </c>
      <c r="M766" s="3"/>
    </row>
    <row r="767" spans="1:13" s="1" customFormat="1" ht="14.9" customHeight="1" x14ac:dyDescent="0.2">
      <c r="A767" s="3" t="s">
        <v>81</v>
      </c>
      <c r="B767" s="3" t="s">
        <v>12160</v>
      </c>
      <c r="C767" s="4">
        <v>40269</v>
      </c>
      <c r="D767" s="3" t="s">
        <v>12161</v>
      </c>
      <c r="E767" s="5">
        <v>24891.75</v>
      </c>
      <c r="F767" s="3" t="s">
        <v>12162</v>
      </c>
      <c r="G767" s="3" t="s">
        <v>12163</v>
      </c>
      <c r="H767" s="4">
        <v>40269</v>
      </c>
      <c r="I767" s="3" t="s">
        <v>1575</v>
      </c>
      <c r="J767" s="6">
        <v>126000</v>
      </c>
      <c r="K767" s="3" t="s">
        <v>16267</v>
      </c>
      <c r="L767" s="3" t="s">
        <v>16267</v>
      </c>
      <c r="M767" s="3"/>
    </row>
    <row r="768" spans="1:13" s="1" customFormat="1" ht="14.9" customHeight="1" x14ac:dyDescent="0.2">
      <c r="A768" s="3" t="s">
        <v>81</v>
      </c>
      <c r="B768" s="3" t="s">
        <v>4774</v>
      </c>
      <c r="C768" s="4">
        <v>39105</v>
      </c>
      <c r="D768" s="3" t="s">
        <v>4775</v>
      </c>
      <c r="E768" s="5">
        <v>7791</v>
      </c>
      <c r="F768" s="3" t="s">
        <v>4776</v>
      </c>
      <c r="G768" s="3" t="s">
        <v>4777</v>
      </c>
      <c r="H768" s="4">
        <v>39105</v>
      </c>
      <c r="I768" s="3" t="s">
        <v>27</v>
      </c>
      <c r="J768" s="6">
        <v>79500</v>
      </c>
      <c r="K768" s="3"/>
      <c r="L768" s="3"/>
      <c r="M768" s="3"/>
    </row>
    <row r="769" spans="1:13" s="1" customFormat="1" ht="14.9" customHeight="1" x14ac:dyDescent="0.2">
      <c r="A769" s="3" t="s">
        <v>81</v>
      </c>
      <c r="B769" s="3" t="s">
        <v>5149</v>
      </c>
      <c r="C769" s="4">
        <v>42430</v>
      </c>
      <c r="D769" s="3" t="s">
        <v>5150</v>
      </c>
      <c r="E769" s="5">
        <v>0</v>
      </c>
      <c r="F769" s="3" t="s">
        <v>5151</v>
      </c>
      <c r="G769" s="3" t="s">
        <v>5152</v>
      </c>
      <c r="H769" s="4">
        <v>44581</v>
      </c>
      <c r="I769" s="3" t="s">
        <v>27</v>
      </c>
      <c r="J769" s="6">
        <v>3800</v>
      </c>
      <c r="K769" s="3"/>
      <c r="L769" s="3"/>
      <c r="M769" s="3"/>
    </row>
    <row r="770" spans="1:13" s="1" customFormat="1" ht="14.9" customHeight="1" x14ac:dyDescent="0.2">
      <c r="A770" s="3" t="s">
        <v>81</v>
      </c>
      <c r="B770" s="3" t="s">
        <v>4141</v>
      </c>
      <c r="C770" s="4">
        <v>43070</v>
      </c>
      <c r="D770" s="3" t="s">
        <v>4139</v>
      </c>
      <c r="E770" s="5">
        <v>8177</v>
      </c>
      <c r="F770" s="3" t="s">
        <v>4142</v>
      </c>
      <c r="G770" s="3" t="s">
        <v>57</v>
      </c>
      <c r="H770" s="4">
        <v>43070</v>
      </c>
      <c r="I770" s="3" t="s">
        <v>27</v>
      </c>
      <c r="J770" s="6">
        <v>18500</v>
      </c>
      <c r="K770" s="3"/>
      <c r="L770" s="3"/>
      <c r="M770" s="3"/>
    </row>
    <row r="771" spans="1:13" s="1" customFormat="1" ht="14.9" customHeight="1" x14ac:dyDescent="0.2">
      <c r="A771" s="3" t="s">
        <v>81</v>
      </c>
      <c r="B771" s="3" t="s">
        <v>9587</v>
      </c>
      <c r="C771" s="4">
        <v>44635</v>
      </c>
      <c r="D771" s="3"/>
      <c r="E771" s="5">
        <v>0</v>
      </c>
      <c r="F771" s="3" t="s">
        <v>9588</v>
      </c>
      <c r="G771" s="3" t="s">
        <v>9589</v>
      </c>
      <c r="H771" s="4">
        <v>44635</v>
      </c>
      <c r="I771" s="3" t="s">
        <v>33</v>
      </c>
      <c r="J771" s="6">
        <v>2150</v>
      </c>
      <c r="K771" s="3" t="s">
        <v>16267</v>
      </c>
      <c r="L771" s="3"/>
      <c r="M771" s="3"/>
    </row>
    <row r="772" spans="1:13" s="1" customFormat="1" ht="14.9" customHeight="1" x14ac:dyDescent="0.2">
      <c r="A772" s="3" t="s">
        <v>81</v>
      </c>
      <c r="B772" s="3" t="s">
        <v>7918</v>
      </c>
      <c r="C772" s="4">
        <v>39602</v>
      </c>
      <c r="D772" s="3"/>
      <c r="E772" s="5">
        <v>0</v>
      </c>
      <c r="F772" s="3" t="s">
        <v>7919</v>
      </c>
      <c r="G772" s="3" t="s">
        <v>7920</v>
      </c>
      <c r="H772" s="4">
        <v>39602</v>
      </c>
      <c r="I772" s="3" t="s">
        <v>7921</v>
      </c>
      <c r="J772" s="6">
        <v>1800</v>
      </c>
      <c r="K772" s="3"/>
      <c r="L772" s="3"/>
      <c r="M772" s="3"/>
    </row>
    <row r="773" spans="1:13" s="1" customFormat="1" ht="14.9" customHeight="1" x14ac:dyDescent="0.2">
      <c r="A773" s="3" t="s">
        <v>81</v>
      </c>
      <c r="B773" s="3" t="s">
        <v>8614</v>
      </c>
      <c r="C773" s="4">
        <v>43647</v>
      </c>
      <c r="D773" s="3"/>
      <c r="E773" s="5">
        <v>800</v>
      </c>
      <c r="F773" s="3" t="s">
        <v>8615</v>
      </c>
      <c r="G773" s="3" t="s">
        <v>8616</v>
      </c>
      <c r="H773" s="4">
        <v>43647</v>
      </c>
      <c r="I773" s="3" t="s">
        <v>33</v>
      </c>
      <c r="J773" s="6">
        <v>16000</v>
      </c>
      <c r="K773" s="3" t="s">
        <v>16267</v>
      </c>
      <c r="L773" s="3" t="s">
        <v>16267</v>
      </c>
      <c r="M773" s="3"/>
    </row>
    <row r="774" spans="1:13" s="1" customFormat="1" ht="14.9" customHeight="1" x14ac:dyDescent="0.2">
      <c r="A774" s="3" t="s">
        <v>81</v>
      </c>
      <c r="B774" s="3" t="s">
        <v>13912</v>
      </c>
      <c r="C774" s="4">
        <v>43922</v>
      </c>
      <c r="D774" s="3" t="s">
        <v>13913</v>
      </c>
      <c r="E774" s="5">
        <v>7890.44</v>
      </c>
      <c r="F774" s="3" t="s">
        <v>13914</v>
      </c>
      <c r="G774" s="3" t="s">
        <v>3560</v>
      </c>
      <c r="H774" s="4">
        <v>43922</v>
      </c>
      <c r="I774" s="3" t="s">
        <v>3641</v>
      </c>
      <c r="J774" s="6">
        <v>22250</v>
      </c>
      <c r="K774" s="3"/>
      <c r="L774" s="3"/>
      <c r="M774" s="3"/>
    </row>
    <row r="775" spans="1:13" s="1" customFormat="1" ht="14.9" customHeight="1" x14ac:dyDescent="0.2">
      <c r="A775" s="3" t="s">
        <v>81</v>
      </c>
      <c r="B775" s="3" t="s">
        <v>10127</v>
      </c>
      <c r="C775" s="4">
        <v>32964</v>
      </c>
      <c r="D775" s="3"/>
      <c r="E775" s="5">
        <v>0</v>
      </c>
      <c r="F775" s="3" t="s">
        <v>10128</v>
      </c>
      <c r="G775" s="3" t="s">
        <v>57</v>
      </c>
      <c r="H775" s="4">
        <v>44580</v>
      </c>
      <c r="I775" s="3" t="s">
        <v>10129</v>
      </c>
      <c r="J775" s="6">
        <v>6800</v>
      </c>
      <c r="K775" s="3"/>
      <c r="L775" s="3"/>
      <c r="M775" s="3"/>
    </row>
    <row r="776" spans="1:13" s="1" customFormat="1" ht="14.9" customHeight="1" x14ac:dyDescent="0.2">
      <c r="A776" s="3" t="s">
        <v>81</v>
      </c>
      <c r="B776" s="3" t="s">
        <v>14190</v>
      </c>
      <c r="C776" s="4">
        <v>33830</v>
      </c>
      <c r="D776" s="3" t="s">
        <v>14191</v>
      </c>
      <c r="E776" s="5">
        <v>13462.52</v>
      </c>
      <c r="F776" s="3" t="s">
        <v>14192</v>
      </c>
      <c r="G776" s="3" t="s">
        <v>57</v>
      </c>
      <c r="H776" s="4">
        <v>42153</v>
      </c>
      <c r="I776" s="3" t="s">
        <v>218</v>
      </c>
      <c r="J776" s="6">
        <v>78000</v>
      </c>
      <c r="K776" s="3" t="s">
        <v>16267</v>
      </c>
      <c r="L776" s="3" t="s">
        <v>16267</v>
      </c>
      <c r="M776" s="3" t="s">
        <v>16267</v>
      </c>
    </row>
    <row r="777" spans="1:13" s="1" customFormat="1" ht="14.9" customHeight="1" x14ac:dyDescent="0.2">
      <c r="A777" s="3" t="s">
        <v>81</v>
      </c>
      <c r="B777" s="3" t="s">
        <v>9809</v>
      </c>
      <c r="C777" s="4">
        <v>41163</v>
      </c>
      <c r="D777" s="3"/>
      <c r="E777" s="5">
        <v>0</v>
      </c>
      <c r="F777" s="3" t="s">
        <v>9810</v>
      </c>
      <c r="G777" s="3" t="s">
        <v>9811</v>
      </c>
      <c r="H777" s="4">
        <v>46073</v>
      </c>
      <c r="I777" s="3" t="s">
        <v>8304</v>
      </c>
      <c r="J777" s="6">
        <v>6000</v>
      </c>
      <c r="K777" s="3"/>
      <c r="L777" s="3"/>
      <c r="M777" s="3"/>
    </row>
    <row r="778" spans="1:13" s="1" customFormat="1" ht="14.9" customHeight="1" x14ac:dyDescent="0.2">
      <c r="A778" s="3" t="s">
        <v>128</v>
      </c>
      <c r="B778" s="3" t="s">
        <v>8955</v>
      </c>
      <c r="C778" s="4">
        <v>42339</v>
      </c>
      <c r="D778" s="3"/>
      <c r="E778" s="5">
        <v>0</v>
      </c>
      <c r="F778" s="3" t="s">
        <v>8956</v>
      </c>
      <c r="G778" s="3" t="s">
        <v>8394</v>
      </c>
      <c r="H778" s="4">
        <v>45017</v>
      </c>
      <c r="I778" s="3" t="s">
        <v>142</v>
      </c>
      <c r="J778" s="6">
        <v>2500</v>
      </c>
      <c r="K778" s="3"/>
      <c r="L778" s="3"/>
      <c r="M778" s="3"/>
    </row>
    <row r="779" spans="1:13" s="1" customFormat="1" ht="14.9" customHeight="1" x14ac:dyDescent="0.2">
      <c r="A779" s="3" t="s">
        <v>81</v>
      </c>
      <c r="B779" s="3" t="s">
        <v>8668</v>
      </c>
      <c r="C779" s="4">
        <v>41426</v>
      </c>
      <c r="D779" s="3"/>
      <c r="E779" s="5">
        <v>0</v>
      </c>
      <c r="F779" s="3" t="s">
        <v>8669</v>
      </c>
      <c r="G779" s="3" t="s">
        <v>57</v>
      </c>
      <c r="H779" s="4">
        <v>41426</v>
      </c>
      <c r="I779" s="3"/>
      <c r="J779" s="6">
        <v>8000</v>
      </c>
      <c r="K779" s="3" t="s">
        <v>16267</v>
      </c>
      <c r="L779" s="3"/>
      <c r="M779" s="3"/>
    </row>
    <row r="780" spans="1:13" s="1" customFormat="1" ht="14.9" customHeight="1" x14ac:dyDescent="0.2">
      <c r="A780" s="3" t="s">
        <v>81</v>
      </c>
      <c r="B780" s="3" t="s">
        <v>435</v>
      </c>
      <c r="C780" s="4">
        <v>41426</v>
      </c>
      <c r="D780" s="3"/>
      <c r="E780" s="5">
        <v>0</v>
      </c>
      <c r="F780" s="3" t="s">
        <v>436</v>
      </c>
      <c r="G780" s="3" t="s">
        <v>437</v>
      </c>
      <c r="H780" s="4">
        <v>44044</v>
      </c>
      <c r="I780" s="3" t="s">
        <v>68</v>
      </c>
      <c r="J780" s="6">
        <v>8000</v>
      </c>
      <c r="K780" s="3"/>
      <c r="L780" s="3"/>
      <c r="M780" s="3"/>
    </row>
    <row r="781" spans="1:13" s="1" customFormat="1" ht="14.9" customHeight="1" x14ac:dyDescent="0.2">
      <c r="A781" s="3" t="s">
        <v>81</v>
      </c>
      <c r="B781" s="3" t="s">
        <v>8392</v>
      </c>
      <c r="C781" s="4">
        <v>44131</v>
      </c>
      <c r="D781" s="3"/>
      <c r="E781" s="5">
        <v>995.51</v>
      </c>
      <c r="F781" s="3" t="s">
        <v>8393</v>
      </c>
      <c r="G781" s="3" t="s">
        <v>8394</v>
      </c>
      <c r="H781" s="4">
        <v>44131</v>
      </c>
      <c r="I781" s="3" t="s">
        <v>27</v>
      </c>
      <c r="J781" s="6">
        <v>2400</v>
      </c>
      <c r="K781" s="3"/>
      <c r="L781" s="3"/>
      <c r="M781" s="3"/>
    </row>
    <row r="782" spans="1:13" s="1" customFormat="1" ht="14.9" customHeight="1" x14ac:dyDescent="0.2">
      <c r="A782" s="3" t="s">
        <v>81</v>
      </c>
      <c r="B782" s="3" t="s">
        <v>82</v>
      </c>
      <c r="C782" s="4">
        <v>43538</v>
      </c>
      <c r="D782" s="3" t="s">
        <v>83</v>
      </c>
      <c r="E782" s="5">
        <v>8287.5</v>
      </c>
      <c r="F782" s="3" t="s">
        <v>84</v>
      </c>
      <c r="G782" s="3" t="s">
        <v>85</v>
      </c>
      <c r="H782" s="4">
        <v>44982</v>
      </c>
      <c r="I782" s="3" t="s">
        <v>27</v>
      </c>
      <c r="J782" s="6">
        <v>18750</v>
      </c>
      <c r="K782" s="3"/>
      <c r="L782" s="3"/>
      <c r="M782" s="3"/>
    </row>
    <row r="783" spans="1:13" s="1" customFormat="1" ht="14.9" customHeight="1" x14ac:dyDescent="0.2">
      <c r="A783" s="3" t="s">
        <v>81</v>
      </c>
      <c r="B783" s="3" t="s">
        <v>637</v>
      </c>
      <c r="C783" s="4">
        <v>41365</v>
      </c>
      <c r="D783" s="3" t="s">
        <v>638</v>
      </c>
      <c r="E783" s="5">
        <v>1100.3</v>
      </c>
      <c r="F783" s="3" t="s">
        <v>639</v>
      </c>
      <c r="G783" s="3" t="s">
        <v>640</v>
      </c>
      <c r="H783" s="4">
        <v>41365</v>
      </c>
      <c r="I783" s="3" t="s">
        <v>641</v>
      </c>
      <c r="J783" s="6">
        <v>2600</v>
      </c>
      <c r="K783" s="3"/>
      <c r="L783" s="3"/>
      <c r="M783" s="3"/>
    </row>
    <row r="784" spans="1:13" s="1" customFormat="1" ht="14.9" customHeight="1" x14ac:dyDescent="0.2">
      <c r="A784" s="3" t="s">
        <v>81</v>
      </c>
      <c r="B784" s="3" t="s">
        <v>3128</v>
      </c>
      <c r="C784" s="4">
        <v>32964</v>
      </c>
      <c r="D784" s="3" t="s">
        <v>3129</v>
      </c>
      <c r="E784" s="5">
        <v>4872.74</v>
      </c>
      <c r="F784" s="3" t="s">
        <v>3130</v>
      </c>
      <c r="G784" s="3" t="s">
        <v>57</v>
      </c>
      <c r="H784" s="4">
        <v>45077</v>
      </c>
      <c r="I784" s="3" t="s">
        <v>68</v>
      </c>
      <c r="J784" s="6">
        <v>13500</v>
      </c>
      <c r="K784" s="3"/>
      <c r="L784" s="3"/>
      <c r="M784" s="3"/>
    </row>
    <row r="785" spans="1:13" s="1" customFormat="1" ht="14.9" customHeight="1" x14ac:dyDescent="0.2">
      <c r="A785" s="3" t="s">
        <v>81</v>
      </c>
      <c r="B785" s="3" t="s">
        <v>255</v>
      </c>
      <c r="C785" s="4">
        <v>43800</v>
      </c>
      <c r="D785" s="3" t="s">
        <v>256</v>
      </c>
      <c r="E785" s="5">
        <v>0</v>
      </c>
      <c r="F785" s="3" t="s">
        <v>257</v>
      </c>
      <c r="G785" s="3" t="s">
        <v>57</v>
      </c>
      <c r="H785" s="4">
        <v>43800</v>
      </c>
      <c r="I785" s="3" t="s">
        <v>27</v>
      </c>
      <c r="J785" s="6">
        <v>9900</v>
      </c>
      <c r="K785" s="3"/>
      <c r="L785" s="3"/>
      <c r="M785" s="3"/>
    </row>
    <row r="786" spans="1:13" s="1" customFormat="1" ht="14.9" customHeight="1" x14ac:dyDescent="0.2">
      <c r="A786" s="3" t="s">
        <v>81</v>
      </c>
      <c r="B786" s="3" t="s">
        <v>5567</v>
      </c>
      <c r="C786" s="4">
        <v>43045</v>
      </c>
      <c r="D786" s="3" t="s">
        <v>5568</v>
      </c>
      <c r="E786" s="5">
        <v>9724</v>
      </c>
      <c r="F786" s="3" t="s">
        <v>5569</v>
      </c>
      <c r="G786" s="3" t="s">
        <v>5570</v>
      </c>
      <c r="H786" s="4">
        <v>43045</v>
      </c>
      <c r="I786" s="3" t="s">
        <v>27</v>
      </c>
      <c r="J786" s="6">
        <v>22000</v>
      </c>
      <c r="K786" s="3"/>
      <c r="L786" s="3"/>
      <c r="M786" s="3"/>
    </row>
    <row r="787" spans="1:13" s="1" customFormat="1" ht="14.9" customHeight="1" x14ac:dyDescent="0.2">
      <c r="A787" s="3" t="s">
        <v>81</v>
      </c>
      <c r="B787" s="3" t="s">
        <v>9046</v>
      </c>
      <c r="C787" s="4">
        <v>40725</v>
      </c>
      <c r="D787" s="3"/>
      <c r="E787" s="5">
        <v>800</v>
      </c>
      <c r="F787" s="3" t="s">
        <v>9047</v>
      </c>
      <c r="G787" s="3" t="s">
        <v>57</v>
      </c>
      <c r="H787" s="4">
        <v>40725</v>
      </c>
      <c r="I787" s="3" t="s">
        <v>27</v>
      </c>
      <c r="J787" s="6">
        <v>13000</v>
      </c>
      <c r="K787" s="3"/>
      <c r="L787" s="3" t="s">
        <v>16267</v>
      </c>
      <c r="M787" s="3"/>
    </row>
    <row r="788" spans="1:13" s="1" customFormat="1" ht="14.9" customHeight="1" x14ac:dyDescent="0.2">
      <c r="A788" s="3" t="s">
        <v>81</v>
      </c>
      <c r="B788" s="3" t="s">
        <v>7052</v>
      </c>
      <c r="C788" s="4">
        <v>40269</v>
      </c>
      <c r="D788" s="3"/>
      <c r="E788" s="5">
        <v>0</v>
      </c>
      <c r="F788" s="3" t="s">
        <v>7053</v>
      </c>
      <c r="G788" s="3" t="s">
        <v>7054</v>
      </c>
      <c r="H788" s="4">
        <v>40269</v>
      </c>
      <c r="I788" s="3" t="s">
        <v>27</v>
      </c>
      <c r="J788" s="6">
        <v>10750</v>
      </c>
      <c r="K788" s="3"/>
      <c r="L788" s="3"/>
      <c r="M788" s="3"/>
    </row>
    <row r="789" spans="1:13" s="1" customFormat="1" ht="14.9" customHeight="1" x14ac:dyDescent="0.2">
      <c r="A789" s="3" t="s">
        <v>81</v>
      </c>
      <c r="B789" s="3" t="s">
        <v>2411</v>
      </c>
      <c r="C789" s="4">
        <v>36342</v>
      </c>
      <c r="D789" s="3" t="s">
        <v>2412</v>
      </c>
      <c r="E789" s="5">
        <v>800</v>
      </c>
      <c r="F789" s="3" t="s">
        <v>2413</v>
      </c>
      <c r="G789" s="3" t="s">
        <v>57</v>
      </c>
      <c r="H789" s="4">
        <v>45139</v>
      </c>
      <c r="I789" s="3" t="s">
        <v>157</v>
      </c>
      <c r="J789" s="6">
        <v>13250</v>
      </c>
      <c r="K789" s="3"/>
      <c r="L789" s="3" t="s">
        <v>16267</v>
      </c>
      <c r="M789" s="3"/>
    </row>
    <row r="790" spans="1:13" s="1" customFormat="1" ht="14.9" customHeight="1" x14ac:dyDescent="0.2">
      <c r="A790" s="3" t="s">
        <v>81</v>
      </c>
      <c r="B790" s="3" t="s">
        <v>16056</v>
      </c>
      <c r="C790" s="4">
        <v>38443</v>
      </c>
      <c r="D790" s="3" t="s">
        <v>16057</v>
      </c>
      <c r="E790" s="5">
        <v>6942.34</v>
      </c>
      <c r="F790" s="3" t="s">
        <v>16058</v>
      </c>
      <c r="G790" s="3" t="s">
        <v>16059</v>
      </c>
      <c r="H790" s="4">
        <v>42309</v>
      </c>
      <c r="I790" s="3" t="s">
        <v>68</v>
      </c>
      <c r="J790" s="6">
        <v>17250</v>
      </c>
      <c r="K790" s="3"/>
      <c r="L790" s="3"/>
      <c r="M790" s="3"/>
    </row>
    <row r="791" spans="1:13" s="1" customFormat="1" ht="14.9" customHeight="1" x14ac:dyDescent="0.2">
      <c r="A791" s="3" t="s">
        <v>81</v>
      </c>
      <c r="B791" s="3" t="s">
        <v>16060</v>
      </c>
      <c r="C791" s="4">
        <v>38443</v>
      </c>
      <c r="D791" s="3" t="s">
        <v>16057</v>
      </c>
      <c r="E791" s="5">
        <v>9325.06</v>
      </c>
      <c r="F791" s="3" t="s">
        <v>16061</v>
      </c>
      <c r="G791" s="3" t="s">
        <v>16059</v>
      </c>
      <c r="H791" s="4">
        <v>40224</v>
      </c>
      <c r="I791" s="3" t="s">
        <v>68</v>
      </c>
      <c r="J791" s="6">
        <v>21750</v>
      </c>
      <c r="K791" s="3"/>
      <c r="L791" s="3"/>
      <c r="M791" s="3"/>
    </row>
    <row r="792" spans="1:13" s="1" customFormat="1" ht="14.9" customHeight="1" x14ac:dyDescent="0.2">
      <c r="A792" s="3" t="s">
        <v>81</v>
      </c>
      <c r="B792" s="3" t="s">
        <v>3752</v>
      </c>
      <c r="C792" s="4">
        <v>40634</v>
      </c>
      <c r="D792" s="3"/>
      <c r="E792" s="5">
        <v>471.56</v>
      </c>
      <c r="F792" s="3" t="s">
        <v>3753</v>
      </c>
      <c r="G792" s="3" t="s">
        <v>3749</v>
      </c>
      <c r="H792" s="4">
        <v>40634</v>
      </c>
      <c r="I792" s="3" t="s">
        <v>3754</v>
      </c>
      <c r="J792" s="6">
        <v>1125</v>
      </c>
      <c r="K792" s="3"/>
      <c r="L792" s="3"/>
      <c r="M792" s="3"/>
    </row>
    <row r="793" spans="1:13" s="1" customFormat="1" ht="14.9" customHeight="1" x14ac:dyDescent="0.2">
      <c r="A793" s="3" t="s">
        <v>81</v>
      </c>
      <c r="B793" s="3" t="s">
        <v>1928</v>
      </c>
      <c r="C793" s="4">
        <v>41000</v>
      </c>
      <c r="D793" s="3" t="s">
        <v>1929</v>
      </c>
      <c r="E793" s="5">
        <v>800</v>
      </c>
      <c r="F793" s="3" t="s">
        <v>1930</v>
      </c>
      <c r="G793" s="3" t="s">
        <v>1931</v>
      </c>
      <c r="H793" s="4">
        <v>41000</v>
      </c>
      <c r="I793" s="3" t="s">
        <v>93</v>
      </c>
      <c r="J793" s="6">
        <v>12750</v>
      </c>
      <c r="K793" s="3"/>
      <c r="L793" s="3" t="s">
        <v>16267</v>
      </c>
      <c r="M793" s="3"/>
    </row>
    <row r="794" spans="1:13" s="1" customFormat="1" ht="14.9" customHeight="1" x14ac:dyDescent="0.2">
      <c r="A794" s="3" t="s">
        <v>81</v>
      </c>
      <c r="B794" s="3" t="s">
        <v>252</v>
      </c>
      <c r="C794" s="4">
        <v>45658</v>
      </c>
      <c r="D794" s="3" t="s">
        <v>253</v>
      </c>
      <c r="E794" s="5">
        <v>5746</v>
      </c>
      <c r="F794" s="3" t="s">
        <v>254</v>
      </c>
      <c r="G794" s="3" t="s">
        <v>57</v>
      </c>
      <c r="H794" s="4">
        <v>45658</v>
      </c>
      <c r="I794" s="3" t="s">
        <v>27</v>
      </c>
      <c r="J794" s="6">
        <v>13000</v>
      </c>
      <c r="K794" s="3"/>
      <c r="L794" s="3"/>
      <c r="M794" s="3"/>
    </row>
    <row r="795" spans="1:13" s="1" customFormat="1" ht="14.9" customHeight="1" x14ac:dyDescent="0.2">
      <c r="A795" s="3" t="s">
        <v>81</v>
      </c>
      <c r="B795" s="3" t="s">
        <v>7288</v>
      </c>
      <c r="C795" s="4">
        <v>45658</v>
      </c>
      <c r="D795" s="3" t="s">
        <v>7289</v>
      </c>
      <c r="E795" s="5">
        <v>0</v>
      </c>
      <c r="F795" s="3" t="s">
        <v>7290</v>
      </c>
      <c r="G795" s="3" t="s">
        <v>7291</v>
      </c>
      <c r="H795" s="4">
        <v>45658</v>
      </c>
      <c r="I795" s="3" t="s">
        <v>27</v>
      </c>
      <c r="J795" s="6">
        <v>1850</v>
      </c>
      <c r="K795" s="3"/>
      <c r="L795" s="3"/>
      <c r="M795" s="3"/>
    </row>
    <row r="796" spans="1:13" s="1" customFormat="1" ht="14.9" customHeight="1" x14ac:dyDescent="0.2">
      <c r="A796" s="3" t="s">
        <v>81</v>
      </c>
      <c r="B796" s="3" t="s">
        <v>86</v>
      </c>
      <c r="C796" s="4">
        <v>44200</v>
      </c>
      <c r="D796" s="3" t="s">
        <v>83</v>
      </c>
      <c r="E796" s="5">
        <v>8066.5</v>
      </c>
      <c r="F796" s="3" t="s">
        <v>87</v>
      </c>
      <c r="G796" s="3" t="s">
        <v>85</v>
      </c>
      <c r="H796" s="4">
        <v>44200</v>
      </c>
      <c r="I796" s="3" t="s">
        <v>27</v>
      </c>
      <c r="J796" s="6">
        <v>18250</v>
      </c>
      <c r="K796" s="3"/>
      <c r="L796" s="3"/>
      <c r="M796" s="3"/>
    </row>
    <row r="797" spans="1:13" s="1" customFormat="1" ht="14.9" customHeight="1" x14ac:dyDescent="0.2">
      <c r="A797" s="3" t="s">
        <v>81</v>
      </c>
      <c r="B797" s="3" t="s">
        <v>7292</v>
      </c>
      <c r="C797" s="4">
        <v>44200</v>
      </c>
      <c r="D797" s="3" t="s">
        <v>7289</v>
      </c>
      <c r="E797" s="5">
        <v>199.1</v>
      </c>
      <c r="F797" s="3" t="s">
        <v>7293</v>
      </c>
      <c r="G797" s="3" t="s">
        <v>7291</v>
      </c>
      <c r="H797" s="4">
        <v>44200</v>
      </c>
      <c r="I797" s="3" t="s">
        <v>157</v>
      </c>
      <c r="J797" s="6">
        <v>510</v>
      </c>
      <c r="K797" s="3"/>
      <c r="L797" s="3"/>
      <c r="M797" s="3"/>
    </row>
    <row r="798" spans="1:13" s="1" customFormat="1" ht="14.9" customHeight="1" x14ac:dyDescent="0.2">
      <c r="A798" s="3" t="s">
        <v>81</v>
      </c>
      <c r="B798" s="3" t="s">
        <v>13629</v>
      </c>
      <c r="C798" s="4">
        <v>44562</v>
      </c>
      <c r="D798" s="3" t="s">
        <v>13630</v>
      </c>
      <c r="E798" s="5">
        <v>8204.56</v>
      </c>
      <c r="F798" s="3" t="s">
        <v>13631</v>
      </c>
      <c r="G798" s="3" t="s">
        <v>57</v>
      </c>
      <c r="H798" s="4">
        <v>44562</v>
      </c>
      <c r="I798" s="3" t="s">
        <v>27</v>
      </c>
      <c r="J798" s="6">
        <v>23750</v>
      </c>
      <c r="K798" s="3"/>
      <c r="L798" s="3" t="s">
        <v>16267</v>
      </c>
      <c r="M798" s="3"/>
    </row>
    <row r="799" spans="1:13" s="1" customFormat="1" ht="14.9" customHeight="1" x14ac:dyDescent="0.2">
      <c r="A799" s="3" t="s">
        <v>81</v>
      </c>
      <c r="B799" s="3" t="s">
        <v>14242</v>
      </c>
      <c r="C799" s="4">
        <v>32964</v>
      </c>
      <c r="D799" s="3" t="s">
        <v>14243</v>
      </c>
      <c r="E799" s="5">
        <v>592.28</v>
      </c>
      <c r="F799" s="3" t="s">
        <v>14244</v>
      </c>
      <c r="G799" s="3" t="s">
        <v>14245</v>
      </c>
      <c r="H799" s="4">
        <v>32964</v>
      </c>
      <c r="I799" s="3" t="s">
        <v>1350</v>
      </c>
      <c r="J799" s="6">
        <v>6700</v>
      </c>
      <c r="K799" s="3"/>
      <c r="L799" s="3"/>
      <c r="M799" s="3"/>
    </row>
    <row r="800" spans="1:13" s="1" customFormat="1" ht="14.9" customHeight="1" x14ac:dyDescent="0.2">
      <c r="A800" s="3" t="s">
        <v>81</v>
      </c>
      <c r="B800" s="3" t="s">
        <v>4600</v>
      </c>
      <c r="C800" s="4">
        <v>32964</v>
      </c>
      <c r="D800" s="3" t="s">
        <v>4575</v>
      </c>
      <c r="E800" s="5">
        <v>17017</v>
      </c>
      <c r="F800" s="3" t="s">
        <v>4601</v>
      </c>
      <c r="G800" s="3" t="s">
        <v>621</v>
      </c>
      <c r="H800" s="4">
        <v>32964</v>
      </c>
      <c r="I800" s="3" t="s">
        <v>4602</v>
      </c>
      <c r="J800" s="6">
        <v>38500</v>
      </c>
      <c r="K800" s="3"/>
      <c r="L800" s="3"/>
      <c r="M800" s="3"/>
    </row>
    <row r="801" spans="1:13" s="1" customFormat="1" ht="14.9" customHeight="1" x14ac:dyDescent="0.2">
      <c r="A801" s="3" t="s">
        <v>81</v>
      </c>
      <c r="B801" s="3" t="s">
        <v>5291</v>
      </c>
      <c r="C801" s="4">
        <v>34594</v>
      </c>
      <c r="D801" s="3" t="s">
        <v>5292</v>
      </c>
      <c r="E801" s="5">
        <v>36699.379999999997</v>
      </c>
      <c r="F801" s="3" t="s">
        <v>5293</v>
      </c>
      <c r="G801" s="3" t="s">
        <v>5294</v>
      </c>
      <c r="H801" s="4">
        <v>40245</v>
      </c>
      <c r="I801" s="3" t="s">
        <v>1640</v>
      </c>
      <c r="J801" s="6">
        <v>75000</v>
      </c>
      <c r="K801" s="3"/>
      <c r="L801" s="3"/>
      <c r="M801" s="3"/>
    </row>
    <row r="802" spans="1:13" s="1" customFormat="1" ht="14.9" customHeight="1" x14ac:dyDescent="0.2">
      <c r="A802" s="3" t="s">
        <v>81</v>
      </c>
      <c r="B802" s="3" t="s">
        <v>1155</v>
      </c>
      <c r="C802" s="4">
        <v>44740</v>
      </c>
      <c r="D802" s="3" t="s">
        <v>1156</v>
      </c>
      <c r="E802" s="5">
        <v>17556.16</v>
      </c>
      <c r="F802" s="3" t="s">
        <v>1157</v>
      </c>
      <c r="G802" s="3" t="s">
        <v>1158</v>
      </c>
      <c r="H802" s="4">
        <v>44740</v>
      </c>
      <c r="I802" s="3" t="s">
        <v>1159</v>
      </c>
      <c r="J802" s="6">
        <v>52500</v>
      </c>
      <c r="K802" s="3"/>
      <c r="L802" s="3"/>
      <c r="M802" s="3"/>
    </row>
    <row r="803" spans="1:13" s="1" customFormat="1" ht="14.9" customHeight="1" x14ac:dyDescent="0.2">
      <c r="A803" s="3" t="s">
        <v>81</v>
      </c>
      <c r="B803" s="3" t="s">
        <v>1160</v>
      </c>
      <c r="C803" s="4">
        <v>44754</v>
      </c>
      <c r="D803" s="3" t="s">
        <v>1156</v>
      </c>
      <c r="E803" s="5">
        <v>12035.54</v>
      </c>
      <c r="F803" s="3" t="s">
        <v>1161</v>
      </c>
      <c r="G803" s="3" t="s">
        <v>1158</v>
      </c>
      <c r="H803" s="4">
        <v>44754</v>
      </c>
      <c r="I803" s="3" t="s">
        <v>1162</v>
      </c>
      <c r="J803" s="6">
        <v>27500</v>
      </c>
      <c r="K803" s="3"/>
      <c r="L803" s="3"/>
      <c r="M803" s="3"/>
    </row>
    <row r="804" spans="1:13" s="1" customFormat="1" ht="14.9" customHeight="1" x14ac:dyDescent="0.2">
      <c r="A804" s="3" t="s">
        <v>81</v>
      </c>
      <c r="B804" s="3" t="s">
        <v>3554</v>
      </c>
      <c r="C804" s="4">
        <v>45560</v>
      </c>
      <c r="D804" s="3" t="s">
        <v>3555</v>
      </c>
      <c r="E804" s="5">
        <v>0</v>
      </c>
      <c r="F804" s="3" t="s">
        <v>3556</v>
      </c>
      <c r="G804" s="3" t="s">
        <v>57</v>
      </c>
      <c r="H804" s="4">
        <v>45919</v>
      </c>
      <c r="I804" s="3" t="s">
        <v>68</v>
      </c>
      <c r="J804" s="6">
        <v>8200</v>
      </c>
      <c r="K804" s="3"/>
      <c r="L804" s="3"/>
      <c r="M804" s="3"/>
    </row>
    <row r="805" spans="1:13" s="1" customFormat="1" ht="14.9" customHeight="1" x14ac:dyDescent="0.2">
      <c r="A805" s="3" t="s">
        <v>81</v>
      </c>
      <c r="B805" s="3" t="s">
        <v>6611</v>
      </c>
      <c r="C805" s="4">
        <v>45560</v>
      </c>
      <c r="D805" s="3"/>
      <c r="E805" s="5">
        <v>0</v>
      </c>
      <c r="F805" s="3" t="s">
        <v>6612</v>
      </c>
      <c r="G805" s="3" t="s">
        <v>57</v>
      </c>
      <c r="H805" s="4">
        <v>45560</v>
      </c>
      <c r="I805" s="3" t="s">
        <v>68</v>
      </c>
      <c r="J805" s="6">
        <v>3850</v>
      </c>
      <c r="K805" s="3"/>
      <c r="L805" s="3"/>
      <c r="M805" s="3"/>
    </row>
    <row r="806" spans="1:13" s="1" customFormat="1" ht="14.9" customHeight="1" x14ac:dyDescent="0.2">
      <c r="A806" s="3" t="s">
        <v>81</v>
      </c>
      <c r="B806" s="3" t="s">
        <v>7590</v>
      </c>
      <c r="C806" s="4">
        <v>45560</v>
      </c>
      <c r="D806" s="3"/>
      <c r="E806" s="5">
        <v>0</v>
      </c>
      <c r="F806" s="3" t="s">
        <v>7591</v>
      </c>
      <c r="G806" s="3" t="s">
        <v>7592</v>
      </c>
      <c r="H806" s="4">
        <v>45560</v>
      </c>
      <c r="I806" s="3" t="s">
        <v>93</v>
      </c>
      <c r="J806" s="6">
        <v>10500</v>
      </c>
      <c r="K806" s="3"/>
      <c r="L806" s="3"/>
      <c r="M806" s="3"/>
    </row>
    <row r="807" spans="1:13" s="1" customFormat="1" ht="14.9" customHeight="1" x14ac:dyDescent="0.2">
      <c r="A807" s="3" t="s">
        <v>81</v>
      </c>
      <c r="B807" s="3" t="s">
        <v>12090</v>
      </c>
      <c r="C807" s="4">
        <v>45560</v>
      </c>
      <c r="D807" s="3"/>
      <c r="E807" s="5">
        <v>0</v>
      </c>
      <c r="F807" s="3" t="s">
        <v>12091</v>
      </c>
      <c r="G807" s="3" t="s">
        <v>57</v>
      </c>
      <c r="H807" s="4">
        <v>45560</v>
      </c>
      <c r="I807" s="3" t="s">
        <v>68</v>
      </c>
      <c r="J807" s="6">
        <v>11750</v>
      </c>
      <c r="K807" s="3"/>
      <c r="L807" s="3"/>
      <c r="M807" s="3"/>
    </row>
    <row r="808" spans="1:13" s="1" customFormat="1" ht="14.9" customHeight="1" x14ac:dyDescent="0.2">
      <c r="A808" s="3" t="s">
        <v>81</v>
      </c>
      <c r="B808" s="3" t="s">
        <v>6635</v>
      </c>
      <c r="C808" s="4">
        <v>45560</v>
      </c>
      <c r="D808" s="3"/>
      <c r="E808" s="5">
        <v>0</v>
      </c>
      <c r="F808" s="3" t="s">
        <v>6636</v>
      </c>
      <c r="G808" s="3" t="s">
        <v>57</v>
      </c>
      <c r="H808" s="4">
        <v>45560</v>
      </c>
      <c r="I808" s="3" t="s">
        <v>68</v>
      </c>
      <c r="J808" s="6">
        <v>6600</v>
      </c>
      <c r="K808" s="3"/>
      <c r="L808" s="3"/>
      <c r="M808" s="3"/>
    </row>
    <row r="809" spans="1:13" s="1" customFormat="1" ht="14.9" customHeight="1" x14ac:dyDescent="0.2">
      <c r="A809" s="3" t="s">
        <v>81</v>
      </c>
      <c r="B809" s="3" t="s">
        <v>486</v>
      </c>
      <c r="C809" s="4">
        <v>45560</v>
      </c>
      <c r="D809" s="3"/>
      <c r="E809" s="5">
        <v>0</v>
      </c>
      <c r="F809" s="3" t="s">
        <v>487</v>
      </c>
      <c r="G809" s="3" t="s">
        <v>57</v>
      </c>
      <c r="H809" s="4">
        <v>45560</v>
      </c>
      <c r="I809" s="3" t="s">
        <v>68</v>
      </c>
      <c r="J809" s="6">
        <v>9800</v>
      </c>
      <c r="K809" s="3"/>
      <c r="L809" s="3"/>
      <c r="M809" s="3"/>
    </row>
    <row r="810" spans="1:13" s="1" customFormat="1" ht="14.9" customHeight="1" x14ac:dyDescent="0.2">
      <c r="A810" s="3" t="s">
        <v>81</v>
      </c>
      <c r="B810" s="3" t="s">
        <v>10846</v>
      </c>
      <c r="C810" s="4">
        <v>41518</v>
      </c>
      <c r="D810" s="3" t="s">
        <v>10847</v>
      </c>
      <c r="E810" s="5">
        <v>13055.09</v>
      </c>
      <c r="F810" s="3" t="s">
        <v>10848</v>
      </c>
      <c r="G810" s="3" t="s">
        <v>57</v>
      </c>
      <c r="H810" s="4">
        <v>43405</v>
      </c>
      <c r="I810" s="3" t="s">
        <v>68</v>
      </c>
      <c r="J810" s="6">
        <v>31000</v>
      </c>
      <c r="K810" s="3"/>
      <c r="L810" s="3"/>
      <c r="M810" s="3"/>
    </row>
    <row r="811" spans="1:13" s="1" customFormat="1" ht="14.9" customHeight="1" x14ac:dyDescent="0.2">
      <c r="A811" s="3" t="s">
        <v>81</v>
      </c>
      <c r="B811" s="3" t="s">
        <v>2178</v>
      </c>
      <c r="C811" s="4">
        <v>34060</v>
      </c>
      <c r="D811" s="3" t="s">
        <v>2179</v>
      </c>
      <c r="E811" s="5">
        <v>5763.45</v>
      </c>
      <c r="F811" s="3" t="s">
        <v>2180</v>
      </c>
      <c r="G811" s="3" t="s">
        <v>2181</v>
      </c>
      <c r="H811" s="4">
        <v>42736</v>
      </c>
      <c r="I811" s="3" t="s">
        <v>157</v>
      </c>
      <c r="J811" s="6">
        <v>15000</v>
      </c>
      <c r="K811" s="3"/>
      <c r="L811" s="3"/>
      <c r="M811" s="3"/>
    </row>
    <row r="812" spans="1:13" s="1" customFormat="1" ht="14.9" customHeight="1" x14ac:dyDescent="0.2">
      <c r="A812" s="3" t="s">
        <v>81</v>
      </c>
      <c r="B812" s="3" t="s">
        <v>11555</v>
      </c>
      <c r="C812" s="4">
        <v>32964</v>
      </c>
      <c r="D812" s="3" t="s">
        <v>11556</v>
      </c>
      <c r="E812" s="5">
        <v>9657.9</v>
      </c>
      <c r="F812" s="3" t="s">
        <v>11557</v>
      </c>
      <c r="G812" s="3" t="s">
        <v>57</v>
      </c>
      <c r="H812" s="4">
        <v>44027</v>
      </c>
      <c r="I812" s="3" t="s">
        <v>218</v>
      </c>
      <c r="J812" s="6">
        <v>79000</v>
      </c>
      <c r="K812" s="3" t="s">
        <v>16267</v>
      </c>
      <c r="L812" s="3" t="s">
        <v>16267</v>
      </c>
      <c r="M812" s="3" t="s">
        <v>16267</v>
      </c>
    </row>
    <row r="813" spans="1:13" s="1" customFormat="1" ht="14.9" customHeight="1" x14ac:dyDescent="0.2">
      <c r="A813" s="3" t="s">
        <v>81</v>
      </c>
      <c r="B813" s="3" t="s">
        <v>5486</v>
      </c>
      <c r="C813" s="4">
        <v>38808</v>
      </c>
      <c r="D813" s="3"/>
      <c r="E813" s="5">
        <v>0</v>
      </c>
      <c r="F813" s="3" t="s">
        <v>5487</v>
      </c>
      <c r="G813" s="3" t="s">
        <v>5488</v>
      </c>
      <c r="H813" s="4">
        <v>46178</v>
      </c>
      <c r="I813" s="3" t="s">
        <v>27</v>
      </c>
      <c r="J813" s="6">
        <v>8100</v>
      </c>
      <c r="K813" s="3"/>
      <c r="L813" s="3"/>
      <c r="M813" s="3"/>
    </row>
    <row r="814" spans="1:13" s="1" customFormat="1" ht="14.9" customHeight="1" x14ac:dyDescent="0.2">
      <c r="A814" s="3" t="s">
        <v>81</v>
      </c>
      <c r="B814" s="3" t="s">
        <v>5489</v>
      </c>
      <c r="C814" s="4">
        <v>42675</v>
      </c>
      <c r="D814" s="3"/>
      <c r="E814" s="5">
        <v>0</v>
      </c>
      <c r="F814" s="3" t="s">
        <v>5490</v>
      </c>
      <c r="G814" s="3" t="s">
        <v>5488</v>
      </c>
      <c r="H814" s="4">
        <v>46178</v>
      </c>
      <c r="I814" s="3" t="s">
        <v>68</v>
      </c>
      <c r="J814" s="6">
        <v>50500</v>
      </c>
      <c r="K814" s="3"/>
      <c r="L814" s="3"/>
      <c r="M814" s="3"/>
    </row>
    <row r="815" spans="1:13" s="1" customFormat="1" ht="14.9" customHeight="1" x14ac:dyDescent="0.2">
      <c r="A815" s="3" t="s">
        <v>81</v>
      </c>
      <c r="B815" s="3" t="s">
        <v>6387</v>
      </c>
      <c r="C815" s="4">
        <v>36982</v>
      </c>
      <c r="D815" s="3" t="s">
        <v>6388</v>
      </c>
      <c r="E815" s="5">
        <v>3639.58</v>
      </c>
      <c r="F815" s="3" t="s">
        <v>6389</v>
      </c>
      <c r="G815" s="3" t="s">
        <v>57</v>
      </c>
      <c r="H815" s="4">
        <v>41579</v>
      </c>
      <c r="I815" s="3" t="s">
        <v>68</v>
      </c>
      <c r="J815" s="6">
        <v>27250</v>
      </c>
      <c r="K815" s="3"/>
      <c r="L815" s="3" t="s">
        <v>16267</v>
      </c>
      <c r="M815" s="3"/>
    </row>
    <row r="816" spans="1:13" s="1" customFormat="1" ht="14.9" customHeight="1" x14ac:dyDescent="0.2">
      <c r="A816" s="3" t="s">
        <v>81</v>
      </c>
      <c r="B816" s="3" t="s">
        <v>7012</v>
      </c>
      <c r="C816" s="4">
        <v>36777</v>
      </c>
      <c r="D816" s="3" t="s">
        <v>7013</v>
      </c>
      <c r="E816" s="5">
        <v>21662.84</v>
      </c>
      <c r="F816" s="3" t="s">
        <v>7014</v>
      </c>
      <c r="G816" s="3" t="s">
        <v>7015</v>
      </c>
      <c r="H816" s="4">
        <v>45352</v>
      </c>
      <c r="I816" s="3" t="s">
        <v>68</v>
      </c>
      <c r="J816" s="6">
        <v>51000</v>
      </c>
      <c r="K816" s="3"/>
      <c r="L816" s="3"/>
      <c r="M816" s="3"/>
    </row>
    <row r="817" spans="1:13" s="1" customFormat="1" ht="14.9" customHeight="1" x14ac:dyDescent="0.2">
      <c r="A817" s="3" t="s">
        <v>81</v>
      </c>
      <c r="B817" s="3" t="s">
        <v>8775</v>
      </c>
      <c r="C817" s="4">
        <v>38078</v>
      </c>
      <c r="D817" s="3"/>
      <c r="E817" s="5">
        <v>0</v>
      </c>
      <c r="F817" s="3" t="s">
        <v>8776</v>
      </c>
      <c r="G817" s="3" t="s">
        <v>8777</v>
      </c>
      <c r="H817" s="4">
        <v>44287</v>
      </c>
      <c r="I817" s="3" t="s">
        <v>157</v>
      </c>
      <c r="J817" s="6">
        <v>8100</v>
      </c>
      <c r="K817" s="3"/>
      <c r="L817" s="3"/>
      <c r="M817" s="3"/>
    </row>
    <row r="818" spans="1:13" s="1" customFormat="1" ht="14.9" customHeight="1" x14ac:dyDescent="0.2">
      <c r="A818" s="3" t="s">
        <v>81</v>
      </c>
      <c r="B818" s="3" t="s">
        <v>1568</v>
      </c>
      <c r="C818" s="4">
        <v>37987</v>
      </c>
      <c r="D818" s="3" t="s">
        <v>1569</v>
      </c>
      <c r="E818" s="5">
        <v>0</v>
      </c>
      <c r="F818" s="3" t="s">
        <v>1570</v>
      </c>
      <c r="G818" s="3" t="s">
        <v>57</v>
      </c>
      <c r="H818" s="4">
        <v>44287</v>
      </c>
      <c r="I818" s="3" t="s">
        <v>68</v>
      </c>
      <c r="J818" s="6">
        <v>5700</v>
      </c>
      <c r="K818" s="3"/>
      <c r="L818" s="3"/>
      <c r="M818" s="3"/>
    </row>
    <row r="819" spans="1:13" s="1" customFormat="1" ht="14.9" customHeight="1" x14ac:dyDescent="0.2">
      <c r="A819" s="3" t="s">
        <v>81</v>
      </c>
      <c r="B819" s="3" t="s">
        <v>8009</v>
      </c>
      <c r="C819" s="4">
        <v>37347</v>
      </c>
      <c r="D819" s="3"/>
      <c r="E819" s="5">
        <v>2305.38</v>
      </c>
      <c r="F819" s="3" t="s">
        <v>8010</v>
      </c>
      <c r="G819" s="3" t="s">
        <v>8011</v>
      </c>
      <c r="H819" s="4">
        <v>43864</v>
      </c>
      <c r="I819" s="3" t="s">
        <v>93</v>
      </c>
      <c r="J819" s="6">
        <v>5700</v>
      </c>
      <c r="K819" s="3"/>
      <c r="L819" s="3"/>
      <c r="M819" s="3"/>
    </row>
    <row r="820" spans="1:13" s="1" customFormat="1" ht="14.9" customHeight="1" x14ac:dyDescent="0.2">
      <c r="A820" s="3" t="s">
        <v>81</v>
      </c>
      <c r="B820" s="3" t="s">
        <v>3714</v>
      </c>
      <c r="C820" s="4">
        <v>37681</v>
      </c>
      <c r="D820" s="3" t="s">
        <v>3715</v>
      </c>
      <c r="E820" s="5">
        <v>2600</v>
      </c>
      <c r="F820" s="3" t="s">
        <v>3716</v>
      </c>
      <c r="G820" s="3" t="s">
        <v>3717</v>
      </c>
      <c r="H820" s="4">
        <v>44075</v>
      </c>
      <c r="I820" s="3" t="s">
        <v>68</v>
      </c>
      <c r="J820" s="6">
        <v>18750</v>
      </c>
      <c r="K820" s="3"/>
      <c r="L820" s="3" t="s">
        <v>16267</v>
      </c>
      <c r="M820" s="3"/>
    </row>
    <row r="821" spans="1:13" s="1" customFormat="1" ht="14.9" customHeight="1" x14ac:dyDescent="0.2">
      <c r="A821" s="3" t="s">
        <v>81</v>
      </c>
      <c r="B821" s="3" t="s">
        <v>2253</v>
      </c>
      <c r="C821" s="4">
        <v>38443</v>
      </c>
      <c r="D821" s="3"/>
      <c r="E821" s="5">
        <v>0</v>
      </c>
      <c r="F821" s="3" t="s">
        <v>2254</v>
      </c>
      <c r="G821" s="3" t="s">
        <v>57</v>
      </c>
      <c r="H821" s="4">
        <v>44077</v>
      </c>
      <c r="I821" s="3" t="s">
        <v>68</v>
      </c>
      <c r="J821" s="6">
        <v>3650</v>
      </c>
      <c r="K821" s="3"/>
      <c r="L821" s="3"/>
      <c r="M821" s="3"/>
    </row>
    <row r="822" spans="1:13" s="1" customFormat="1" ht="14.9" customHeight="1" x14ac:dyDescent="0.2">
      <c r="A822" s="3" t="s">
        <v>81</v>
      </c>
      <c r="B822" s="3" t="s">
        <v>3214</v>
      </c>
      <c r="C822" s="4">
        <v>38443</v>
      </c>
      <c r="D822" s="3"/>
      <c r="E822" s="5">
        <v>0</v>
      </c>
      <c r="F822" s="3" t="s">
        <v>3215</v>
      </c>
      <c r="G822" s="3" t="s">
        <v>3216</v>
      </c>
      <c r="H822" s="4">
        <v>43283</v>
      </c>
      <c r="I822" s="3" t="s">
        <v>68</v>
      </c>
      <c r="J822" s="6">
        <v>5800</v>
      </c>
      <c r="K822" s="3"/>
      <c r="L822" s="3"/>
      <c r="M822" s="3"/>
    </row>
    <row r="823" spans="1:13" s="1" customFormat="1" ht="14.9" customHeight="1" x14ac:dyDescent="0.2">
      <c r="A823" s="3" t="s">
        <v>81</v>
      </c>
      <c r="B823" s="3" t="s">
        <v>9316</v>
      </c>
      <c r="C823" s="4">
        <v>38808</v>
      </c>
      <c r="D823" s="3"/>
      <c r="E823" s="5">
        <v>0</v>
      </c>
      <c r="F823" s="3" t="s">
        <v>9317</v>
      </c>
      <c r="G823" s="3" t="s">
        <v>57</v>
      </c>
      <c r="H823" s="4">
        <v>41730</v>
      </c>
      <c r="I823" s="3" t="s">
        <v>68</v>
      </c>
      <c r="J823" s="6">
        <v>8700</v>
      </c>
      <c r="K823" s="3"/>
      <c r="L823" s="3"/>
      <c r="M823" s="3"/>
    </row>
    <row r="824" spans="1:13" s="1" customFormat="1" ht="14.9" customHeight="1" x14ac:dyDescent="0.2">
      <c r="A824" s="3" t="s">
        <v>81</v>
      </c>
      <c r="B824" s="3" t="s">
        <v>10498</v>
      </c>
      <c r="C824" s="4">
        <v>39136</v>
      </c>
      <c r="D824" s="3"/>
      <c r="E824" s="5">
        <v>0</v>
      </c>
      <c r="F824" s="3" t="s">
        <v>10499</v>
      </c>
      <c r="G824" s="3" t="s">
        <v>10500</v>
      </c>
      <c r="H824" s="4">
        <v>41306</v>
      </c>
      <c r="I824" s="3" t="s">
        <v>10501</v>
      </c>
      <c r="J824" s="6">
        <v>11750</v>
      </c>
      <c r="K824" s="3"/>
      <c r="L824" s="3"/>
      <c r="M824" s="3"/>
    </row>
    <row r="825" spans="1:13" s="1" customFormat="1" ht="14.9" customHeight="1" x14ac:dyDescent="0.2">
      <c r="A825" s="3" t="s">
        <v>81</v>
      </c>
      <c r="B825" s="3" t="s">
        <v>8751</v>
      </c>
      <c r="C825" s="4">
        <v>41365</v>
      </c>
      <c r="D825" s="3"/>
      <c r="E825" s="5">
        <v>0</v>
      </c>
      <c r="F825" s="3" t="s">
        <v>8752</v>
      </c>
      <c r="G825" s="3" t="s">
        <v>8753</v>
      </c>
      <c r="H825" s="4">
        <v>41365</v>
      </c>
      <c r="I825" s="3" t="s">
        <v>68</v>
      </c>
      <c r="J825" s="6">
        <v>9300</v>
      </c>
      <c r="K825" s="3"/>
      <c r="L825" s="3"/>
      <c r="M825" s="3"/>
    </row>
    <row r="826" spans="1:13" s="1" customFormat="1" ht="14.9" customHeight="1" x14ac:dyDescent="0.2">
      <c r="A826" s="3" t="s">
        <v>81</v>
      </c>
      <c r="B826" s="3" t="s">
        <v>10012</v>
      </c>
      <c r="C826" s="4">
        <v>41547</v>
      </c>
      <c r="D826" s="3"/>
      <c r="E826" s="5">
        <v>0</v>
      </c>
      <c r="F826" s="3" t="s">
        <v>10013</v>
      </c>
      <c r="G826" s="3" t="s">
        <v>10014</v>
      </c>
      <c r="H826" s="4">
        <v>43467</v>
      </c>
      <c r="I826" s="3" t="s">
        <v>68</v>
      </c>
      <c r="J826" s="6">
        <v>9000</v>
      </c>
      <c r="K826" s="3"/>
      <c r="L826" s="3"/>
      <c r="M826" s="3"/>
    </row>
    <row r="827" spans="1:13" s="1" customFormat="1" ht="14.9" customHeight="1" x14ac:dyDescent="0.2">
      <c r="A827" s="3" t="s">
        <v>81</v>
      </c>
      <c r="B827" s="3" t="s">
        <v>287</v>
      </c>
      <c r="C827" s="4">
        <v>41276</v>
      </c>
      <c r="D827" s="3" t="s">
        <v>288</v>
      </c>
      <c r="E827" s="5">
        <v>0</v>
      </c>
      <c r="F827" s="3" t="s">
        <v>289</v>
      </c>
      <c r="G827" s="3" t="s">
        <v>57</v>
      </c>
      <c r="H827" s="4">
        <v>42795</v>
      </c>
      <c r="I827" s="3" t="s">
        <v>68</v>
      </c>
      <c r="J827" s="6">
        <v>12000</v>
      </c>
      <c r="K827" s="3"/>
      <c r="L827" s="3"/>
      <c r="M827" s="3"/>
    </row>
    <row r="828" spans="1:13" s="1" customFormat="1" ht="14.9" customHeight="1" x14ac:dyDescent="0.2">
      <c r="A828" s="3" t="s">
        <v>81</v>
      </c>
      <c r="B828" s="3" t="s">
        <v>313</v>
      </c>
      <c r="C828" s="4">
        <v>41365</v>
      </c>
      <c r="D828" s="3" t="s">
        <v>314</v>
      </c>
      <c r="E828" s="5">
        <v>4190.5600000000004</v>
      </c>
      <c r="F828" s="3" t="s">
        <v>315</v>
      </c>
      <c r="G828" s="3" t="s">
        <v>316</v>
      </c>
      <c r="H828" s="4">
        <v>41365</v>
      </c>
      <c r="I828" s="3" t="s">
        <v>68</v>
      </c>
      <c r="J828" s="6">
        <v>19250</v>
      </c>
      <c r="K828" s="3"/>
      <c r="L828" s="3" t="s">
        <v>16267</v>
      </c>
      <c r="M828" s="3"/>
    </row>
    <row r="829" spans="1:13" s="1" customFormat="1" ht="14.9" customHeight="1" x14ac:dyDescent="0.2">
      <c r="A829" s="3" t="s">
        <v>81</v>
      </c>
      <c r="B829" s="3" t="s">
        <v>9510</v>
      </c>
      <c r="C829" s="4">
        <v>38657</v>
      </c>
      <c r="D829" s="3"/>
      <c r="E829" s="5">
        <v>0</v>
      </c>
      <c r="F829" s="3" t="s">
        <v>9511</v>
      </c>
      <c r="G829" s="3" t="s">
        <v>9512</v>
      </c>
      <c r="H829" s="4">
        <v>44166</v>
      </c>
      <c r="I829" s="3" t="s">
        <v>142</v>
      </c>
      <c r="J829" s="6">
        <v>2600</v>
      </c>
      <c r="K829" s="3"/>
      <c r="L829" s="3"/>
      <c r="M829" s="3"/>
    </row>
    <row r="830" spans="1:13" s="1" customFormat="1" ht="14.9" customHeight="1" x14ac:dyDescent="0.2">
      <c r="A830" s="3" t="s">
        <v>81</v>
      </c>
      <c r="B830" s="3" t="s">
        <v>5966</v>
      </c>
      <c r="C830" s="4">
        <v>41275</v>
      </c>
      <c r="D830" s="3" t="s">
        <v>5967</v>
      </c>
      <c r="E830" s="5">
        <v>0</v>
      </c>
      <c r="F830" s="3" t="s">
        <v>5968</v>
      </c>
      <c r="G830" s="3" t="s">
        <v>5969</v>
      </c>
      <c r="H830" s="4">
        <v>41730</v>
      </c>
      <c r="I830" s="3" t="s">
        <v>5369</v>
      </c>
      <c r="J830" s="6">
        <v>4050</v>
      </c>
      <c r="K830" s="3"/>
      <c r="L830" s="3"/>
      <c r="M830" s="3"/>
    </row>
    <row r="831" spans="1:13" s="1" customFormat="1" ht="14.9" customHeight="1" x14ac:dyDescent="0.2">
      <c r="A831" s="3" t="s">
        <v>81</v>
      </c>
      <c r="B831" s="3" t="s">
        <v>8215</v>
      </c>
      <c r="C831" s="4">
        <v>38808</v>
      </c>
      <c r="D831" s="3"/>
      <c r="E831" s="5">
        <v>0</v>
      </c>
      <c r="F831" s="3" t="s">
        <v>8216</v>
      </c>
      <c r="G831" s="3" t="s">
        <v>8217</v>
      </c>
      <c r="H831" s="4">
        <v>43435</v>
      </c>
      <c r="I831" s="3" t="s">
        <v>68</v>
      </c>
      <c r="J831" s="6">
        <v>3700</v>
      </c>
      <c r="K831" s="3"/>
      <c r="L831" s="3"/>
      <c r="M831" s="3"/>
    </row>
    <row r="832" spans="1:13" s="1" customFormat="1" ht="14.9" customHeight="1" x14ac:dyDescent="0.2">
      <c r="A832" s="3" t="s">
        <v>81</v>
      </c>
      <c r="B832" s="3" t="s">
        <v>6726</v>
      </c>
      <c r="C832" s="4">
        <v>40087</v>
      </c>
      <c r="D832" s="3" t="s">
        <v>6727</v>
      </c>
      <c r="E832" s="5">
        <v>0</v>
      </c>
      <c r="F832" s="3" t="s">
        <v>6728</v>
      </c>
      <c r="G832" s="3" t="s">
        <v>6729</v>
      </c>
      <c r="H832" s="4">
        <v>40087</v>
      </c>
      <c r="I832" s="3" t="s">
        <v>68</v>
      </c>
      <c r="J832" s="6">
        <v>9200</v>
      </c>
      <c r="K832" s="3"/>
      <c r="L832" s="3"/>
      <c r="M832" s="3"/>
    </row>
    <row r="833" spans="1:13" s="1" customFormat="1" ht="14.9" customHeight="1" x14ac:dyDescent="0.2">
      <c r="A833" s="3" t="s">
        <v>81</v>
      </c>
      <c r="B833" s="3" t="s">
        <v>705</v>
      </c>
      <c r="C833" s="4">
        <v>41365</v>
      </c>
      <c r="D833" s="3"/>
      <c r="E833" s="5">
        <v>0</v>
      </c>
      <c r="F833" s="3" t="s">
        <v>706</v>
      </c>
      <c r="G833" s="3" t="s">
        <v>707</v>
      </c>
      <c r="H833" s="4">
        <v>43040</v>
      </c>
      <c r="I833" s="3" t="s">
        <v>68</v>
      </c>
      <c r="J833" s="6">
        <v>9300</v>
      </c>
      <c r="K833" s="3"/>
      <c r="L833" s="3"/>
      <c r="M833" s="3"/>
    </row>
    <row r="834" spans="1:13" s="1" customFormat="1" ht="14.9" customHeight="1" x14ac:dyDescent="0.2">
      <c r="A834" s="3" t="s">
        <v>81</v>
      </c>
      <c r="B834" s="3" t="s">
        <v>280</v>
      </c>
      <c r="C834" s="4">
        <v>42826</v>
      </c>
      <c r="D834" s="3" t="s">
        <v>281</v>
      </c>
      <c r="E834" s="5">
        <v>0</v>
      </c>
      <c r="F834" s="3" t="s">
        <v>282</v>
      </c>
      <c r="G834" s="3" t="s">
        <v>57</v>
      </c>
      <c r="H834" s="4">
        <v>42826</v>
      </c>
      <c r="I834" s="3" t="s">
        <v>68</v>
      </c>
      <c r="J834" s="6">
        <v>8100</v>
      </c>
      <c r="K834" s="3"/>
      <c r="L834" s="3"/>
      <c r="M834" s="3"/>
    </row>
    <row r="835" spans="1:13" s="1" customFormat="1" ht="14.9" customHeight="1" x14ac:dyDescent="0.2">
      <c r="A835" s="3" t="s">
        <v>81</v>
      </c>
      <c r="B835" s="3" t="s">
        <v>1581</v>
      </c>
      <c r="C835" s="4">
        <v>41852</v>
      </c>
      <c r="D835" s="3"/>
      <c r="E835" s="5">
        <v>0</v>
      </c>
      <c r="F835" s="3" t="s">
        <v>1582</v>
      </c>
      <c r="G835" s="3" t="s">
        <v>57</v>
      </c>
      <c r="H835" s="4">
        <v>45560</v>
      </c>
      <c r="I835" s="3" t="s">
        <v>142</v>
      </c>
      <c r="J835" s="6">
        <v>5800</v>
      </c>
      <c r="K835" s="3"/>
      <c r="L835" s="3"/>
      <c r="M835" s="3"/>
    </row>
    <row r="836" spans="1:13" s="1" customFormat="1" ht="14.9" customHeight="1" x14ac:dyDescent="0.2">
      <c r="A836" s="3" t="s">
        <v>81</v>
      </c>
      <c r="B836" s="3" t="s">
        <v>467</v>
      </c>
      <c r="C836" s="4">
        <v>41730</v>
      </c>
      <c r="D836" s="3"/>
      <c r="E836" s="5">
        <v>0</v>
      </c>
      <c r="F836" s="3" t="s">
        <v>468</v>
      </c>
      <c r="G836" s="3" t="s">
        <v>469</v>
      </c>
      <c r="H836" s="4">
        <v>45560</v>
      </c>
      <c r="I836" s="3" t="s">
        <v>470</v>
      </c>
      <c r="J836" s="6">
        <v>6200</v>
      </c>
      <c r="K836" s="3"/>
      <c r="L836" s="3"/>
      <c r="M836" s="3"/>
    </row>
    <row r="837" spans="1:13" s="1" customFormat="1" ht="14.9" customHeight="1" x14ac:dyDescent="0.2">
      <c r="A837" s="3" t="s">
        <v>81</v>
      </c>
      <c r="B837" s="3" t="s">
        <v>2532</v>
      </c>
      <c r="C837" s="4">
        <v>37712</v>
      </c>
      <c r="D837" s="3" t="s">
        <v>2533</v>
      </c>
      <c r="E837" s="5">
        <v>6418.39</v>
      </c>
      <c r="F837" s="3" t="s">
        <v>2534</v>
      </c>
      <c r="G837" s="3" t="s">
        <v>2535</v>
      </c>
      <c r="H837" s="4">
        <v>39965</v>
      </c>
      <c r="I837" s="3" t="s">
        <v>2536</v>
      </c>
      <c r="J837" s="6">
        <v>19250</v>
      </c>
      <c r="K837" s="3"/>
      <c r="L837" s="3"/>
      <c r="M837" s="3"/>
    </row>
    <row r="838" spans="1:13" s="1" customFormat="1" ht="14.9" customHeight="1" x14ac:dyDescent="0.2">
      <c r="A838" s="3" t="s">
        <v>81</v>
      </c>
      <c r="B838" s="3" t="s">
        <v>6053</v>
      </c>
      <c r="C838" s="4">
        <v>45566</v>
      </c>
      <c r="D838" s="3" t="s">
        <v>6054</v>
      </c>
      <c r="E838" s="5">
        <v>0</v>
      </c>
      <c r="F838" s="3" t="s">
        <v>6055</v>
      </c>
      <c r="G838" s="3" t="s">
        <v>57</v>
      </c>
      <c r="H838" s="4">
        <v>45566</v>
      </c>
      <c r="I838" s="3" t="s">
        <v>68</v>
      </c>
      <c r="J838" s="6">
        <v>8100</v>
      </c>
      <c r="K838" s="3"/>
      <c r="L838" s="3"/>
      <c r="M838" s="3"/>
    </row>
    <row r="839" spans="1:13" s="1" customFormat="1" ht="14.9" customHeight="1" x14ac:dyDescent="0.2">
      <c r="A839" s="3" t="s">
        <v>81</v>
      </c>
      <c r="B839" s="3" t="s">
        <v>5882</v>
      </c>
      <c r="C839" s="4">
        <v>45566</v>
      </c>
      <c r="D839" s="3"/>
      <c r="E839" s="5">
        <v>0</v>
      </c>
      <c r="F839" s="3" t="s">
        <v>5883</v>
      </c>
      <c r="G839" s="3" t="s">
        <v>5884</v>
      </c>
      <c r="H839" s="4">
        <v>45566</v>
      </c>
      <c r="I839" s="3" t="s">
        <v>68</v>
      </c>
      <c r="J839" s="6">
        <v>5700</v>
      </c>
      <c r="K839" s="3"/>
      <c r="L839" s="3"/>
      <c r="M839" s="3"/>
    </row>
    <row r="840" spans="1:13" s="1" customFormat="1" ht="14.9" customHeight="1" x14ac:dyDescent="0.2">
      <c r="A840" s="3" t="s">
        <v>81</v>
      </c>
      <c r="B840" s="3" t="s">
        <v>1267</v>
      </c>
      <c r="C840" s="4">
        <v>42826</v>
      </c>
      <c r="D840" s="3" t="s">
        <v>1268</v>
      </c>
      <c r="E840" s="5">
        <v>0</v>
      </c>
      <c r="F840" s="3" t="s">
        <v>1269</v>
      </c>
      <c r="G840" s="3" t="s">
        <v>1270</v>
      </c>
      <c r="H840" s="4">
        <v>42826</v>
      </c>
      <c r="I840" s="3" t="s">
        <v>68</v>
      </c>
      <c r="J840" s="6">
        <v>7900</v>
      </c>
      <c r="K840" s="3"/>
      <c r="L840" s="3"/>
      <c r="M840" s="3"/>
    </row>
    <row r="841" spans="1:13" s="1" customFormat="1" ht="14.9" customHeight="1" x14ac:dyDescent="0.2">
      <c r="A841" s="3" t="s">
        <v>81</v>
      </c>
      <c r="B841" s="3" t="s">
        <v>12083</v>
      </c>
      <c r="C841" s="4">
        <v>43556</v>
      </c>
      <c r="D841" s="3" t="s">
        <v>12084</v>
      </c>
      <c r="E841" s="5">
        <v>362.4</v>
      </c>
      <c r="F841" s="3" t="s">
        <v>12085</v>
      </c>
      <c r="G841" s="3" t="s">
        <v>57</v>
      </c>
      <c r="H841" s="4">
        <v>45444</v>
      </c>
      <c r="I841" s="3" t="s">
        <v>68</v>
      </c>
      <c r="J841" s="6">
        <v>12250</v>
      </c>
      <c r="K841" s="3"/>
      <c r="L841" s="3" t="s">
        <v>16267</v>
      </c>
      <c r="M841" s="3"/>
    </row>
    <row r="842" spans="1:13" s="1" customFormat="1" ht="14.9" customHeight="1" x14ac:dyDescent="0.2">
      <c r="A842" s="3" t="s">
        <v>81</v>
      </c>
      <c r="B842" s="3" t="s">
        <v>5904</v>
      </c>
      <c r="C842" s="4">
        <v>44652</v>
      </c>
      <c r="D842" s="3"/>
      <c r="E842" s="5">
        <v>0</v>
      </c>
      <c r="F842" s="3" t="s">
        <v>5905</v>
      </c>
      <c r="G842" s="3" t="s">
        <v>5906</v>
      </c>
      <c r="H842" s="4">
        <v>44652</v>
      </c>
      <c r="I842" s="3" t="s">
        <v>157</v>
      </c>
      <c r="J842" s="6">
        <v>9000</v>
      </c>
      <c r="K842" s="3"/>
      <c r="L842" s="3"/>
      <c r="M842" s="3"/>
    </row>
    <row r="843" spans="1:13" s="1" customFormat="1" ht="14.9" customHeight="1" x14ac:dyDescent="0.2">
      <c r="A843" s="3" t="s">
        <v>81</v>
      </c>
      <c r="B843" s="3" t="s">
        <v>6531</v>
      </c>
      <c r="C843" s="4">
        <v>44652</v>
      </c>
      <c r="D843" s="3" t="s">
        <v>6532</v>
      </c>
      <c r="E843" s="5">
        <v>2342.6</v>
      </c>
      <c r="F843" s="3" t="s">
        <v>6533</v>
      </c>
      <c r="G843" s="3" t="s">
        <v>6534</v>
      </c>
      <c r="H843" s="4">
        <v>44652</v>
      </c>
      <c r="I843" s="3" t="s">
        <v>641</v>
      </c>
      <c r="J843" s="6">
        <v>5300</v>
      </c>
      <c r="K843" s="3"/>
      <c r="L843" s="3"/>
      <c r="M843" s="3"/>
    </row>
    <row r="844" spans="1:13" s="1" customFormat="1" ht="14.9" customHeight="1" x14ac:dyDescent="0.2">
      <c r="A844" s="3" t="s">
        <v>81</v>
      </c>
      <c r="B844" s="3" t="s">
        <v>301</v>
      </c>
      <c r="C844" s="4">
        <v>42552</v>
      </c>
      <c r="D844" s="3" t="s">
        <v>302</v>
      </c>
      <c r="E844" s="5">
        <v>0</v>
      </c>
      <c r="F844" s="3" t="s">
        <v>303</v>
      </c>
      <c r="G844" s="3" t="s">
        <v>304</v>
      </c>
      <c r="H844" s="4">
        <v>43634</v>
      </c>
      <c r="I844" s="3" t="s">
        <v>68</v>
      </c>
      <c r="J844" s="6">
        <v>6300</v>
      </c>
      <c r="K844" s="3"/>
      <c r="L844" s="3"/>
      <c r="M844" s="3"/>
    </row>
    <row r="845" spans="1:13" s="1" customFormat="1" ht="14.9" customHeight="1" x14ac:dyDescent="0.2">
      <c r="A845" s="3" t="s">
        <v>81</v>
      </c>
      <c r="B845" s="3" t="s">
        <v>8903</v>
      </c>
      <c r="C845" s="4">
        <v>42552</v>
      </c>
      <c r="D845" s="3"/>
      <c r="E845" s="5">
        <v>0</v>
      </c>
      <c r="F845" s="3" t="s">
        <v>8904</v>
      </c>
      <c r="G845" s="3" t="s">
        <v>8905</v>
      </c>
      <c r="H845" s="4">
        <v>44085</v>
      </c>
      <c r="I845" s="3" t="s">
        <v>68</v>
      </c>
      <c r="J845" s="6">
        <v>6400</v>
      </c>
      <c r="K845" s="3"/>
      <c r="L845" s="3"/>
      <c r="M845" s="3"/>
    </row>
    <row r="846" spans="1:13" s="1" customFormat="1" ht="14.9" customHeight="1" x14ac:dyDescent="0.2">
      <c r="A846" s="3" t="s">
        <v>81</v>
      </c>
      <c r="B846" s="3" t="s">
        <v>7411</v>
      </c>
      <c r="C846" s="4">
        <v>43191</v>
      </c>
      <c r="D846" s="3"/>
      <c r="E846" s="5">
        <v>0</v>
      </c>
      <c r="F846" s="3" t="s">
        <v>7412</v>
      </c>
      <c r="G846" s="3" t="s">
        <v>57</v>
      </c>
      <c r="H846" s="4">
        <v>44136</v>
      </c>
      <c r="I846" s="3" t="s">
        <v>68</v>
      </c>
      <c r="J846" s="6">
        <v>6400</v>
      </c>
      <c r="K846" s="3"/>
      <c r="L846" s="3"/>
      <c r="M846" s="3"/>
    </row>
    <row r="847" spans="1:13" s="1" customFormat="1" ht="14.9" customHeight="1" x14ac:dyDescent="0.2">
      <c r="A847" s="3" t="s">
        <v>81</v>
      </c>
      <c r="B847" s="3" t="s">
        <v>10041</v>
      </c>
      <c r="C847" s="4">
        <v>43252</v>
      </c>
      <c r="D847" s="3"/>
      <c r="E847" s="5">
        <v>0</v>
      </c>
      <c r="F847" s="3" t="s">
        <v>10042</v>
      </c>
      <c r="G847" s="3" t="s">
        <v>10043</v>
      </c>
      <c r="H847" s="4">
        <v>44287</v>
      </c>
      <c r="I847" s="3" t="s">
        <v>68</v>
      </c>
      <c r="J847" s="6">
        <v>6400</v>
      </c>
      <c r="K847" s="3"/>
      <c r="L847" s="3"/>
      <c r="M847" s="3"/>
    </row>
    <row r="848" spans="1:13" s="1" customFormat="1" ht="14.9" customHeight="1" x14ac:dyDescent="0.2">
      <c r="A848" s="3" t="s">
        <v>81</v>
      </c>
      <c r="B848" s="3" t="s">
        <v>14346</v>
      </c>
      <c r="C848" s="4">
        <v>43434</v>
      </c>
      <c r="D848" s="3" t="s">
        <v>14347</v>
      </c>
      <c r="E848" s="5">
        <v>0</v>
      </c>
      <c r="F848" s="3" t="s">
        <v>14348</v>
      </c>
      <c r="G848" s="3" t="s">
        <v>14349</v>
      </c>
      <c r="H848" s="4">
        <v>43434</v>
      </c>
      <c r="I848" s="3" t="s">
        <v>68</v>
      </c>
      <c r="J848" s="6">
        <v>5200</v>
      </c>
      <c r="K848" s="3"/>
      <c r="L848" s="3"/>
      <c r="M848" s="3"/>
    </row>
    <row r="849" spans="1:13" s="1" customFormat="1" ht="14.9" customHeight="1" x14ac:dyDescent="0.2">
      <c r="A849" s="3" t="s">
        <v>81</v>
      </c>
      <c r="B849" s="3" t="s">
        <v>2182</v>
      </c>
      <c r="C849" s="4">
        <v>35289</v>
      </c>
      <c r="D849" s="3" t="s">
        <v>2179</v>
      </c>
      <c r="E849" s="5">
        <v>7728.26</v>
      </c>
      <c r="F849" s="3" t="s">
        <v>2183</v>
      </c>
      <c r="G849" s="3" t="s">
        <v>2181</v>
      </c>
      <c r="H849" s="4">
        <v>45962</v>
      </c>
      <c r="I849" s="3" t="s">
        <v>157</v>
      </c>
      <c r="J849" s="6">
        <v>19750</v>
      </c>
      <c r="K849" s="3"/>
      <c r="L849" s="3"/>
      <c r="M849" s="3"/>
    </row>
    <row r="850" spans="1:13" s="1" customFormat="1" ht="14.9" customHeight="1" x14ac:dyDescent="0.2">
      <c r="A850" s="3" t="s">
        <v>81</v>
      </c>
      <c r="B850" s="3" t="s">
        <v>9856</v>
      </c>
      <c r="C850" s="4">
        <v>42409</v>
      </c>
      <c r="D850" s="3"/>
      <c r="E850" s="5">
        <v>0</v>
      </c>
      <c r="F850" s="3" t="s">
        <v>9857</v>
      </c>
      <c r="G850" s="3" t="s">
        <v>9858</v>
      </c>
      <c r="H850" s="4">
        <v>42409</v>
      </c>
      <c r="I850" s="3" t="s">
        <v>704</v>
      </c>
      <c r="J850" s="6">
        <v>640</v>
      </c>
      <c r="K850" s="3" t="s">
        <v>16267</v>
      </c>
      <c r="L850" s="3"/>
      <c r="M850" s="3"/>
    </row>
    <row r="851" spans="1:13" s="1" customFormat="1" ht="14.9" customHeight="1" x14ac:dyDescent="0.2">
      <c r="A851" s="3" t="s">
        <v>81</v>
      </c>
      <c r="B851" s="3" t="s">
        <v>6299</v>
      </c>
      <c r="C851" s="4">
        <v>36617</v>
      </c>
      <c r="D851" s="3" t="s">
        <v>6300</v>
      </c>
      <c r="E851" s="5">
        <v>60966.75</v>
      </c>
      <c r="F851" s="3" t="s">
        <v>6301</v>
      </c>
      <c r="G851" s="3" t="s">
        <v>6302</v>
      </c>
      <c r="H851" s="4">
        <v>45612</v>
      </c>
      <c r="I851" s="3" t="s">
        <v>6303</v>
      </c>
      <c r="J851" s="6">
        <v>133000</v>
      </c>
      <c r="K851" s="3"/>
      <c r="L851" s="3"/>
      <c r="M851" s="3"/>
    </row>
    <row r="852" spans="1:13" s="1" customFormat="1" ht="14.9" customHeight="1" x14ac:dyDescent="0.2">
      <c r="A852" s="3" t="s">
        <v>81</v>
      </c>
      <c r="B852" s="3" t="s">
        <v>13632</v>
      </c>
      <c r="C852" s="4">
        <v>37622</v>
      </c>
      <c r="D852" s="3" t="s">
        <v>13633</v>
      </c>
      <c r="E852" s="5">
        <v>42443.63</v>
      </c>
      <c r="F852" s="3" t="s">
        <v>13634</v>
      </c>
      <c r="G852" s="3" t="s">
        <v>57</v>
      </c>
      <c r="H852" s="4">
        <v>42609</v>
      </c>
      <c r="I852" s="3" t="s">
        <v>68</v>
      </c>
      <c r="J852" s="6">
        <v>99500</v>
      </c>
      <c r="K852" s="3"/>
      <c r="L852" s="3"/>
      <c r="M852" s="3"/>
    </row>
    <row r="853" spans="1:13" s="1" customFormat="1" ht="14.9" customHeight="1" x14ac:dyDescent="0.2">
      <c r="A853" s="3" t="s">
        <v>81</v>
      </c>
      <c r="B853" s="3" t="s">
        <v>15429</v>
      </c>
      <c r="C853" s="4">
        <v>32964</v>
      </c>
      <c r="D853" s="3" t="s">
        <v>15430</v>
      </c>
      <c r="E853" s="5">
        <v>91630.5</v>
      </c>
      <c r="F853" s="3" t="s">
        <v>15431</v>
      </c>
      <c r="G853" s="3" t="s">
        <v>15432</v>
      </c>
      <c r="H853" s="4">
        <v>32964</v>
      </c>
      <c r="I853" s="3" t="s">
        <v>93</v>
      </c>
      <c r="J853" s="6">
        <v>189000</v>
      </c>
      <c r="K853" s="3"/>
      <c r="L853" s="3"/>
      <c r="M853" s="3"/>
    </row>
    <row r="854" spans="1:13" s="1" customFormat="1" ht="14.9" customHeight="1" x14ac:dyDescent="0.2">
      <c r="A854" s="3" t="s">
        <v>81</v>
      </c>
      <c r="B854" s="3" t="s">
        <v>1964</v>
      </c>
      <c r="C854" s="4">
        <v>32964</v>
      </c>
      <c r="D854" s="3" t="s">
        <v>1965</v>
      </c>
      <c r="E854" s="5">
        <v>21806.3</v>
      </c>
      <c r="F854" s="3" t="s">
        <v>1966</v>
      </c>
      <c r="G854" s="3" t="s">
        <v>1967</v>
      </c>
      <c r="H854" s="4">
        <v>42671</v>
      </c>
      <c r="I854" s="3" t="s">
        <v>93</v>
      </c>
      <c r="J854" s="6">
        <v>57000</v>
      </c>
      <c r="K854" s="3"/>
      <c r="L854" s="3"/>
      <c r="M854" s="3"/>
    </row>
    <row r="855" spans="1:13" s="1" customFormat="1" ht="14.9" customHeight="1" x14ac:dyDescent="0.2">
      <c r="A855" s="3" t="s">
        <v>81</v>
      </c>
      <c r="B855" s="3" t="s">
        <v>1396</v>
      </c>
      <c r="C855" s="4">
        <v>36475</v>
      </c>
      <c r="D855" s="3" t="s">
        <v>1397</v>
      </c>
      <c r="E855" s="5">
        <v>20371.68</v>
      </c>
      <c r="F855" s="3" t="s">
        <v>1398</v>
      </c>
      <c r="G855" s="3" t="s">
        <v>1399</v>
      </c>
      <c r="H855" s="4">
        <v>45611</v>
      </c>
      <c r="I855" s="3" t="s">
        <v>93</v>
      </c>
      <c r="J855" s="6">
        <v>53000</v>
      </c>
      <c r="K855" s="3"/>
      <c r="L855" s="3"/>
      <c r="M855" s="3"/>
    </row>
    <row r="856" spans="1:13" s="1" customFormat="1" ht="14.9" customHeight="1" x14ac:dyDescent="0.2">
      <c r="A856" s="3" t="s">
        <v>81</v>
      </c>
      <c r="B856" s="3" t="s">
        <v>1400</v>
      </c>
      <c r="C856" s="4">
        <v>36475</v>
      </c>
      <c r="D856" s="3" t="s">
        <v>1401</v>
      </c>
      <c r="E856" s="5">
        <v>20945.53</v>
      </c>
      <c r="F856" s="3" t="s">
        <v>1402</v>
      </c>
      <c r="G856" s="3" t="s">
        <v>1403</v>
      </c>
      <c r="H856" s="4">
        <v>43022</v>
      </c>
      <c r="I856" s="3" t="s">
        <v>93</v>
      </c>
      <c r="J856" s="6">
        <v>54500</v>
      </c>
      <c r="K856" s="3"/>
      <c r="L856" s="3"/>
      <c r="M856" s="3"/>
    </row>
    <row r="857" spans="1:13" s="1" customFormat="1" ht="14.9" customHeight="1" x14ac:dyDescent="0.2">
      <c r="A857" s="3" t="s">
        <v>81</v>
      </c>
      <c r="B857" s="3" t="s">
        <v>1201</v>
      </c>
      <c r="C857" s="4">
        <v>43395</v>
      </c>
      <c r="D857" s="3" t="s">
        <v>1202</v>
      </c>
      <c r="E857" s="5">
        <v>0</v>
      </c>
      <c r="F857" s="3" t="s">
        <v>1203</v>
      </c>
      <c r="G857" s="3" t="s">
        <v>1204</v>
      </c>
      <c r="H857" s="4">
        <v>43395</v>
      </c>
      <c r="I857" s="3" t="s">
        <v>142</v>
      </c>
      <c r="J857" s="6">
        <v>11250</v>
      </c>
      <c r="K857" s="3"/>
      <c r="L857" s="3"/>
      <c r="M857" s="3"/>
    </row>
    <row r="858" spans="1:13" s="1" customFormat="1" ht="14.9" customHeight="1" x14ac:dyDescent="0.2">
      <c r="A858" s="3" t="s">
        <v>81</v>
      </c>
      <c r="B858" s="3" t="s">
        <v>14979</v>
      </c>
      <c r="C858" s="4">
        <v>42506</v>
      </c>
      <c r="D858" s="3" t="s">
        <v>14976</v>
      </c>
      <c r="E858" s="5">
        <v>22810.54</v>
      </c>
      <c r="F858" s="3" t="s">
        <v>14980</v>
      </c>
      <c r="G858" s="3" t="s">
        <v>14978</v>
      </c>
      <c r="H858" s="4">
        <v>42506</v>
      </c>
      <c r="I858" s="3" t="s">
        <v>68</v>
      </c>
      <c r="J858" s="6">
        <v>59500</v>
      </c>
      <c r="K858" s="3"/>
      <c r="L858" s="3"/>
      <c r="M858" s="3"/>
    </row>
    <row r="859" spans="1:13" s="1" customFormat="1" ht="14.9" customHeight="1" x14ac:dyDescent="0.2">
      <c r="A859" s="3" t="s">
        <v>81</v>
      </c>
      <c r="B859" s="3" t="s">
        <v>4370</v>
      </c>
      <c r="C859" s="4">
        <v>42506</v>
      </c>
      <c r="D859" s="3" t="s">
        <v>4371</v>
      </c>
      <c r="E859" s="5">
        <v>25823.25</v>
      </c>
      <c r="F859" s="3" t="s">
        <v>4372</v>
      </c>
      <c r="G859" s="3" t="s">
        <v>4373</v>
      </c>
      <c r="H859" s="4">
        <v>42538</v>
      </c>
      <c r="I859" s="3" t="s">
        <v>68</v>
      </c>
      <c r="J859" s="6">
        <v>68000</v>
      </c>
      <c r="K859" s="3"/>
      <c r="L859" s="3"/>
      <c r="M859" s="3"/>
    </row>
    <row r="860" spans="1:13" s="1" customFormat="1" ht="14.9" customHeight="1" x14ac:dyDescent="0.2">
      <c r="A860" s="3" t="s">
        <v>81</v>
      </c>
      <c r="B860" s="3" t="s">
        <v>11816</v>
      </c>
      <c r="C860" s="4">
        <v>32964</v>
      </c>
      <c r="D860" s="3" t="s">
        <v>11817</v>
      </c>
      <c r="E860" s="5">
        <v>15671.61</v>
      </c>
      <c r="F860" s="3" t="s">
        <v>11818</v>
      </c>
      <c r="G860" s="3" t="s">
        <v>3560</v>
      </c>
      <c r="H860" s="4">
        <v>45976</v>
      </c>
      <c r="I860" s="3" t="s">
        <v>93</v>
      </c>
      <c r="J860" s="6">
        <v>41750</v>
      </c>
      <c r="K860" s="3"/>
      <c r="L860" s="3"/>
      <c r="M860" s="3"/>
    </row>
    <row r="861" spans="1:13" s="1" customFormat="1" ht="14.9" customHeight="1" x14ac:dyDescent="0.2">
      <c r="A861" s="3" t="s">
        <v>81</v>
      </c>
      <c r="B861" s="3" t="s">
        <v>4482</v>
      </c>
      <c r="C861" s="4">
        <v>41729</v>
      </c>
      <c r="D861" s="3" t="s">
        <v>4483</v>
      </c>
      <c r="E861" s="5">
        <v>25679.79</v>
      </c>
      <c r="F861" s="3" t="s">
        <v>4484</v>
      </c>
      <c r="G861" s="3" t="s">
        <v>4485</v>
      </c>
      <c r="H861" s="4">
        <v>41729</v>
      </c>
      <c r="I861" s="3" t="s">
        <v>68</v>
      </c>
      <c r="J861" s="6">
        <v>67000</v>
      </c>
      <c r="K861" s="3"/>
      <c r="L861" s="3"/>
      <c r="M861" s="3"/>
    </row>
    <row r="862" spans="1:13" s="1" customFormat="1" ht="14.9" customHeight="1" x14ac:dyDescent="0.2">
      <c r="A862" s="3" t="s">
        <v>81</v>
      </c>
      <c r="B862" s="3" t="s">
        <v>6341</v>
      </c>
      <c r="C862" s="4">
        <v>39114</v>
      </c>
      <c r="D862" s="3" t="s">
        <v>6342</v>
      </c>
      <c r="E862" s="5">
        <v>25249.4</v>
      </c>
      <c r="F862" s="3" t="s">
        <v>6343</v>
      </c>
      <c r="G862" s="3" t="s">
        <v>57</v>
      </c>
      <c r="H862" s="4">
        <v>45390</v>
      </c>
      <c r="I862" s="3" t="s">
        <v>93</v>
      </c>
      <c r="J862" s="6">
        <v>66000</v>
      </c>
      <c r="K862" s="3"/>
      <c r="L862" s="3"/>
      <c r="M862" s="3"/>
    </row>
    <row r="863" spans="1:13" s="1" customFormat="1" ht="14.9" customHeight="1" x14ac:dyDescent="0.2">
      <c r="A863" s="3" t="s">
        <v>81</v>
      </c>
      <c r="B863" s="3" t="s">
        <v>7644</v>
      </c>
      <c r="C863" s="4">
        <v>39114</v>
      </c>
      <c r="D863" s="3" t="s">
        <v>7645</v>
      </c>
      <c r="E863" s="5">
        <v>12223.01</v>
      </c>
      <c r="F863" s="3" t="s">
        <v>7646</v>
      </c>
      <c r="G863" s="3" t="s">
        <v>57</v>
      </c>
      <c r="H863" s="4">
        <v>41672</v>
      </c>
      <c r="I863" s="3" t="s">
        <v>103</v>
      </c>
      <c r="J863" s="6">
        <v>53000</v>
      </c>
      <c r="K863" s="3" t="s">
        <v>16267</v>
      </c>
      <c r="L863" s="3" t="s">
        <v>16267</v>
      </c>
      <c r="M863" s="3"/>
    </row>
    <row r="864" spans="1:13" s="1" customFormat="1" ht="14.9" customHeight="1" x14ac:dyDescent="0.2">
      <c r="A864" s="3" t="s">
        <v>81</v>
      </c>
      <c r="B864" s="3" t="s">
        <v>13635</v>
      </c>
      <c r="C864" s="4">
        <v>32964</v>
      </c>
      <c r="D864" s="3" t="s">
        <v>13633</v>
      </c>
      <c r="E864" s="5">
        <v>20228.21</v>
      </c>
      <c r="F864" s="3" t="s">
        <v>13636</v>
      </c>
      <c r="G864" s="3" t="s">
        <v>57</v>
      </c>
      <c r="H864" s="4">
        <v>44018</v>
      </c>
      <c r="I864" s="3" t="s">
        <v>93</v>
      </c>
      <c r="J864" s="6">
        <v>52500</v>
      </c>
      <c r="K864" s="3"/>
      <c r="L864" s="3"/>
      <c r="M864" s="3"/>
    </row>
    <row r="865" spans="1:13" s="1" customFormat="1" ht="14.9" customHeight="1" x14ac:dyDescent="0.2">
      <c r="A865" s="3" t="s">
        <v>81</v>
      </c>
      <c r="B865" s="3" t="s">
        <v>2481</v>
      </c>
      <c r="C865" s="4">
        <v>32964</v>
      </c>
      <c r="D865" s="3" t="s">
        <v>2482</v>
      </c>
      <c r="E865" s="5">
        <v>11878.7</v>
      </c>
      <c r="F865" s="3" t="s">
        <v>2483</v>
      </c>
      <c r="G865" s="3" t="s">
        <v>57</v>
      </c>
      <c r="H865" s="4">
        <v>39507</v>
      </c>
      <c r="I865" s="3" t="s">
        <v>93</v>
      </c>
      <c r="J865" s="6">
        <v>51500</v>
      </c>
      <c r="K865" s="3" t="s">
        <v>16267</v>
      </c>
      <c r="L865" s="3" t="s">
        <v>16267</v>
      </c>
      <c r="M865" s="3"/>
    </row>
    <row r="866" spans="1:13" s="1" customFormat="1" ht="14.9" customHeight="1" x14ac:dyDescent="0.2">
      <c r="A866" s="3" t="s">
        <v>81</v>
      </c>
      <c r="B866" s="3" t="s">
        <v>2969</v>
      </c>
      <c r="C866" s="4">
        <v>34274</v>
      </c>
      <c r="D866" s="3"/>
      <c r="E866" s="5">
        <v>21232.45</v>
      </c>
      <c r="F866" s="3" t="s">
        <v>2970</v>
      </c>
      <c r="G866" s="3" t="s">
        <v>2971</v>
      </c>
      <c r="H866" s="4">
        <v>45901</v>
      </c>
      <c r="I866" s="3" t="s">
        <v>93</v>
      </c>
      <c r="J866" s="6">
        <v>55000</v>
      </c>
      <c r="K866" s="3"/>
      <c r="L866" s="3"/>
      <c r="M866" s="3"/>
    </row>
    <row r="867" spans="1:13" s="1" customFormat="1" ht="14.9" customHeight="1" x14ac:dyDescent="0.2">
      <c r="A867" s="3" t="s">
        <v>81</v>
      </c>
      <c r="B867" s="3" t="s">
        <v>12452</v>
      </c>
      <c r="C867" s="4">
        <v>32964</v>
      </c>
      <c r="D867" s="3" t="s">
        <v>12453</v>
      </c>
      <c r="E867" s="5">
        <v>22888.36</v>
      </c>
      <c r="F867" s="3" t="s">
        <v>12454</v>
      </c>
      <c r="G867" s="3" t="s">
        <v>12455</v>
      </c>
      <c r="H867" s="4">
        <v>45968</v>
      </c>
      <c r="I867" s="3" t="s">
        <v>93</v>
      </c>
      <c r="J867" s="6">
        <v>66000</v>
      </c>
      <c r="K867" s="3"/>
      <c r="L867" s="3"/>
      <c r="M867" s="3"/>
    </row>
    <row r="868" spans="1:13" s="1" customFormat="1" ht="14.9" customHeight="1" x14ac:dyDescent="0.2">
      <c r="A868" s="3" t="s">
        <v>81</v>
      </c>
      <c r="B868" s="3" t="s">
        <v>2782</v>
      </c>
      <c r="C868" s="4">
        <v>32964</v>
      </c>
      <c r="D868" s="3" t="s">
        <v>2783</v>
      </c>
      <c r="E868" s="5">
        <v>20802.060000000001</v>
      </c>
      <c r="F868" s="3" t="s">
        <v>2784</v>
      </c>
      <c r="G868" s="3" t="s">
        <v>57</v>
      </c>
      <c r="H868" s="4">
        <v>37291</v>
      </c>
      <c r="I868" s="3" t="s">
        <v>93</v>
      </c>
      <c r="J868" s="6">
        <v>54000</v>
      </c>
      <c r="K868" s="3"/>
      <c r="L868" s="3"/>
      <c r="M868" s="3"/>
    </row>
    <row r="869" spans="1:13" s="1" customFormat="1" ht="14.9" customHeight="1" x14ac:dyDescent="0.2">
      <c r="A869" s="3" t="s">
        <v>81</v>
      </c>
      <c r="B869" s="3" t="s">
        <v>4016</v>
      </c>
      <c r="C869" s="4">
        <v>32964</v>
      </c>
      <c r="D869" s="3" t="s">
        <v>4017</v>
      </c>
      <c r="E869" s="5">
        <v>161700</v>
      </c>
      <c r="F869" s="3" t="s">
        <v>4018</v>
      </c>
      <c r="G869" s="3" t="s">
        <v>4019</v>
      </c>
      <c r="H869" s="4">
        <v>32964</v>
      </c>
      <c r="I869" s="3" t="s">
        <v>4020</v>
      </c>
      <c r="J869" s="6">
        <v>330000</v>
      </c>
      <c r="K869" s="3"/>
      <c r="L869" s="3"/>
      <c r="M869" s="3"/>
    </row>
    <row r="870" spans="1:13" s="1" customFormat="1" ht="14.9" customHeight="1" x14ac:dyDescent="0.2">
      <c r="A870" s="3" t="s">
        <v>81</v>
      </c>
      <c r="B870" s="3" t="s">
        <v>4307</v>
      </c>
      <c r="C870" s="4">
        <v>39539</v>
      </c>
      <c r="D870" s="3" t="s">
        <v>4308</v>
      </c>
      <c r="E870" s="5">
        <v>34146.379999999997</v>
      </c>
      <c r="F870" s="3" t="s">
        <v>4309</v>
      </c>
      <c r="G870" s="3" t="s">
        <v>4310</v>
      </c>
      <c r="H870" s="4">
        <v>40726</v>
      </c>
      <c r="I870" s="3" t="s">
        <v>93</v>
      </c>
      <c r="J870" s="6">
        <v>88000</v>
      </c>
      <c r="K870" s="3"/>
      <c r="L870" s="3"/>
      <c r="M870" s="3"/>
    </row>
    <row r="871" spans="1:13" s="1" customFormat="1" ht="14.9" customHeight="1" x14ac:dyDescent="0.2">
      <c r="A871" s="3" t="s">
        <v>81</v>
      </c>
      <c r="B871" s="3" t="s">
        <v>1404</v>
      </c>
      <c r="C871" s="4">
        <v>41226</v>
      </c>
      <c r="D871" s="3" t="s">
        <v>1401</v>
      </c>
      <c r="E871" s="5">
        <v>33508.129999999997</v>
      </c>
      <c r="F871" s="3" t="s">
        <v>1405</v>
      </c>
      <c r="G871" s="3" t="s">
        <v>1403</v>
      </c>
      <c r="H871" s="4">
        <v>41226</v>
      </c>
      <c r="I871" s="3" t="s">
        <v>68</v>
      </c>
      <c r="J871" s="6">
        <v>79000</v>
      </c>
      <c r="K871" s="3"/>
      <c r="L871" s="3"/>
      <c r="M871" s="3"/>
    </row>
    <row r="872" spans="1:13" s="1" customFormat="1" ht="14.9" customHeight="1" x14ac:dyDescent="0.2">
      <c r="A872" s="3" t="s">
        <v>81</v>
      </c>
      <c r="B872" s="3" t="s">
        <v>15070</v>
      </c>
      <c r="C872" s="4">
        <v>35521</v>
      </c>
      <c r="D872" s="3" t="s">
        <v>15066</v>
      </c>
      <c r="E872" s="5">
        <v>5635.5</v>
      </c>
      <c r="F872" s="3" t="s">
        <v>15071</v>
      </c>
      <c r="G872" s="3" t="s">
        <v>13656</v>
      </c>
      <c r="H872" s="4">
        <v>35521</v>
      </c>
      <c r="I872" s="3" t="s">
        <v>391</v>
      </c>
      <c r="J872" s="6">
        <v>12750</v>
      </c>
      <c r="K872" s="3"/>
      <c r="L872" s="3"/>
      <c r="M872" s="3"/>
    </row>
    <row r="873" spans="1:13" s="1" customFormat="1" ht="14.9" customHeight="1" x14ac:dyDescent="0.2">
      <c r="A873" s="3" t="s">
        <v>81</v>
      </c>
      <c r="B873" s="3" t="s">
        <v>7672</v>
      </c>
      <c r="C873" s="4">
        <v>37552</v>
      </c>
      <c r="D873" s="3" t="s">
        <v>7653</v>
      </c>
      <c r="E873" s="5">
        <v>3712.8</v>
      </c>
      <c r="F873" s="3" t="s">
        <v>7673</v>
      </c>
      <c r="G873" s="3" t="s">
        <v>7655</v>
      </c>
      <c r="H873" s="4">
        <v>40019</v>
      </c>
      <c r="I873" s="3" t="s">
        <v>391</v>
      </c>
      <c r="J873" s="6">
        <v>8400</v>
      </c>
      <c r="K873" s="3"/>
      <c r="L873" s="3"/>
      <c r="M873" s="3"/>
    </row>
    <row r="874" spans="1:13" s="1" customFormat="1" ht="14.9" customHeight="1" x14ac:dyDescent="0.2">
      <c r="A874" s="3" t="s">
        <v>81</v>
      </c>
      <c r="B874" s="3" t="s">
        <v>10275</v>
      </c>
      <c r="C874" s="4">
        <v>39539</v>
      </c>
      <c r="D874" s="3"/>
      <c r="E874" s="5">
        <v>0</v>
      </c>
      <c r="F874" s="3" t="s">
        <v>10276</v>
      </c>
      <c r="G874" s="3" t="s">
        <v>10277</v>
      </c>
      <c r="H874" s="4">
        <v>42821</v>
      </c>
      <c r="I874" s="3" t="s">
        <v>2919</v>
      </c>
      <c r="J874" s="6">
        <v>5400</v>
      </c>
      <c r="K874" s="3" t="s">
        <v>16267</v>
      </c>
      <c r="L874" s="3"/>
      <c r="M874" s="3"/>
    </row>
    <row r="875" spans="1:13" s="1" customFormat="1" ht="14.9" customHeight="1" x14ac:dyDescent="0.2">
      <c r="A875" s="3" t="s">
        <v>81</v>
      </c>
      <c r="B875" s="3" t="s">
        <v>7674</v>
      </c>
      <c r="C875" s="4">
        <v>35477</v>
      </c>
      <c r="D875" s="3" t="s">
        <v>7653</v>
      </c>
      <c r="E875" s="5">
        <v>4530.5</v>
      </c>
      <c r="F875" s="3" t="s">
        <v>7675</v>
      </c>
      <c r="G875" s="3" t="s">
        <v>7655</v>
      </c>
      <c r="H875" s="4">
        <v>45489</v>
      </c>
      <c r="I875" s="3" t="s">
        <v>2028</v>
      </c>
      <c r="J875" s="6">
        <v>10250</v>
      </c>
      <c r="K875" s="3"/>
      <c r="L875" s="3"/>
      <c r="M875" s="3"/>
    </row>
    <row r="876" spans="1:13" s="1" customFormat="1" ht="14.9" customHeight="1" x14ac:dyDescent="0.2">
      <c r="A876" s="3" t="s">
        <v>81</v>
      </c>
      <c r="B876" s="3" t="s">
        <v>6425</v>
      </c>
      <c r="C876" s="4">
        <v>42683</v>
      </c>
      <c r="D876" s="3" t="s">
        <v>6426</v>
      </c>
      <c r="E876" s="5">
        <v>11477</v>
      </c>
      <c r="F876" s="3" t="s">
        <v>6427</v>
      </c>
      <c r="G876" s="3" t="s">
        <v>57</v>
      </c>
      <c r="H876" s="4">
        <v>42683</v>
      </c>
      <c r="I876" s="3" t="s">
        <v>157</v>
      </c>
      <c r="J876" s="6">
        <v>30000</v>
      </c>
      <c r="K876" s="3"/>
      <c r="L876" s="3"/>
      <c r="M876" s="3"/>
    </row>
    <row r="877" spans="1:13" s="1" customFormat="1" ht="14.9" customHeight="1" x14ac:dyDescent="0.2">
      <c r="A877" s="3" t="s">
        <v>81</v>
      </c>
      <c r="B877" s="3" t="s">
        <v>6428</v>
      </c>
      <c r="C877" s="4">
        <v>42683</v>
      </c>
      <c r="D877" s="3" t="s">
        <v>6426</v>
      </c>
      <c r="E877" s="5">
        <v>1989</v>
      </c>
      <c r="F877" s="3" t="s">
        <v>6429</v>
      </c>
      <c r="G877" s="3" t="s">
        <v>57</v>
      </c>
      <c r="H877" s="4">
        <v>42683</v>
      </c>
      <c r="I877" s="3" t="s">
        <v>641</v>
      </c>
      <c r="J877" s="6">
        <v>4500</v>
      </c>
      <c r="K877" s="3"/>
      <c r="L877" s="3"/>
      <c r="M877" s="3"/>
    </row>
    <row r="878" spans="1:13" s="1" customFormat="1" ht="14.9" customHeight="1" x14ac:dyDescent="0.2">
      <c r="A878" s="3" t="s">
        <v>81</v>
      </c>
      <c r="B878" s="3" t="s">
        <v>2759</v>
      </c>
      <c r="C878" s="4">
        <v>32964</v>
      </c>
      <c r="D878" s="3" t="s">
        <v>2760</v>
      </c>
      <c r="E878" s="5">
        <v>207.76</v>
      </c>
      <c r="F878" s="3" t="s">
        <v>2761</v>
      </c>
      <c r="G878" s="3" t="s">
        <v>2762</v>
      </c>
      <c r="H878" s="4">
        <v>32964</v>
      </c>
      <c r="I878" s="3" t="s">
        <v>1350</v>
      </c>
      <c r="J878" s="6">
        <v>2650</v>
      </c>
      <c r="K878" s="3" t="s">
        <v>16267</v>
      </c>
      <c r="L878" s="3"/>
      <c r="M878" s="3"/>
    </row>
    <row r="879" spans="1:13" s="1" customFormat="1" ht="14.9" customHeight="1" x14ac:dyDescent="0.2">
      <c r="A879" s="3" t="s">
        <v>81</v>
      </c>
      <c r="B879" s="3" t="s">
        <v>9451</v>
      </c>
      <c r="C879" s="4">
        <v>44083</v>
      </c>
      <c r="D879" s="3"/>
      <c r="E879" s="5">
        <v>0</v>
      </c>
      <c r="F879" s="3" t="s">
        <v>9452</v>
      </c>
      <c r="G879" s="3" t="s">
        <v>9453</v>
      </c>
      <c r="H879" s="4">
        <v>44083</v>
      </c>
      <c r="I879" s="3" t="s">
        <v>704</v>
      </c>
      <c r="J879" s="6">
        <v>650</v>
      </c>
      <c r="K879" s="3" t="s">
        <v>16267</v>
      </c>
      <c r="L879" s="3"/>
      <c r="M879" s="3"/>
    </row>
    <row r="880" spans="1:13" s="1" customFormat="1" ht="14.9" customHeight="1" x14ac:dyDescent="0.2">
      <c r="A880" s="3" t="s">
        <v>81</v>
      </c>
      <c r="B880" s="3" t="s">
        <v>2766</v>
      </c>
      <c r="C880" s="4">
        <v>32964</v>
      </c>
      <c r="D880" s="3" t="s">
        <v>2767</v>
      </c>
      <c r="E880" s="5">
        <v>619.36</v>
      </c>
      <c r="F880" s="3" t="s">
        <v>2768</v>
      </c>
      <c r="G880" s="3" t="s">
        <v>57</v>
      </c>
      <c r="H880" s="4">
        <v>32964</v>
      </c>
      <c r="I880" s="3" t="s">
        <v>21</v>
      </c>
      <c r="J880" s="6">
        <v>7900</v>
      </c>
      <c r="K880" s="3" t="s">
        <v>16267</v>
      </c>
      <c r="L880" s="3"/>
      <c r="M880" s="3"/>
    </row>
    <row r="881" spans="1:13" s="1" customFormat="1" ht="14.9" customHeight="1" x14ac:dyDescent="0.2">
      <c r="A881" s="3" t="s">
        <v>81</v>
      </c>
      <c r="B881" s="3" t="s">
        <v>10083</v>
      </c>
      <c r="C881" s="4">
        <v>38169</v>
      </c>
      <c r="D881" s="3"/>
      <c r="E881" s="5">
        <v>0</v>
      </c>
      <c r="F881" s="3" t="s">
        <v>10084</v>
      </c>
      <c r="G881" s="3" t="s">
        <v>10085</v>
      </c>
      <c r="H881" s="4">
        <v>44707</v>
      </c>
      <c r="I881" s="3" t="s">
        <v>7921</v>
      </c>
      <c r="J881" s="6">
        <v>5800</v>
      </c>
      <c r="K881" s="3"/>
      <c r="L881" s="3"/>
      <c r="M881" s="3"/>
    </row>
    <row r="882" spans="1:13" s="1" customFormat="1" ht="14.9" customHeight="1" x14ac:dyDescent="0.2">
      <c r="A882" s="3" t="s">
        <v>81</v>
      </c>
      <c r="B882" s="3" t="s">
        <v>9127</v>
      </c>
      <c r="C882" s="4">
        <v>44348</v>
      </c>
      <c r="D882" s="3"/>
      <c r="E882" s="5">
        <v>0</v>
      </c>
      <c r="F882" s="3" t="s">
        <v>9128</v>
      </c>
      <c r="G882" s="3" t="s">
        <v>9129</v>
      </c>
      <c r="H882" s="4">
        <v>44348</v>
      </c>
      <c r="I882" s="3" t="s">
        <v>641</v>
      </c>
      <c r="J882" s="6">
        <v>1500</v>
      </c>
      <c r="K882" s="3"/>
      <c r="L882" s="3"/>
      <c r="M882" s="3"/>
    </row>
    <row r="883" spans="1:13" s="1" customFormat="1" ht="14.9" customHeight="1" x14ac:dyDescent="0.2">
      <c r="A883" s="3" t="s">
        <v>81</v>
      </c>
      <c r="B883" s="3" t="s">
        <v>2684</v>
      </c>
      <c r="C883" s="4">
        <v>44652</v>
      </c>
      <c r="D883" s="3" t="s">
        <v>2685</v>
      </c>
      <c r="E883" s="5">
        <v>14144</v>
      </c>
      <c r="F883" s="3" t="s">
        <v>2686</v>
      </c>
      <c r="G883" s="3" t="s">
        <v>2687</v>
      </c>
      <c r="H883" s="4">
        <v>44652</v>
      </c>
      <c r="I883" s="3" t="s">
        <v>2688</v>
      </c>
      <c r="J883" s="6">
        <v>32000</v>
      </c>
      <c r="K883" s="3"/>
      <c r="L883" s="3"/>
      <c r="M883" s="3"/>
    </row>
    <row r="884" spans="1:13" s="1" customFormat="1" ht="14.9" customHeight="1" x14ac:dyDescent="0.2">
      <c r="A884" s="3" t="s">
        <v>81</v>
      </c>
      <c r="B884" s="3" t="s">
        <v>13998</v>
      </c>
      <c r="C884" s="4">
        <v>33970</v>
      </c>
      <c r="D884" s="3" t="s">
        <v>13999</v>
      </c>
      <c r="E884" s="5">
        <v>0</v>
      </c>
      <c r="F884" s="3" t="s">
        <v>14000</v>
      </c>
      <c r="G884" s="3" t="s">
        <v>14001</v>
      </c>
      <c r="H884" s="4">
        <v>42766</v>
      </c>
      <c r="I884" s="3" t="s">
        <v>68</v>
      </c>
      <c r="J884" s="6">
        <v>9300</v>
      </c>
      <c r="K884" s="3"/>
      <c r="L884" s="3"/>
      <c r="M884" s="3"/>
    </row>
    <row r="885" spans="1:13" s="1" customFormat="1" ht="14.9" customHeight="1" x14ac:dyDescent="0.2">
      <c r="A885" s="3" t="s">
        <v>81</v>
      </c>
      <c r="B885" s="3" t="s">
        <v>5106</v>
      </c>
      <c r="C885" s="4">
        <v>37712</v>
      </c>
      <c r="D885" s="3" t="s">
        <v>5107</v>
      </c>
      <c r="E885" s="5">
        <v>0</v>
      </c>
      <c r="F885" s="3" t="s">
        <v>5108</v>
      </c>
      <c r="G885" s="3" t="s">
        <v>57</v>
      </c>
      <c r="H885" s="4">
        <v>37712</v>
      </c>
      <c r="I885" s="3" t="s">
        <v>191</v>
      </c>
      <c r="J885" s="6">
        <v>6100</v>
      </c>
      <c r="K885" s="3"/>
      <c r="L885" s="3"/>
      <c r="M885" s="3"/>
    </row>
    <row r="886" spans="1:13" s="1" customFormat="1" ht="14.9" customHeight="1" x14ac:dyDescent="0.2">
      <c r="A886" s="3" t="s">
        <v>81</v>
      </c>
      <c r="B886" s="3" t="s">
        <v>8328</v>
      </c>
      <c r="C886" s="4">
        <v>44166</v>
      </c>
      <c r="D886" s="3"/>
      <c r="E886" s="5">
        <v>0</v>
      </c>
      <c r="F886" s="3" t="s">
        <v>8329</v>
      </c>
      <c r="G886" s="3" t="s">
        <v>8330</v>
      </c>
      <c r="H886" s="4">
        <v>44166</v>
      </c>
      <c r="I886" s="3" t="s">
        <v>641</v>
      </c>
      <c r="J886" s="6">
        <v>3050</v>
      </c>
      <c r="K886" s="3"/>
      <c r="L886" s="3"/>
      <c r="M886" s="3"/>
    </row>
    <row r="887" spans="1:13" s="1" customFormat="1" ht="14.9" customHeight="1" x14ac:dyDescent="0.2">
      <c r="A887" s="3" t="s">
        <v>81</v>
      </c>
      <c r="B887" s="3" t="s">
        <v>8410</v>
      </c>
      <c r="C887" s="4">
        <v>42979</v>
      </c>
      <c r="D887" s="3"/>
      <c r="E887" s="5">
        <v>0</v>
      </c>
      <c r="F887" s="3" t="s">
        <v>8411</v>
      </c>
      <c r="G887" s="3" t="s">
        <v>8412</v>
      </c>
      <c r="H887" s="4">
        <v>42979</v>
      </c>
      <c r="I887" s="3" t="s">
        <v>8413</v>
      </c>
      <c r="J887" s="6">
        <v>2050</v>
      </c>
      <c r="K887" s="3"/>
      <c r="L887" s="3"/>
      <c r="M887" s="3"/>
    </row>
    <row r="888" spans="1:13" s="1" customFormat="1" ht="14.9" customHeight="1" x14ac:dyDescent="0.2">
      <c r="A888" s="3" t="s">
        <v>81</v>
      </c>
      <c r="B888" s="3" t="s">
        <v>13546</v>
      </c>
      <c r="C888" s="4">
        <v>42979</v>
      </c>
      <c r="D888" s="3" t="s">
        <v>13547</v>
      </c>
      <c r="E888" s="5">
        <v>10166</v>
      </c>
      <c r="F888" s="3" t="s">
        <v>13548</v>
      </c>
      <c r="G888" s="3" t="s">
        <v>13549</v>
      </c>
      <c r="H888" s="4">
        <v>45819</v>
      </c>
      <c r="I888" s="3" t="s">
        <v>93</v>
      </c>
      <c r="J888" s="6">
        <v>23000</v>
      </c>
      <c r="K888" s="3"/>
      <c r="L888" s="3"/>
      <c r="M888" s="3"/>
    </row>
    <row r="889" spans="1:13" s="1" customFormat="1" ht="14.9" customHeight="1" x14ac:dyDescent="0.2">
      <c r="A889" s="3" t="s">
        <v>81</v>
      </c>
      <c r="B889" s="3" t="s">
        <v>10751</v>
      </c>
      <c r="C889" s="4">
        <v>43640</v>
      </c>
      <c r="D889" s="3" t="s">
        <v>10752</v>
      </c>
      <c r="E889" s="5">
        <v>2600</v>
      </c>
      <c r="F889" s="3" t="s">
        <v>10753</v>
      </c>
      <c r="G889" s="3" t="s">
        <v>10754</v>
      </c>
      <c r="H889" s="4">
        <v>44348</v>
      </c>
      <c r="I889" s="3" t="s">
        <v>27</v>
      </c>
      <c r="J889" s="6">
        <v>16500</v>
      </c>
      <c r="K889" s="3"/>
      <c r="L889" s="3" t="s">
        <v>16267</v>
      </c>
      <c r="M889" s="3"/>
    </row>
    <row r="890" spans="1:13" s="1" customFormat="1" ht="14.9" customHeight="1" x14ac:dyDescent="0.2">
      <c r="A890" s="3" t="s">
        <v>81</v>
      </c>
      <c r="B890" s="3" t="s">
        <v>1017</v>
      </c>
      <c r="C890" s="4">
        <v>43739</v>
      </c>
      <c r="D890" s="3" t="s">
        <v>1018</v>
      </c>
      <c r="E890" s="5">
        <v>11160.5</v>
      </c>
      <c r="F890" s="3" t="s">
        <v>1019</v>
      </c>
      <c r="G890" s="3" t="s">
        <v>57</v>
      </c>
      <c r="H890" s="4">
        <v>45542</v>
      </c>
      <c r="I890" s="3" t="s">
        <v>27</v>
      </c>
      <c r="J890" s="6">
        <v>25250</v>
      </c>
      <c r="K890" s="3"/>
      <c r="L890" s="3"/>
      <c r="M890" s="3"/>
    </row>
    <row r="891" spans="1:13" s="1" customFormat="1" ht="14.9" customHeight="1" x14ac:dyDescent="0.2">
      <c r="A891" s="3" t="s">
        <v>81</v>
      </c>
      <c r="B891" s="3" t="s">
        <v>1020</v>
      </c>
      <c r="C891" s="4">
        <v>43647</v>
      </c>
      <c r="D891" s="3" t="s">
        <v>1018</v>
      </c>
      <c r="E891" s="5">
        <v>0</v>
      </c>
      <c r="F891" s="3" t="s">
        <v>1021</v>
      </c>
      <c r="G891" s="3" t="s">
        <v>57</v>
      </c>
      <c r="H891" s="4">
        <v>46143</v>
      </c>
      <c r="I891" s="3" t="s">
        <v>27</v>
      </c>
      <c r="J891" s="6">
        <v>4550</v>
      </c>
      <c r="K891" s="3"/>
      <c r="L891" s="3"/>
      <c r="M891" s="3"/>
    </row>
    <row r="892" spans="1:13" s="1" customFormat="1" ht="14.9" customHeight="1" x14ac:dyDescent="0.2">
      <c r="A892" s="3" t="s">
        <v>81</v>
      </c>
      <c r="B892" s="3" t="s">
        <v>1022</v>
      </c>
      <c r="C892" s="4">
        <v>43850</v>
      </c>
      <c r="D892" s="3" t="s">
        <v>1018</v>
      </c>
      <c r="E892" s="5">
        <v>0</v>
      </c>
      <c r="F892" s="3" t="s">
        <v>1023</v>
      </c>
      <c r="G892" s="3" t="s">
        <v>57</v>
      </c>
      <c r="H892" s="4">
        <v>43850</v>
      </c>
      <c r="I892" s="3" t="s">
        <v>68</v>
      </c>
      <c r="J892" s="6">
        <v>11500</v>
      </c>
      <c r="K892" s="3"/>
      <c r="L892" s="3"/>
      <c r="M892" s="3"/>
    </row>
    <row r="893" spans="1:13" s="1" customFormat="1" ht="14.9" customHeight="1" x14ac:dyDescent="0.2">
      <c r="A893" s="3" t="s">
        <v>81</v>
      </c>
      <c r="B893" s="3" t="s">
        <v>5484</v>
      </c>
      <c r="C893" s="4">
        <v>34029</v>
      </c>
      <c r="D893" s="3"/>
      <c r="E893" s="5">
        <v>707.33</v>
      </c>
      <c r="F893" s="3" t="s">
        <v>5485</v>
      </c>
      <c r="G893" s="3" t="s">
        <v>5483</v>
      </c>
      <c r="H893" s="4">
        <v>45261</v>
      </c>
      <c r="I893" s="3" t="s">
        <v>453</v>
      </c>
      <c r="J893" s="6">
        <v>1975</v>
      </c>
      <c r="K893" s="3"/>
      <c r="L893" s="3"/>
      <c r="M893" s="3"/>
    </row>
    <row r="894" spans="1:13" s="1" customFormat="1" ht="14.9" customHeight="1" x14ac:dyDescent="0.2">
      <c r="A894" s="3" t="s">
        <v>81</v>
      </c>
      <c r="B894" s="3" t="s">
        <v>182</v>
      </c>
      <c r="C894" s="4">
        <v>38657</v>
      </c>
      <c r="D894" s="3"/>
      <c r="E894" s="5">
        <v>0</v>
      </c>
      <c r="F894" s="3" t="s">
        <v>183</v>
      </c>
      <c r="G894" s="3" t="s">
        <v>184</v>
      </c>
      <c r="H894" s="4">
        <v>45369</v>
      </c>
      <c r="I894" s="3"/>
      <c r="J894" s="6">
        <v>12000</v>
      </c>
      <c r="K894" s="3"/>
      <c r="L894" s="3"/>
      <c r="M894" s="3"/>
    </row>
    <row r="895" spans="1:13" s="1" customFormat="1" ht="14.9" customHeight="1" x14ac:dyDescent="0.2">
      <c r="A895" s="3" t="s">
        <v>81</v>
      </c>
      <c r="B895" s="3" t="s">
        <v>185</v>
      </c>
      <c r="C895" s="4">
        <v>45973</v>
      </c>
      <c r="D895" s="3"/>
      <c r="E895" s="5">
        <v>694.24</v>
      </c>
      <c r="F895" s="3" t="s">
        <v>186</v>
      </c>
      <c r="G895" s="3" t="s">
        <v>184</v>
      </c>
      <c r="H895" s="4">
        <v>45973</v>
      </c>
      <c r="I895" s="3" t="s">
        <v>157</v>
      </c>
      <c r="J895" s="6">
        <v>1625</v>
      </c>
      <c r="K895" s="3"/>
      <c r="L895" s="3"/>
      <c r="M895" s="3"/>
    </row>
    <row r="896" spans="1:13" s="1" customFormat="1" ht="14.9" customHeight="1" x14ac:dyDescent="0.2">
      <c r="A896" s="3" t="s">
        <v>81</v>
      </c>
      <c r="B896" s="3" t="s">
        <v>9144</v>
      </c>
      <c r="C896" s="4">
        <v>36982</v>
      </c>
      <c r="D896" s="3"/>
      <c r="E896" s="5">
        <v>0</v>
      </c>
      <c r="F896" s="3" t="s">
        <v>9145</v>
      </c>
      <c r="G896" s="3" t="s">
        <v>9146</v>
      </c>
      <c r="H896" s="4">
        <v>36982</v>
      </c>
      <c r="I896" s="3" t="s">
        <v>9147</v>
      </c>
      <c r="J896" s="6">
        <v>9200</v>
      </c>
      <c r="K896" s="3"/>
      <c r="L896" s="3"/>
      <c r="M896" s="3"/>
    </row>
    <row r="897" spans="1:13" s="1" customFormat="1" ht="14.9" customHeight="1" x14ac:dyDescent="0.2">
      <c r="A897" s="3" t="s">
        <v>81</v>
      </c>
      <c r="B897" s="3" t="s">
        <v>12662</v>
      </c>
      <c r="C897" s="4">
        <v>44287</v>
      </c>
      <c r="D897" s="3" t="s">
        <v>12663</v>
      </c>
      <c r="E897" s="5">
        <v>2986.52</v>
      </c>
      <c r="F897" s="3" t="s">
        <v>12664</v>
      </c>
      <c r="G897" s="3" t="s">
        <v>12665</v>
      </c>
      <c r="H897" s="4">
        <v>44287</v>
      </c>
      <c r="I897" s="3" t="s">
        <v>142</v>
      </c>
      <c r="J897" s="6">
        <v>6800</v>
      </c>
      <c r="K897" s="3"/>
      <c r="L897" s="3"/>
      <c r="M897" s="3"/>
    </row>
    <row r="898" spans="1:13" s="1" customFormat="1" ht="14.9" customHeight="1" x14ac:dyDescent="0.2">
      <c r="A898" s="3" t="s">
        <v>81</v>
      </c>
      <c r="B898" s="3" t="s">
        <v>8089</v>
      </c>
      <c r="C898" s="4">
        <v>34790</v>
      </c>
      <c r="D898" s="3"/>
      <c r="E898" s="5">
        <v>589.44000000000005</v>
      </c>
      <c r="F898" s="3" t="s">
        <v>8090</v>
      </c>
      <c r="G898" s="3" t="s">
        <v>8091</v>
      </c>
      <c r="H898" s="4">
        <v>34790</v>
      </c>
      <c r="I898" s="3"/>
      <c r="J898" s="6">
        <v>4090</v>
      </c>
      <c r="K898" s="3" t="s">
        <v>16267</v>
      </c>
      <c r="L898" s="3"/>
      <c r="M898" s="3"/>
    </row>
    <row r="899" spans="1:13" s="1" customFormat="1" ht="14.9" customHeight="1" x14ac:dyDescent="0.2">
      <c r="A899" s="3" t="s">
        <v>81</v>
      </c>
      <c r="B899" s="3" t="s">
        <v>15036</v>
      </c>
      <c r="C899" s="4">
        <v>44439</v>
      </c>
      <c r="D899" s="3" t="s">
        <v>15037</v>
      </c>
      <c r="E899" s="5">
        <v>19155.12</v>
      </c>
      <c r="F899" s="3" t="s">
        <v>15038</v>
      </c>
      <c r="G899" s="3" t="s">
        <v>15039</v>
      </c>
      <c r="H899" s="4">
        <v>44439</v>
      </c>
      <c r="I899" s="3" t="s">
        <v>15040</v>
      </c>
      <c r="J899" s="6">
        <v>54000</v>
      </c>
      <c r="K899" s="3"/>
      <c r="L899" s="3"/>
      <c r="M899" s="3"/>
    </row>
    <row r="900" spans="1:13" s="1" customFormat="1" ht="14.9" customHeight="1" x14ac:dyDescent="0.2">
      <c r="A900" s="3" t="s">
        <v>81</v>
      </c>
      <c r="B900" s="3" t="s">
        <v>4603</v>
      </c>
      <c r="C900" s="4">
        <v>44446</v>
      </c>
      <c r="D900" s="3" t="s">
        <v>4575</v>
      </c>
      <c r="E900" s="5">
        <v>139650</v>
      </c>
      <c r="F900" s="3" t="s">
        <v>4604</v>
      </c>
      <c r="G900" s="3" t="s">
        <v>4599</v>
      </c>
      <c r="H900" s="4">
        <v>44446</v>
      </c>
      <c r="I900" s="3" t="s">
        <v>4315</v>
      </c>
      <c r="J900" s="6">
        <v>285000</v>
      </c>
      <c r="K900" s="3"/>
      <c r="L900" s="3"/>
      <c r="M900" s="3"/>
    </row>
    <row r="901" spans="1:13" s="1" customFormat="1" ht="14.9" customHeight="1" x14ac:dyDescent="0.2">
      <c r="A901" s="3" t="s">
        <v>81</v>
      </c>
      <c r="B901" s="3" t="s">
        <v>2689</v>
      </c>
      <c r="C901" s="4">
        <v>44287</v>
      </c>
      <c r="D901" s="3" t="s">
        <v>2685</v>
      </c>
      <c r="E901" s="5">
        <v>23814.78</v>
      </c>
      <c r="F901" s="3" t="s">
        <v>2690</v>
      </c>
      <c r="G901" s="3" t="s">
        <v>2687</v>
      </c>
      <c r="H901" s="4">
        <v>44287</v>
      </c>
      <c r="I901" s="3" t="s">
        <v>1165</v>
      </c>
      <c r="J901" s="6">
        <v>51500</v>
      </c>
      <c r="K901" s="3"/>
      <c r="L901" s="3"/>
      <c r="M901" s="3"/>
    </row>
    <row r="902" spans="1:13" s="1" customFormat="1" ht="14.9" customHeight="1" x14ac:dyDescent="0.2">
      <c r="A902" s="3" t="s">
        <v>81</v>
      </c>
      <c r="B902" s="3" t="s">
        <v>14361</v>
      </c>
      <c r="C902" s="4">
        <v>44057</v>
      </c>
      <c r="D902" s="3" t="s">
        <v>14362</v>
      </c>
      <c r="E902" s="5">
        <v>0</v>
      </c>
      <c r="F902" s="3" t="s">
        <v>14363</v>
      </c>
      <c r="G902" s="3" t="s">
        <v>14364</v>
      </c>
      <c r="H902" s="4">
        <v>44057</v>
      </c>
      <c r="I902" s="3" t="s">
        <v>14365</v>
      </c>
      <c r="J902" s="6">
        <v>7300</v>
      </c>
      <c r="K902" s="3"/>
      <c r="L902" s="3"/>
      <c r="M902" s="3"/>
    </row>
    <row r="903" spans="1:13" s="1" customFormat="1" ht="14.9" customHeight="1" x14ac:dyDescent="0.2">
      <c r="A903" s="3" t="s">
        <v>81</v>
      </c>
      <c r="B903" s="3" t="s">
        <v>14366</v>
      </c>
      <c r="C903" s="4">
        <v>44057</v>
      </c>
      <c r="D903" s="3" t="s">
        <v>14362</v>
      </c>
      <c r="E903" s="5">
        <v>1027.6500000000001</v>
      </c>
      <c r="F903" s="3" t="s">
        <v>14367</v>
      </c>
      <c r="G903" s="3" t="s">
        <v>14364</v>
      </c>
      <c r="H903" s="4">
        <v>44057</v>
      </c>
      <c r="I903" s="3" t="s">
        <v>641</v>
      </c>
      <c r="J903" s="6">
        <v>2325</v>
      </c>
      <c r="K903" s="3"/>
      <c r="L903" s="3"/>
      <c r="M903" s="3"/>
    </row>
    <row r="904" spans="1:13" s="1" customFormat="1" ht="14.9" customHeight="1" x14ac:dyDescent="0.2">
      <c r="A904" s="3" t="s">
        <v>81</v>
      </c>
      <c r="B904" s="3" t="s">
        <v>1163</v>
      </c>
      <c r="C904" s="4">
        <v>44652</v>
      </c>
      <c r="D904" s="3" t="s">
        <v>1156</v>
      </c>
      <c r="E904" s="5">
        <v>5856.5</v>
      </c>
      <c r="F904" s="3" t="s">
        <v>1164</v>
      </c>
      <c r="G904" s="3" t="s">
        <v>1158</v>
      </c>
      <c r="H904" s="4">
        <v>44652</v>
      </c>
      <c r="I904" s="3" t="s">
        <v>1165</v>
      </c>
      <c r="J904" s="6">
        <v>13250</v>
      </c>
      <c r="K904" s="3"/>
      <c r="L904" s="3"/>
      <c r="M904" s="3"/>
    </row>
    <row r="905" spans="1:13" s="1" customFormat="1" ht="14.9" customHeight="1" x14ac:dyDescent="0.2">
      <c r="A905" s="3" t="s">
        <v>53</v>
      </c>
      <c r="B905" s="3" t="s">
        <v>6546</v>
      </c>
      <c r="C905" s="4">
        <v>43922</v>
      </c>
      <c r="D905" s="3" t="s">
        <v>6543</v>
      </c>
      <c r="E905" s="5">
        <v>453.05</v>
      </c>
      <c r="F905" s="3" t="s">
        <v>6547</v>
      </c>
      <c r="G905" s="3" t="s">
        <v>3560</v>
      </c>
      <c r="H905" s="4">
        <v>43922</v>
      </c>
      <c r="I905" s="3" t="s">
        <v>6545</v>
      </c>
      <c r="J905" s="6">
        <v>1025</v>
      </c>
      <c r="K905" s="3"/>
      <c r="L905" s="3"/>
      <c r="M905" s="3"/>
    </row>
    <row r="906" spans="1:13" s="1" customFormat="1" ht="14.9" customHeight="1" x14ac:dyDescent="0.2">
      <c r="A906" s="3" t="s">
        <v>53</v>
      </c>
      <c r="B906" s="3" t="s">
        <v>9342</v>
      </c>
      <c r="C906" s="4">
        <v>42278</v>
      </c>
      <c r="D906" s="3"/>
      <c r="E906" s="5">
        <v>0</v>
      </c>
      <c r="F906" s="3" t="s">
        <v>9343</v>
      </c>
      <c r="G906" s="3" t="s">
        <v>9344</v>
      </c>
      <c r="H906" s="4">
        <v>42278</v>
      </c>
      <c r="I906" s="3" t="s">
        <v>9345</v>
      </c>
      <c r="J906" s="6">
        <v>9600</v>
      </c>
      <c r="K906" s="3"/>
      <c r="L906" s="3"/>
      <c r="M906" s="3"/>
    </row>
    <row r="907" spans="1:13" s="1" customFormat="1" ht="14.9" customHeight="1" x14ac:dyDescent="0.2">
      <c r="A907" s="3" t="s">
        <v>53</v>
      </c>
      <c r="B907" s="3" t="s">
        <v>9841</v>
      </c>
      <c r="C907" s="4">
        <v>41883</v>
      </c>
      <c r="D907" s="3"/>
      <c r="E907" s="5">
        <v>0</v>
      </c>
      <c r="F907" s="3" t="s">
        <v>9842</v>
      </c>
      <c r="G907" s="3" t="s">
        <v>9843</v>
      </c>
      <c r="H907" s="4">
        <v>41883</v>
      </c>
      <c r="I907" s="3" t="s">
        <v>9844</v>
      </c>
      <c r="J907" s="6">
        <v>1700</v>
      </c>
      <c r="K907" s="3"/>
      <c r="L907" s="3"/>
      <c r="M907" s="3"/>
    </row>
    <row r="908" spans="1:13" s="1" customFormat="1" ht="14.9" customHeight="1" x14ac:dyDescent="0.2">
      <c r="A908" s="3" t="s">
        <v>53</v>
      </c>
      <c r="B908" s="3" t="s">
        <v>6538</v>
      </c>
      <c r="C908" s="4">
        <v>43922</v>
      </c>
      <c r="D908" s="3" t="s">
        <v>6536</v>
      </c>
      <c r="E908" s="5">
        <v>375.7</v>
      </c>
      <c r="F908" s="3" t="s">
        <v>6539</v>
      </c>
      <c r="G908" s="3" t="s">
        <v>3560</v>
      </c>
      <c r="H908" s="4">
        <v>43922</v>
      </c>
      <c r="I908" s="3" t="s">
        <v>3641</v>
      </c>
      <c r="J908" s="6">
        <v>850</v>
      </c>
      <c r="K908" s="3"/>
      <c r="L908" s="3"/>
      <c r="M908" s="3"/>
    </row>
    <row r="909" spans="1:13" s="1" customFormat="1" ht="14.9" customHeight="1" x14ac:dyDescent="0.2">
      <c r="A909" s="3" t="s">
        <v>53</v>
      </c>
      <c r="B909" s="3" t="s">
        <v>15219</v>
      </c>
      <c r="C909" s="4">
        <v>43466</v>
      </c>
      <c r="D909" s="3" t="s">
        <v>15220</v>
      </c>
      <c r="E909" s="5">
        <v>2600</v>
      </c>
      <c r="F909" s="3" t="s">
        <v>15221</v>
      </c>
      <c r="G909" s="3" t="s">
        <v>15222</v>
      </c>
      <c r="H909" s="4">
        <v>44750</v>
      </c>
      <c r="I909" s="3" t="s">
        <v>27</v>
      </c>
      <c r="J909" s="6">
        <v>15000</v>
      </c>
      <c r="K909" s="3"/>
      <c r="L909" s="3" t="s">
        <v>16267</v>
      </c>
      <c r="M909" s="3"/>
    </row>
    <row r="910" spans="1:13" s="1" customFormat="1" ht="14.9" customHeight="1" x14ac:dyDescent="0.2">
      <c r="A910" s="3" t="s">
        <v>53</v>
      </c>
      <c r="B910" s="3" t="s">
        <v>15223</v>
      </c>
      <c r="C910" s="4">
        <v>32964</v>
      </c>
      <c r="D910" s="3" t="s">
        <v>15220</v>
      </c>
      <c r="E910" s="5">
        <v>415.48</v>
      </c>
      <c r="F910" s="3" t="s">
        <v>15224</v>
      </c>
      <c r="G910" s="3" t="s">
        <v>15222</v>
      </c>
      <c r="H910" s="4">
        <v>44750</v>
      </c>
      <c r="I910" s="3" t="s">
        <v>15225</v>
      </c>
      <c r="J910" s="6">
        <v>940</v>
      </c>
      <c r="K910" s="3"/>
      <c r="L910" s="3"/>
      <c r="M910" s="3"/>
    </row>
    <row r="911" spans="1:13" s="1" customFormat="1" ht="14.9" customHeight="1" x14ac:dyDescent="0.2">
      <c r="A911" s="3" t="s">
        <v>53</v>
      </c>
      <c r="B911" s="3" t="s">
        <v>2950</v>
      </c>
      <c r="C911" s="4">
        <v>32964</v>
      </c>
      <c r="D911" s="3" t="s">
        <v>2951</v>
      </c>
      <c r="E911" s="5">
        <v>63.92</v>
      </c>
      <c r="F911" s="3" t="s">
        <v>2952</v>
      </c>
      <c r="G911" s="3" t="s">
        <v>2953</v>
      </c>
      <c r="H911" s="4">
        <v>32964</v>
      </c>
      <c r="I911" s="3" t="s">
        <v>577</v>
      </c>
      <c r="J911" s="6">
        <v>4850</v>
      </c>
      <c r="K911" s="3" t="s">
        <v>16267</v>
      </c>
      <c r="L911" s="3"/>
      <c r="M911" s="3"/>
    </row>
    <row r="912" spans="1:13" s="1" customFormat="1" ht="14.9" customHeight="1" x14ac:dyDescent="0.2">
      <c r="A912" s="3" t="s">
        <v>53</v>
      </c>
      <c r="B912" s="3" t="s">
        <v>14280</v>
      </c>
      <c r="C912" s="4">
        <v>34496</v>
      </c>
      <c r="D912" s="3" t="s">
        <v>14281</v>
      </c>
      <c r="E912" s="5">
        <v>555.39</v>
      </c>
      <c r="F912" s="3" t="s">
        <v>14282</v>
      </c>
      <c r="G912" s="3" t="s">
        <v>14283</v>
      </c>
      <c r="H912" s="4">
        <v>34496</v>
      </c>
      <c r="I912" s="3" t="s">
        <v>14284</v>
      </c>
      <c r="J912" s="6">
        <v>7300</v>
      </c>
      <c r="K912" s="3" t="s">
        <v>16267</v>
      </c>
      <c r="L912" s="3"/>
      <c r="M912" s="3"/>
    </row>
    <row r="913" spans="1:13" s="1" customFormat="1" ht="14.9" customHeight="1" x14ac:dyDescent="0.2">
      <c r="A913" s="3" t="s">
        <v>53</v>
      </c>
      <c r="B913" s="3" t="s">
        <v>14414</v>
      </c>
      <c r="C913" s="4">
        <v>41365</v>
      </c>
      <c r="D913" s="3" t="s">
        <v>14415</v>
      </c>
      <c r="E913" s="5">
        <v>81.739999999999995</v>
      </c>
      <c r="F913" s="3" t="s">
        <v>14416</v>
      </c>
      <c r="G913" s="3" t="s">
        <v>14417</v>
      </c>
      <c r="H913" s="4">
        <v>41365</v>
      </c>
      <c r="I913" s="3" t="s">
        <v>27</v>
      </c>
      <c r="J913" s="6">
        <v>1100</v>
      </c>
      <c r="K913" s="3"/>
      <c r="L913" s="3"/>
      <c r="M913" s="3"/>
    </row>
    <row r="914" spans="1:13" s="1" customFormat="1" ht="14.9" customHeight="1" x14ac:dyDescent="0.2">
      <c r="A914" s="3" t="s">
        <v>53</v>
      </c>
      <c r="B914" s="3" t="s">
        <v>1915</v>
      </c>
      <c r="C914" s="4">
        <v>42095</v>
      </c>
      <c r="D914" s="3" t="s">
        <v>1916</v>
      </c>
      <c r="E914" s="5">
        <v>0</v>
      </c>
      <c r="F914" s="3" t="s">
        <v>1917</v>
      </c>
      <c r="G914" s="3" t="s">
        <v>57</v>
      </c>
      <c r="H914" s="4">
        <v>42095</v>
      </c>
      <c r="I914" s="3" t="s">
        <v>27</v>
      </c>
      <c r="J914" s="6">
        <v>620</v>
      </c>
      <c r="K914" s="3"/>
      <c r="L914" s="3"/>
      <c r="M914" s="3"/>
    </row>
    <row r="915" spans="1:13" s="1" customFormat="1" ht="14.9" customHeight="1" x14ac:dyDescent="0.2">
      <c r="A915" s="3" t="s">
        <v>53</v>
      </c>
      <c r="B915" s="3" t="s">
        <v>4605</v>
      </c>
      <c r="C915" s="4">
        <v>32964</v>
      </c>
      <c r="D915" s="3" t="s">
        <v>4575</v>
      </c>
      <c r="E915" s="5">
        <v>35770</v>
      </c>
      <c r="F915" s="3" t="s">
        <v>4606</v>
      </c>
      <c r="G915" s="3" t="s">
        <v>621</v>
      </c>
      <c r="H915" s="4">
        <v>32964</v>
      </c>
      <c r="I915" s="3" t="s">
        <v>4315</v>
      </c>
      <c r="J915" s="6">
        <v>73000</v>
      </c>
      <c r="K915" s="3"/>
      <c r="L915" s="3"/>
      <c r="M915" s="3"/>
    </row>
    <row r="916" spans="1:13" s="1" customFormat="1" ht="14.9" customHeight="1" x14ac:dyDescent="0.2">
      <c r="A916" s="3" t="s">
        <v>53</v>
      </c>
      <c r="B916" s="3" t="s">
        <v>9334</v>
      </c>
      <c r="C916" s="4">
        <v>42826</v>
      </c>
      <c r="D916" s="3"/>
      <c r="E916" s="5">
        <v>0</v>
      </c>
      <c r="F916" s="3" t="s">
        <v>9335</v>
      </c>
      <c r="G916" s="3" t="s">
        <v>9336</v>
      </c>
      <c r="H916" s="4">
        <v>42826</v>
      </c>
      <c r="I916" s="3" t="s">
        <v>1337</v>
      </c>
      <c r="J916" s="6">
        <v>3750</v>
      </c>
      <c r="K916" s="3"/>
      <c r="L916" s="3"/>
      <c r="M916" s="3"/>
    </row>
    <row r="917" spans="1:13" s="1" customFormat="1" ht="14.9" customHeight="1" x14ac:dyDescent="0.2">
      <c r="A917" s="3" t="s">
        <v>53</v>
      </c>
      <c r="B917" s="3" t="s">
        <v>8533</v>
      </c>
      <c r="C917" s="4">
        <v>33695</v>
      </c>
      <c r="D917" s="3"/>
      <c r="E917" s="5">
        <v>0</v>
      </c>
      <c r="F917" s="3" t="s">
        <v>8534</v>
      </c>
      <c r="G917" s="3" t="s">
        <v>8535</v>
      </c>
      <c r="H917" s="4">
        <v>36019</v>
      </c>
      <c r="I917" s="3" t="s">
        <v>142</v>
      </c>
      <c r="J917" s="6">
        <v>6700</v>
      </c>
      <c r="K917" s="3"/>
      <c r="L917" s="3"/>
      <c r="M917" s="3"/>
    </row>
    <row r="918" spans="1:13" s="1" customFormat="1" ht="14.9" customHeight="1" x14ac:dyDescent="0.2">
      <c r="A918" s="3" t="s">
        <v>53</v>
      </c>
      <c r="B918" s="3" t="s">
        <v>10187</v>
      </c>
      <c r="C918" s="4">
        <v>39173</v>
      </c>
      <c r="D918" s="3"/>
      <c r="E918" s="5">
        <v>0</v>
      </c>
      <c r="F918" s="3" t="s">
        <v>10188</v>
      </c>
      <c r="G918" s="3" t="s">
        <v>57</v>
      </c>
      <c r="H918" s="4">
        <v>39695</v>
      </c>
      <c r="I918" s="3" t="s">
        <v>9708</v>
      </c>
      <c r="J918" s="6">
        <v>1875</v>
      </c>
      <c r="K918" s="3"/>
      <c r="L918" s="3"/>
      <c r="M918" s="3"/>
    </row>
    <row r="919" spans="1:13" s="1" customFormat="1" ht="14.9" customHeight="1" x14ac:dyDescent="0.2">
      <c r="A919" s="3" t="s">
        <v>53</v>
      </c>
      <c r="B919" s="3" t="s">
        <v>8943</v>
      </c>
      <c r="C919" s="4">
        <v>36982</v>
      </c>
      <c r="D919" s="3"/>
      <c r="E919" s="5">
        <v>800</v>
      </c>
      <c r="F919" s="3" t="s">
        <v>8944</v>
      </c>
      <c r="G919" s="3" t="s">
        <v>8945</v>
      </c>
      <c r="H919" s="4">
        <v>43348</v>
      </c>
      <c r="I919" s="3" t="s">
        <v>641</v>
      </c>
      <c r="J919" s="6">
        <v>15000</v>
      </c>
      <c r="K919" s="3" t="s">
        <v>16267</v>
      </c>
      <c r="L919" s="3" t="s">
        <v>16267</v>
      </c>
      <c r="M919" s="3"/>
    </row>
    <row r="920" spans="1:13" s="1" customFormat="1" ht="14.9" customHeight="1" x14ac:dyDescent="0.2">
      <c r="A920" s="3" t="s">
        <v>53</v>
      </c>
      <c r="B920" s="3" t="s">
        <v>10327</v>
      </c>
      <c r="C920" s="4">
        <v>43382</v>
      </c>
      <c r="D920" s="3"/>
      <c r="E920" s="5">
        <v>0</v>
      </c>
      <c r="F920" s="3" t="s">
        <v>10328</v>
      </c>
      <c r="G920" s="3" t="s">
        <v>10329</v>
      </c>
      <c r="H920" s="4">
        <v>43648</v>
      </c>
      <c r="I920" s="3" t="s">
        <v>3754</v>
      </c>
      <c r="J920" s="6">
        <v>4850</v>
      </c>
      <c r="K920" s="3"/>
      <c r="L920" s="3"/>
      <c r="M920" s="3"/>
    </row>
    <row r="921" spans="1:13" s="1" customFormat="1" ht="14.9" customHeight="1" x14ac:dyDescent="0.2">
      <c r="A921" s="3" t="s">
        <v>53</v>
      </c>
      <c r="B921" s="3" t="s">
        <v>1334</v>
      </c>
      <c r="C921" s="4">
        <v>43586</v>
      </c>
      <c r="D921" s="3"/>
      <c r="E921" s="5">
        <v>0</v>
      </c>
      <c r="F921" s="3" t="s">
        <v>1335</v>
      </c>
      <c r="G921" s="3" t="s">
        <v>1336</v>
      </c>
      <c r="H921" s="4">
        <v>43586</v>
      </c>
      <c r="I921" s="3" t="s">
        <v>1337</v>
      </c>
      <c r="J921" s="6">
        <v>3000</v>
      </c>
      <c r="K921" s="3"/>
      <c r="L921" s="3"/>
      <c r="M921" s="3"/>
    </row>
    <row r="922" spans="1:13" s="1" customFormat="1" ht="14.9" customHeight="1" x14ac:dyDescent="0.2">
      <c r="A922" s="3" t="s">
        <v>53</v>
      </c>
      <c r="B922" s="3" t="s">
        <v>9483</v>
      </c>
      <c r="C922" s="4">
        <v>42086</v>
      </c>
      <c r="D922" s="3"/>
      <c r="E922" s="5">
        <v>0</v>
      </c>
      <c r="F922" s="3" t="s">
        <v>9484</v>
      </c>
      <c r="G922" s="3" t="s">
        <v>9485</v>
      </c>
      <c r="H922" s="4">
        <v>42086</v>
      </c>
      <c r="I922" s="3" t="s">
        <v>9486</v>
      </c>
      <c r="J922" s="6">
        <v>880</v>
      </c>
      <c r="K922" s="3" t="s">
        <v>16267</v>
      </c>
      <c r="L922" s="3"/>
      <c r="M922" s="3"/>
    </row>
    <row r="923" spans="1:13" s="1" customFormat="1" ht="14.9" customHeight="1" x14ac:dyDescent="0.2">
      <c r="A923" s="3" t="s">
        <v>53</v>
      </c>
      <c r="B923" s="3" t="s">
        <v>696</v>
      </c>
      <c r="C923" s="4">
        <v>32964</v>
      </c>
      <c r="D923" s="3"/>
      <c r="E923" s="5">
        <v>1657.5</v>
      </c>
      <c r="F923" s="3" t="s">
        <v>697</v>
      </c>
      <c r="G923" s="3" t="s">
        <v>698</v>
      </c>
      <c r="H923" s="4">
        <v>44805</v>
      </c>
      <c r="I923" s="3" t="s">
        <v>699</v>
      </c>
      <c r="J923" s="6">
        <v>3750</v>
      </c>
      <c r="K923" s="3"/>
      <c r="L923" s="3"/>
      <c r="M923" s="3"/>
    </row>
    <row r="924" spans="1:13" s="1" customFormat="1" ht="14.9" customHeight="1" x14ac:dyDescent="0.2">
      <c r="A924" s="3" t="s">
        <v>53</v>
      </c>
      <c r="B924" s="3" t="s">
        <v>3238</v>
      </c>
      <c r="C924" s="4">
        <v>43308</v>
      </c>
      <c r="D924" s="3" t="s">
        <v>3239</v>
      </c>
      <c r="E924" s="5">
        <v>0</v>
      </c>
      <c r="F924" s="3" t="s">
        <v>3240</v>
      </c>
      <c r="G924" s="3" t="s">
        <v>57</v>
      </c>
      <c r="H924" s="4">
        <v>44565</v>
      </c>
      <c r="I924" s="3" t="s">
        <v>27</v>
      </c>
      <c r="J924" s="6">
        <v>11000</v>
      </c>
      <c r="K924" s="3"/>
      <c r="L924" s="3"/>
      <c r="M924" s="3"/>
    </row>
    <row r="925" spans="1:13" s="1" customFormat="1" ht="14.9" customHeight="1" x14ac:dyDescent="0.2">
      <c r="A925" s="3" t="s">
        <v>53</v>
      </c>
      <c r="B925" s="3" t="s">
        <v>3677</v>
      </c>
      <c r="C925" s="4">
        <v>32964</v>
      </c>
      <c r="D925" s="3" t="s">
        <v>3678</v>
      </c>
      <c r="E925" s="5">
        <v>55370</v>
      </c>
      <c r="F925" s="3" t="s">
        <v>3679</v>
      </c>
      <c r="G925" s="3" t="s">
        <v>3680</v>
      </c>
      <c r="H925" s="4">
        <v>36747</v>
      </c>
      <c r="I925" s="3" t="s">
        <v>568</v>
      </c>
      <c r="J925" s="6">
        <v>113000</v>
      </c>
      <c r="K925" s="3"/>
      <c r="L925" s="3"/>
      <c r="M925" s="3"/>
    </row>
    <row r="926" spans="1:13" s="1" customFormat="1" ht="14.9" customHeight="1" x14ac:dyDescent="0.2">
      <c r="A926" s="3" t="s">
        <v>53</v>
      </c>
      <c r="B926" s="3" t="s">
        <v>5113</v>
      </c>
      <c r="C926" s="4">
        <v>43497</v>
      </c>
      <c r="D926" s="3" t="s">
        <v>5114</v>
      </c>
      <c r="E926" s="5">
        <v>5632.46</v>
      </c>
      <c r="F926" s="3" t="s">
        <v>5115</v>
      </c>
      <c r="G926" s="3" t="s">
        <v>5116</v>
      </c>
      <c r="H926" s="4">
        <v>43497</v>
      </c>
      <c r="I926" s="3" t="s">
        <v>157</v>
      </c>
      <c r="J926" s="6">
        <v>14500</v>
      </c>
      <c r="K926" s="3"/>
      <c r="L926" s="3"/>
      <c r="M926" s="3"/>
    </row>
    <row r="927" spans="1:13" s="1" customFormat="1" ht="14.9" customHeight="1" x14ac:dyDescent="0.2">
      <c r="A927" s="3" t="s">
        <v>53</v>
      </c>
      <c r="B927" s="3" t="s">
        <v>5117</v>
      </c>
      <c r="C927" s="4">
        <v>35765</v>
      </c>
      <c r="D927" s="3" t="s">
        <v>5114</v>
      </c>
      <c r="E927" s="5">
        <v>63700</v>
      </c>
      <c r="F927" s="3" t="s">
        <v>5118</v>
      </c>
      <c r="G927" s="3" t="s">
        <v>5116</v>
      </c>
      <c r="H927" s="4">
        <v>43313</v>
      </c>
      <c r="I927" s="3" t="s">
        <v>68</v>
      </c>
      <c r="J927" s="6">
        <v>130000</v>
      </c>
      <c r="K927" s="3"/>
      <c r="L927" s="3"/>
      <c r="M927" s="3"/>
    </row>
    <row r="928" spans="1:13" s="1" customFormat="1" ht="14.9" customHeight="1" x14ac:dyDescent="0.2">
      <c r="A928" s="3" t="s">
        <v>53</v>
      </c>
      <c r="B928" s="3" t="s">
        <v>9058</v>
      </c>
      <c r="C928" s="4">
        <v>42450</v>
      </c>
      <c r="D928" s="3"/>
      <c r="E928" s="5">
        <v>22810.54</v>
      </c>
      <c r="F928" s="3" t="s">
        <v>9059</v>
      </c>
      <c r="G928" s="3" t="s">
        <v>9060</v>
      </c>
      <c r="H928" s="4">
        <v>42450</v>
      </c>
      <c r="I928" s="3" t="s">
        <v>157</v>
      </c>
      <c r="J928" s="6">
        <v>56000</v>
      </c>
      <c r="K928" s="3"/>
      <c r="L928" s="3"/>
      <c r="M928" s="3"/>
    </row>
    <row r="929" spans="1:13" s="1" customFormat="1" ht="14.9" customHeight="1" x14ac:dyDescent="0.2">
      <c r="A929" s="3" t="s">
        <v>53</v>
      </c>
      <c r="B929" s="3" t="s">
        <v>8983</v>
      </c>
      <c r="C929" s="4">
        <v>32964</v>
      </c>
      <c r="D929" s="3"/>
      <c r="E929" s="5">
        <v>0</v>
      </c>
      <c r="F929" s="3" t="s">
        <v>8984</v>
      </c>
      <c r="G929" s="3" t="s">
        <v>8985</v>
      </c>
      <c r="H929" s="4">
        <v>32964</v>
      </c>
      <c r="I929" s="3" t="s">
        <v>641</v>
      </c>
      <c r="J929" s="6">
        <v>9100</v>
      </c>
      <c r="K929" s="3"/>
      <c r="L929" s="3"/>
      <c r="M929" s="3"/>
    </row>
    <row r="930" spans="1:13" s="1" customFormat="1" ht="14.9" customHeight="1" x14ac:dyDescent="0.2">
      <c r="A930" s="3" t="s">
        <v>53</v>
      </c>
      <c r="B930" s="3" t="s">
        <v>8015</v>
      </c>
      <c r="C930" s="4">
        <v>35886</v>
      </c>
      <c r="D930" s="3"/>
      <c r="E930" s="5">
        <v>0</v>
      </c>
      <c r="F930" s="3" t="s">
        <v>8016</v>
      </c>
      <c r="G930" s="3" t="s">
        <v>8017</v>
      </c>
      <c r="H930" s="4">
        <v>40330</v>
      </c>
      <c r="I930" s="3" t="s">
        <v>68</v>
      </c>
      <c r="J930" s="6">
        <v>7800</v>
      </c>
      <c r="K930" s="3"/>
      <c r="L930" s="3"/>
      <c r="M930" s="3"/>
    </row>
    <row r="931" spans="1:13" s="1" customFormat="1" ht="14.9" customHeight="1" x14ac:dyDescent="0.2">
      <c r="A931" s="3" t="s">
        <v>53</v>
      </c>
      <c r="B931" s="3" t="s">
        <v>8407</v>
      </c>
      <c r="C931" s="4">
        <v>38443</v>
      </c>
      <c r="D931" s="3"/>
      <c r="E931" s="5">
        <v>0</v>
      </c>
      <c r="F931" s="3" t="s">
        <v>8408</v>
      </c>
      <c r="G931" s="3" t="s">
        <v>8409</v>
      </c>
      <c r="H931" s="4">
        <v>38443</v>
      </c>
      <c r="I931" s="3" t="s">
        <v>142</v>
      </c>
      <c r="J931" s="6">
        <v>7200</v>
      </c>
      <c r="K931" s="3"/>
      <c r="L931" s="3"/>
      <c r="M931" s="3"/>
    </row>
    <row r="932" spans="1:13" s="1" customFormat="1" ht="14.9" customHeight="1" x14ac:dyDescent="0.2">
      <c r="A932" s="3" t="s">
        <v>53</v>
      </c>
      <c r="B932" s="3" t="s">
        <v>8694</v>
      </c>
      <c r="C932" s="4">
        <v>33695</v>
      </c>
      <c r="D932" s="3"/>
      <c r="E932" s="5">
        <v>0</v>
      </c>
      <c r="F932" s="3" t="s">
        <v>8695</v>
      </c>
      <c r="G932" s="3" t="s">
        <v>8696</v>
      </c>
      <c r="H932" s="4">
        <v>33695</v>
      </c>
      <c r="I932" s="3" t="s">
        <v>4585</v>
      </c>
      <c r="J932" s="6">
        <v>2300</v>
      </c>
      <c r="K932" s="3"/>
      <c r="L932" s="3"/>
      <c r="M932" s="3"/>
    </row>
    <row r="933" spans="1:13" s="1" customFormat="1" ht="14.9" customHeight="1" x14ac:dyDescent="0.2">
      <c r="A933" s="3" t="s">
        <v>53</v>
      </c>
      <c r="B933" s="3" t="s">
        <v>700</v>
      </c>
      <c r="C933" s="4">
        <v>32964</v>
      </c>
      <c r="D933" s="3"/>
      <c r="E933" s="5">
        <v>9072.57</v>
      </c>
      <c r="F933" s="3" t="s">
        <v>701</v>
      </c>
      <c r="G933" s="3" t="s">
        <v>698</v>
      </c>
      <c r="H933" s="4">
        <v>44805</v>
      </c>
      <c r="I933" s="3" t="s">
        <v>218</v>
      </c>
      <c r="J933" s="6">
        <v>41000</v>
      </c>
      <c r="K933" s="3" t="s">
        <v>16267</v>
      </c>
      <c r="L933" s="3" t="s">
        <v>16267</v>
      </c>
      <c r="M933" s="3" t="s">
        <v>16267</v>
      </c>
    </row>
    <row r="934" spans="1:13" s="1" customFormat="1" ht="14.9" customHeight="1" x14ac:dyDescent="0.2">
      <c r="A934" s="3" t="s">
        <v>53</v>
      </c>
      <c r="B934" s="3" t="s">
        <v>8462</v>
      </c>
      <c r="C934" s="4">
        <v>40238</v>
      </c>
      <c r="D934" s="3"/>
      <c r="E934" s="5">
        <v>0</v>
      </c>
      <c r="F934" s="3" t="s">
        <v>8463</v>
      </c>
      <c r="G934" s="3" t="s">
        <v>8464</v>
      </c>
      <c r="H934" s="4">
        <v>41030</v>
      </c>
      <c r="I934" s="3" t="s">
        <v>68</v>
      </c>
      <c r="J934" s="6">
        <v>3350</v>
      </c>
      <c r="K934" s="3"/>
      <c r="L934" s="3"/>
      <c r="M934" s="3"/>
    </row>
    <row r="935" spans="1:13" s="1" customFormat="1" ht="14.9" customHeight="1" x14ac:dyDescent="0.2">
      <c r="A935" s="3" t="s">
        <v>53</v>
      </c>
      <c r="B935" s="3" t="s">
        <v>12938</v>
      </c>
      <c r="C935" s="4">
        <v>41275</v>
      </c>
      <c r="D935" s="3" t="s">
        <v>12939</v>
      </c>
      <c r="E935" s="5">
        <v>0</v>
      </c>
      <c r="F935" s="3" t="s">
        <v>12940</v>
      </c>
      <c r="G935" s="3" t="s">
        <v>57</v>
      </c>
      <c r="H935" s="4">
        <v>44044</v>
      </c>
      <c r="I935" s="3" t="s">
        <v>27</v>
      </c>
      <c r="J935" s="6">
        <v>10000</v>
      </c>
      <c r="K935" s="3"/>
      <c r="L935" s="3"/>
      <c r="M935" s="3"/>
    </row>
    <row r="936" spans="1:13" s="1" customFormat="1" ht="14.9" customHeight="1" x14ac:dyDescent="0.2">
      <c r="A936" s="3" t="s">
        <v>53</v>
      </c>
      <c r="B936" s="3" t="s">
        <v>12752</v>
      </c>
      <c r="C936" s="4">
        <v>40269</v>
      </c>
      <c r="D936" s="3"/>
      <c r="E936" s="5">
        <v>0</v>
      </c>
      <c r="F936" s="3" t="s">
        <v>12753</v>
      </c>
      <c r="G936" s="3" t="s">
        <v>12754</v>
      </c>
      <c r="H936" s="4">
        <v>43982</v>
      </c>
      <c r="I936" s="3" t="s">
        <v>68</v>
      </c>
      <c r="J936" s="6">
        <v>2600</v>
      </c>
      <c r="K936" s="3"/>
      <c r="L936" s="3"/>
      <c r="M936" s="3"/>
    </row>
    <row r="937" spans="1:13" s="1" customFormat="1" ht="14.9" customHeight="1" x14ac:dyDescent="0.2">
      <c r="A937" s="3" t="s">
        <v>53</v>
      </c>
      <c r="B937" s="3" t="s">
        <v>4835</v>
      </c>
      <c r="C937" s="4">
        <v>42522</v>
      </c>
      <c r="D937" s="3" t="s">
        <v>4836</v>
      </c>
      <c r="E937" s="5">
        <v>0</v>
      </c>
      <c r="F937" s="3" t="s">
        <v>4837</v>
      </c>
      <c r="G937" s="3" t="s">
        <v>4838</v>
      </c>
      <c r="H937" s="4">
        <v>45444</v>
      </c>
      <c r="I937" s="3" t="s">
        <v>68</v>
      </c>
      <c r="J937" s="6">
        <v>5600</v>
      </c>
      <c r="K937" s="3"/>
      <c r="L937" s="3"/>
      <c r="M937" s="3"/>
    </row>
    <row r="938" spans="1:13" s="1" customFormat="1" ht="14.9" customHeight="1" x14ac:dyDescent="0.2">
      <c r="A938" s="3" t="s">
        <v>53</v>
      </c>
      <c r="B938" s="3" t="s">
        <v>12553</v>
      </c>
      <c r="C938" s="4">
        <v>42522</v>
      </c>
      <c r="D938" s="3" t="s">
        <v>12554</v>
      </c>
      <c r="E938" s="5">
        <v>0</v>
      </c>
      <c r="F938" s="3" t="s">
        <v>12555</v>
      </c>
      <c r="G938" s="3" t="s">
        <v>12556</v>
      </c>
      <c r="H938" s="4">
        <v>42522</v>
      </c>
      <c r="I938" s="3" t="s">
        <v>68</v>
      </c>
      <c r="J938" s="6">
        <v>7200</v>
      </c>
      <c r="K938" s="3"/>
      <c r="L938" s="3"/>
      <c r="M938" s="3"/>
    </row>
    <row r="939" spans="1:13" s="1" customFormat="1" ht="14.9" customHeight="1" x14ac:dyDescent="0.2">
      <c r="A939" s="3" t="s">
        <v>53</v>
      </c>
      <c r="B939" s="3" t="s">
        <v>12755</v>
      </c>
      <c r="C939" s="4">
        <v>42826</v>
      </c>
      <c r="D939" s="3"/>
      <c r="E939" s="5">
        <v>0</v>
      </c>
      <c r="F939" s="3" t="s">
        <v>12756</v>
      </c>
      <c r="G939" s="3" t="s">
        <v>12754</v>
      </c>
      <c r="H939" s="4">
        <v>43982</v>
      </c>
      <c r="I939" s="3" t="s">
        <v>142</v>
      </c>
      <c r="J939" s="6">
        <v>465</v>
      </c>
      <c r="K939" s="3"/>
      <c r="L939" s="3"/>
      <c r="M939" s="3"/>
    </row>
    <row r="940" spans="1:13" s="1" customFormat="1" ht="14.9" customHeight="1" x14ac:dyDescent="0.2">
      <c r="A940" s="3" t="s">
        <v>53</v>
      </c>
      <c r="B940" s="3" t="s">
        <v>12757</v>
      </c>
      <c r="C940" s="4">
        <v>42826</v>
      </c>
      <c r="D940" s="3"/>
      <c r="E940" s="5">
        <v>0</v>
      </c>
      <c r="F940" s="3" t="s">
        <v>12758</v>
      </c>
      <c r="G940" s="3" t="s">
        <v>12754</v>
      </c>
      <c r="H940" s="4">
        <v>42826</v>
      </c>
      <c r="I940" s="3" t="s">
        <v>12759</v>
      </c>
      <c r="J940" s="6">
        <v>4200</v>
      </c>
      <c r="K940" s="3"/>
      <c r="L940" s="3"/>
      <c r="M940" s="3"/>
    </row>
    <row r="941" spans="1:13" s="1" customFormat="1" ht="14.9" customHeight="1" x14ac:dyDescent="0.2">
      <c r="A941" s="3" t="s">
        <v>53</v>
      </c>
      <c r="B941" s="3" t="s">
        <v>8784</v>
      </c>
      <c r="C941" s="4">
        <v>38443</v>
      </c>
      <c r="D941" s="3"/>
      <c r="E941" s="5">
        <v>0</v>
      </c>
      <c r="F941" s="3" t="s">
        <v>8785</v>
      </c>
      <c r="G941" s="3" t="s">
        <v>8786</v>
      </c>
      <c r="H941" s="4">
        <v>44622</v>
      </c>
      <c r="I941" s="3" t="s">
        <v>68</v>
      </c>
      <c r="J941" s="6">
        <v>8500</v>
      </c>
      <c r="K941" s="3"/>
      <c r="L941" s="3"/>
      <c r="M941" s="3"/>
    </row>
    <row r="942" spans="1:13" s="1" customFormat="1" ht="14.9" customHeight="1" x14ac:dyDescent="0.2">
      <c r="A942" s="3" t="s">
        <v>53</v>
      </c>
      <c r="B942" s="3" t="s">
        <v>2908</v>
      </c>
      <c r="C942" s="4">
        <v>43221</v>
      </c>
      <c r="D942" s="3" t="s">
        <v>2909</v>
      </c>
      <c r="E942" s="5">
        <v>0</v>
      </c>
      <c r="F942" s="3" t="s">
        <v>2910</v>
      </c>
      <c r="G942" s="3" t="s">
        <v>2911</v>
      </c>
      <c r="H942" s="4">
        <v>43221</v>
      </c>
      <c r="I942" s="3" t="s">
        <v>27</v>
      </c>
      <c r="J942" s="6">
        <v>600</v>
      </c>
      <c r="K942" s="3"/>
      <c r="L942" s="3"/>
      <c r="M942" s="3"/>
    </row>
    <row r="943" spans="1:13" s="1" customFormat="1" ht="14.9" customHeight="1" x14ac:dyDescent="0.2">
      <c r="A943" s="3" t="s">
        <v>53</v>
      </c>
      <c r="B943" s="3" t="s">
        <v>8718</v>
      </c>
      <c r="C943" s="4">
        <v>40854</v>
      </c>
      <c r="D943" s="3"/>
      <c r="E943" s="5">
        <v>0</v>
      </c>
      <c r="F943" s="3" t="s">
        <v>8719</v>
      </c>
      <c r="G943" s="3" t="s">
        <v>8720</v>
      </c>
      <c r="H943" s="4">
        <v>40854</v>
      </c>
      <c r="I943" s="3" t="s">
        <v>68</v>
      </c>
      <c r="J943" s="6">
        <v>2600</v>
      </c>
      <c r="K943" s="3"/>
      <c r="L943" s="3"/>
      <c r="M943" s="3"/>
    </row>
    <row r="944" spans="1:13" s="1" customFormat="1" ht="14.9" customHeight="1" x14ac:dyDescent="0.2">
      <c r="A944" s="3" t="s">
        <v>53</v>
      </c>
      <c r="B944" s="3" t="s">
        <v>16109</v>
      </c>
      <c r="C944" s="4">
        <v>40269</v>
      </c>
      <c r="D944" s="3" t="s">
        <v>16110</v>
      </c>
      <c r="E944" s="5">
        <v>0</v>
      </c>
      <c r="F944" s="3" t="s">
        <v>16111</v>
      </c>
      <c r="G944" s="3" t="s">
        <v>57</v>
      </c>
      <c r="H944" s="4">
        <v>43512</v>
      </c>
      <c r="I944" s="3" t="s">
        <v>16112</v>
      </c>
      <c r="J944" s="6">
        <v>6100</v>
      </c>
      <c r="K944" s="3"/>
      <c r="L944" s="3"/>
      <c r="M944" s="3"/>
    </row>
    <row r="945" spans="1:13" s="1" customFormat="1" ht="14.9" customHeight="1" x14ac:dyDescent="0.2">
      <c r="A945" s="3" t="s">
        <v>53</v>
      </c>
      <c r="B945" s="3" t="s">
        <v>9283</v>
      </c>
      <c r="C945" s="4">
        <v>41283</v>
      </c>
      <c r="D945" s="3"/>
      <c r="E945" s="5">
        <v>0</v>
      </c>
      <c r="F945" s="3" t="s">
        <v>9284</v>
      </c>
      <c r="G945" s="3" t="s">
        <v>9285</v>
      </c>
      <c r="H945" s="4">
        <v>45540</v>
      </c>
      <c r="I945" s="3" t="s">
        <v>9286</v>
      </c>
      <c r="J945" s="6">
        <v>2800</v>
      </c>
      <c r="K945" s="3"/>
      <c r="L945" s="3"/>
      <c r="M945" s="3"/>
    </row>
    <row r="946" spans="1:13" s="1" customFormat="1" ht="14.9" customHeight="1" x14ac:dyDescent="0.2">
      <c r="A946" s="3" t="s">
        <v>53</v>
      </c>
      <c r="B946" s="3" t="s">
        <v>9969</v>
      </c>
      <c r="C946" s="4">
        <v>42423</v>
      </c>
      <c r="D946" s="3"/>
      <c r="E946" s="5">
        <v>0</v>
      </c>
      <c r="F946" s="3" t="s">
        <v>9970</v>
      </c>
      <c r="G946" s="3" t="s">
        <v>9971</v>
      </c>
      <c r="H946" s="4">
        <v>42423</v>
      </c>
      <c r="I946" s="3" t="s">
        <v>641</v>
      </c>
      <c r="J946" s="6">
        <v>1200</v>
      </c>
      <c r="K946" s="3"/>
      <c r="L946" s="3"/>
      <c r="M946" s="3"/>
    </row>
    <row r="947" spans="1:13" s="1" customFormat="1" ht="14.9" customHeight="1" x14ac:dyDescent="0.2">
      <c r="A947" s="3" t="s">
        <v>53</v>
      </c>
      <c r="B947" s="3" t="s">
        <v>9287</v>
      </c>
      <c r="C947" s="4">
        <v>46084</v>
      </c>
      <c r="D947" s="3"/>
      <c r="E947" s="5">
        <v>0</v>
      </c>
      <c r="F947" s="3" t="s">
        <v>9284</v>
      </c>
      <c r="G947" s="3" t="s">
        <v>9285</v>
      </c>
      <c r="H947" s="4">
        <v>46084</v>
      </c>
      <c r="I947" s="3" t="s">
        <v>9286</v>
      </c>
      <c r="J947" s="6">
        <v>0</v>
      </c>
      <c r="K947" s="3" t="s">
        <v>16267</v>
      </c>
      <c r="L947" s="3"/>
      <c r="M947" s="3"/>
    </row>
    <row r="948" spans="1:13" s="1" customFormat="1" ht="14.9" customHeight="1" x14ac:dyDescent="0.2">
      <c r="A948" s="3" t="s">
        <v>53</v>
      </c>
      <c r="B948" s="3" t="s">
        <v>14211</v>
      </c>
      <c r="C948" s="4">
        <v>46084</v>
      </c>
      <c r="D948" s="3" t="s">
        <v>14212</v>
      </c>
      <c r="E948" s="5">
        <v>0</v>
      </c>
      <c r="F948" s="3" t="s">
        <v>14213</v>
      </c>
      <c r="G948" s="3" t="s">
        <v>9285</v>
      </c>
      <c r="H948" s="4">
        <v>46084</v>
      </c>
      <c r="I948" s="3" t="s">
        <v>27</v>
      </c>
      <c r="J948" s="6">
        <v>0</v>
      </c>
      <c r="K948" s="3"/>
      <c r="L948" s="3"/>
      <c r="M948" s="3"/>
    </row>
    <row r="949" spans="1:13" s="1" customFormat="1" ht="14.9" customHeight="1" x14ac:dyDescent="0.2">
      <c r="A949" s="3" t="s">
        <v>53</v>
      </c>
      <c r="B949" s="3" t="s">
        <v>5600</v>
      </c>
      <c r="C949" s="4">
        <v>34790</v>
      </c>
      <c r="D949" s="3" t="s">
        <v>5601</v>
      </c>
      <c r="E949" s="5">
        <v>10157.15</v>
      </c>
      <c r="F949" s="3" t="s">
        <v>5602</v>
      </c>
      <c r="G949" s="3" t="s">
        <v>5603</v>
      </c>
      <c r="H949" s="4">
        <v>42074</v>
      </c>
      <c r="I949" s="3" t="s">
        <v>68</v>
      </c>
      <c r="J949" s="6">
        <v>41000</v>
      </c>
      <c r="K949" s="3" t="s">
        <v>16267</v>
      </c>
      <c r="L949" s="3" t="s">
        <v>16267</v>
      </c>
      <c r="M949" s="3"/>
    </row>
    <row r="950" spans="1:13" s="1" customFormat="1" ht="14.9" customHeight="1" x14ac:dyDescent="0.2">
      <c r="A950" s="3" t="s">
        <v>53</v>
      </c>
      <c r="B950" s="3" t="s">
        <v>10970</v>
      </c>
      <c r="C950" s="4">
        <v>32964</v>
      </c>
      <c r="D950" s="3" t="s">
        <v>10971</v>
      </c>
      <c r="E950" s="5">
        <v>33508.129999999997</v>
      </c>
      <c r="F950" s="3" t="s">
        <v>10972</v>
      </c>
      <c r="G950" s="3" t="s">
        <v>57</v>
      </c>
      <c r="H950" s="4">
        <v>37766</v>
      </c>
      <c r="I950" s="3" t="s">
        <v>27</v>
      </c>
      <c r="J950" s="6">
        <v>87500</v>
      </c>
      <c r="K950" s="3"/>
      <c r="L950" s="3"/>
      <c r="M950" s="3"/>
    </row>
    <row r="951" spans="1:13" s="1" customFormat="1" ht="14.9" customHeight="1" x14ac:dyDescent="0.2">
      <c r="A951" s="3" t="s">
        <v>53</v>
      </c>
      <c r="B951" s="3" t="s">
        <v>2756</v>
      </c>
      <c r="C951" s="4">
        <v>32964</v>
      </c>
      <c r="D951" s="3" t="s">
        <v>2757</v>
      </c>
      <c r="E951" s="5">
        <v>16354</v>
      </c>
      <c r="F951" s="3" t="s">
        <v>2758</v>
      </c>
      <c r="G951" s="3" t="s">
        <v>57</v>
      </c>
      <c r="H951" s="4">
        <v>38687</v>
      </c>
      <c r="I951" s="3" t="s">
        <v>453</v>
      </c>
      <c r="J951" s="6">
        <v>37000</v>
      </c>
      <c r="K951" s="3"/>
      <c r="L951" s="3"/>
      <c r="M951" s="3"/>
    </row>
    <row r="952" spans="1:13" s="1" customFormat="1" ht="14.9" customHeight="1" x14ac:dyDescent="0.2">
      <c r="A952" s="3" t="s">
        <v>53</v>
      </c>
      <c r="B952" s="3" t="s">
        <v>13659</v>
      </c>
      <c r="C952" s="4">
        <v>39469</v>
      </c>
      <c r="D952" s="3" t="s">
        <v>13654</v>
      </c>
      <c r="E952" s="5">
        <v>3447.6</v>
      </c>
      <c r="F952" s="3" t="s">
        <v>13660</v>
      </c>
      <c r="G952" s="3" t="s">
        <v>13656</v>
      </c>
      <c r="H952" s="4">
        <v>39469</v>
      </c>
      <c r="I952" s="3" t="s">
        <v>391</v>
      </c>
      <c r="J952" s="6">
        <v>7800</v>
      </c>
      <c r="K952" s="3"/>
      <c r="L952" s="3"/>
      <c r="M952" s="3"/>
    </row>
    <row r="953" spans="1:13" s="1" customFormat="1" ht="14.9" customHeight="1" x14ac:dyDescent="0.2">
      <c r="A953" s="3" t="s">
        <v>53</v>
      </c>
      <c r="B953" s="3" t="s">
        <v>3660</v>
      </c>
      <c r="C953" s="4">
        <v>37803</v>
      </c>
      <c r="D953" s="3" t="s">
        <v>3661</v>
      </c>
      <c r="E953" s="5">
        <v>59884.5</v>
      </c>
      <c r="F953" s="3" t="s">
        <v>3662</v>
      </c>
      <c r="G953" s="3" t="s">
        <v>3663</v>
      </c>
      <c r="H953" s="4">
        <v>37803</v>
      </c>
      <c r="I953" s="3" t="s">
        <v>27</v>
      </c>
      <c r="J953" s="6">
        <v>138000</v>
      </c>
      <c r="K953" s="3"/>
      <c r="L953" s="3"/>
      <c r="M953" s="3"/>
    </row>
    <row r="954" spans="1:13" s="1" customFormat="1" ht="14.9" customHeight="1" x14ac:dyDescent="0.2">
      <c r="A954" s="3" t="s">
        <v>53</v>
      </c>
      <c r="B954" s="3" t="s">
        <v>3313</v>
      </c>
      <c r="C954" s="4">
        <v>42821</v>
      </c>
      <c r="D954" s="3" t="s">
        <v>3314</v>
      </c>
      <c r="E954" s="5">
        <v>2600</v>
      </c>
      <c r="F954" s="3" t="s">
        <v>3315</v>
      </c>
      <c r="G954" s="3" t="s">
        <v>57</v>
      </c>
      <c r="H954" s="4">
        <v>42822</v>
      </c>
      <c r="I954" s="3" t="s">
        <v>27</v>
      </c>
      <c r="J954" s="6">
        <v>23250</v>
      </c>
      <c r="K954" s="3"/>
      <c r="L954" s="3" t="s">
        <v>16267</v>
      </c>
      <c r="M954" s="3"/>
    </row>
    <row r="955" spans="1:13" s="1" customFormat="1" ht="14.9" customHeight="1" x14ac:dyDescent="0.2">
      <c r="A955" s="3" t="s">
        <v>53</v>
      </c>
      <c r="B955" s="3" t="s">
        <v>685</v>
      </c>
      <c r="C955" s="4">
        <v>42821</v>
      </c>
      <c r="D955" s="3" t="s">
        <v>686</v>
      </c>
      <c r="E955" s="5">
        <v>3109.37</v>
      </c>
      <c r="F955" s="3" t="s">
        <v>687</v>
      </c>
      <c r="G955" s="3" t="s">
        <v>57</v>
      </c>
      <c r="H955" s="4">
        <v>44942</v>
      </c>
      <c r="I955" s="3" t="s">
        <v>27</v>
      </c>
      <c r="J955" s="6">
        <v>28000</v>
      </c>
      <c r="K955" s="3"/>
      <c r="L955" s="3" t="s">
        <v>16267</v>
      </c>
      <c r="M955" s="3"/>
    </row>
    <row r="956" spans="1:13" s="1" customFormat="1" ht="14.9" customHeight="1" x14ac:dyDescent="0.2">
      <c r="A956" s="3" t="s">
        <v>53</v>
      </c>
      <c r="B956" s="3" t="s">
        <v>5623</v>
      </c>
      <c r="C956" s="4">
        <v>42821</v>
      </c>
      <c r="D956" s="3" t="s">
        <v>5624</v>
      </c>
      <c r="E956" s="5">
        <v>5557.09</v>
      </c>
      <c r="F956" s="3" t="s">
        <v>5625</v>
      </c>
      <c r="G956" s="3" t="s">
        <v>57</v>
      </c>
      <c r="H956" s="4">
        <v>46125</v>
      </c>
      <c r="I956" s="3" t="s">
        <v>27</v>
      </c>
      <c r="J956" s="6">
        <v>13000</v>
      </c>
      <c r="K956" s="3"/>
      <c r="L956" s="3"/>
      <c r="M956" s="3"/>
    </row>
    <row r="957" spans="1:13" s="1" customFormat="1" ht="14.9" customHeight="1" x14ac:dyDescent="0.2">
      <c r="A957" s="3" t="s">
        <v>53</v>
      </c>
      <c r="B957" s="3" t="s">
        <v>14568</v>
      </c>
      <c r="C957" s="4">
        <v>37747</v>
      </c>
      <c r="D957" s="3" t="s">
        <v>14569</v>
      </c>
      <c r="E957" s="5">
        <v>24245.16</v>
      </c>
      <c r="F957" s="3" t="s">
        <v>14570</v>
      </c>
      <c r="G957" s="3" t="s">
        <v>14571</v>
      </c>
      <c r="H957" s="4">
        <v>44641</v>
      </c>
      <c r="I957" s="3" t="s">
        <v>27</v>
      </c>
      <c r="J957" s="6">
        <v>67500</v>
      </c>
      <c r="K957" s="3"/>
      <c r="L957" s="3"/>
      <c r="M957" s="3"/>
    </row>
    <row r="958" spans="1:13" s="1" customFormat="1" ht="14.9" customHeight="1" x14ac:dyDescent="0.2">
      <c r="A958" s="3" t="s">
        <v>53</v>
      </c>
      <c r="B958" s="3" t="s">
        <v>11790</v>
      </c>
      <c r="C958" s="4">
        <v>40870</v>
      </c>
      <c r="D958" s="3" t="s">
        <v>11791</v>
      </c>
      <c r="E958" s="5">
        <v>13342.01</v>
      </c>
      <c r="F958" s="3" t="s">
        <v>11792</v>
      </c>
      <c r="G958" s="3" t="s">
        <v>57</v>
      </c>
      <c r="H958" s="4">
        <v>41299</v>
      </c>
      <c r="I958" s="3" t="s">
        <v>27</v>
      </c>
      <c r="J958" s="6">
        <v>37500</v>
      </c>
      <c r="K958" s="3"/>
      <c r="L958" s="3"/>
      <c r="M958" s="3"/>
    </row>
    <row r="959" spans="1:13" s="1" customFormat="1" ht="14.9" customHeight="1" x14ac:dyDescent="0.2">
      <c r="A959" s="3" t="s">
        <v>53</v>
      </c>
      <c r="B959" s="3" t="s">
        <v>4208</v>
      </c>
      <c r="C959" s="4">
        <v>40870</v>
      </c>
      <c r="D959" s="3" t="s">
        <v>4209</v>
      </c>
      <c r="E959" s="5">
        <v>13342.01</v>
      </c>
      <c r="F959" s="3" t="s">
        <v>4210</v>
      </c>
      <c r="G959" s="3" t="s">
        <v>57</v>
      </c>
      <c r="H959" s="4">
        <v>40970</v>
      </c>
      <c r="I959" s="3" t="s">
        <v>27</v>
      </c>
      <c r="J959" s="6">
        <v>37000</v>
      </c>
      <c r="K959" s="3"/>
      <c r="L959" s="3"/>
      <c r="M959" s="3"/>
    </row>
    <row r="960" spans="1:13" s="1" customFormat="1" ht="14.9" customHeight="1" x14ac:dyDescent="0.2">
      <c r="A960" s="3" t="s">
        <v>53</v>
      </c>
      <c r="B960" s="3" t="s">
        <v>12499</v>
      </c>
      <c r="C960" s="4">
        <v>41302</v>
      </c>
      <c r="D960" s="3" t="s">
        <v>12500</v>
      </c>
      <c r="E960" s="5">
        <v>2600</v>
      </c>
      <c r="F960" s="3" t="s">
        <v>12501</v>
      </c>
      <c r="G960" s="3" t="s">
        <v>57</v>
      </c>
      <c r="H960" s="4">
        <v>44952</v>
      </c>
      <c r="I960" s="3" t="s">
        <v>27</v>
      </c>
      <c r="J960" s="6">
        <v>26000</v>
      </c>
      <c r="K960" s="3"/>
      <c r="L960" s="3" t="s">
        <v>16267</v>
      </c>
      <c r="M960" s="3"/>
    </row>
    <row r="961" spans="1:13" s="1" customFormat="1" ht="14.9" customHeight="1" x14ac:dyDescent="0.2">
      <c r="A961" s="3" t="s">
        <v>53</v>
      </c>
      <c r="B961" s="3" t="s">
        <v>2671</v>
      </c>
      <c r="C961" s="4">
        <v>41302</v>
      </c>
      <c r="D961" s="3" t="s">
        <v>2672</v>
      </c>
      <c r="E961" s="5">
        <v>2600</v>
      </c>
      <c r="F961" s="3" t="s">
        <v>2673</v>
      </c>
      <c r="G961" s="3" t="s">
        <v>57</v>
      </c>
      <c r="H961" s="4">
        <v>41435</v>
      </c>
      <c r="I961" s="3" t="s">
        <v>27</v>
      </c>
      <c r="J961" s="6">
        <v>26000</v>
      </c>
      <c r="K961" s="3"/>
      <c r="L961" s="3" t="s">
        <v>16267</v>
      </c>
      <c r="M961" s="3"/>
    </row>
    <row r="962" spans="1:13" s="1" customFormat="1" ht="14.9" customHeight="1" x14ac:dyDescent="0.2">
      <c r="A962" s="3" t="s">
        <v>53</v>
      </c>
      <c r="B962" s="3" t="s">
        <v>11699</v>
      </c>
      <c r="C962" s="4">
        <v>38363</v>
      </c>
      <c r="D962" s="3" t="s">
        <v>11700</v>
      </c>
      <c r="E962" s="5">
        <v>8508.5</v>
      </c>
      <c r="F962" s="3" t="s">
        <v>11701</v>
      </c>
      <c r="G962" s="3" t="s">
        <v>11702</v>
      </c>
      <c r="H962" s="4">
        <v>45918</v>
      </c>
      <c r="I962" s="3" t="s">
        <v>453</v>
      </c>
      <c r="J962" s="6">
        <v>19250</v>
      </c>
      <c r="K962" s="3"/>
      <c r="L962" s="3"/>
      <c r="M962" s="3"/>
    </row>
    <row r="963" spans="1:13" s="1" customFormat="1" ht="14.9" customHeight="1" x14ac:dyDescent="0.2">
      <c r="A963" s="3" t="s">
        <v>53</v>
      </c>
      <c r="B963" s="3" t="s">
        <v>1736</v>
      </c>
      <c r="C963" s="4">
        <v>38346</v>
      </c>
      <c r="D963" s="3" t="s">
        <v>1737</v>
      </c>
      <c r="E963" s="5">
        <v>5414.5</v>
      </c>
      <c r="F963" s="3" t="s">
        <v>1738</v>
      </c>
      <c r="G963" s="3" t="s">
        <v>1739</v>
      </c>
      <c r="H963" s="4">
        <v>38346</v>
      </c>
      <c r="I963" s="3" t="s">
        <v>453</v>
      </c>
      <c r="J963" s="6">
        <v>12250</v>
      </c>
      <c r="K963" s="3"/>
      <c r="L963" s="3"/>
      <c r="M963" s="3"/>
    </row>
    <row r="964" spans="1:13" s="1" customFormat="1" ht="14.9" customHeight="1" x14ac:dyDescent="0.2">
      <c r="A964" s="3" t="s">
        <v>53</v>
      </c>
      <c r="B964" s="3" t="s">
        <v>2266</v>
      </c>
      <c r="C964" s="4">
        <v>43193</v>
      </c>
      <c r="D964" s="3" t="s">
        <v>2267</v>
      </c>
      <c r="E964" s="5">
        <v>2600</v>
      </c>
      <c r="F964" s="3" t="s">
        <v>2268</v>
      </c>
      <c r="G964" s="3" t="s">
        <v>57</v>
      </c>
      <c r="H964" s="4">
        <v>43193</v>
      </c>
      <c r="I964" s="3" t="s">
        <v>453</v>
      </c>
      <c r="J964" s="6">
        <v>26250</v>
      </c>
      <c r="K964" s="3"/>
      <c r="L964" s="3" t="s">
        <v>16267</v>
      </c>
      <c r="M964" s="3"/>
    </row>
    <row r="965" spans="1:13" s="1" customFormat="1" ht="14.9" customHeight="1" x14ac:dyDescent="0.2">
      <c r="A965" s="3" t="s">
        <v>53</v>
      </c>
      <c r="B965" s="3" t="s">
        <v>6881</v>
      </c>
      <c r="C965" s="4">
        <v>43193</v>
      </c>
      <c r="D965" s="3" t="s">
        <v>6882</v>
      </c>
      <c r="E965" s="5">
        <v>5746</v>
      </c>
      <c r="F965" s="3" t="s">
        <v>6883</v>
      </c>
      <c r="G965" s="3" t="s">
        <v>6884</v>
      </c>
      <c r="H965" s="4">
        <v>45415</v>
      </c>
      <c r="I965" s="3" t="s">
        <v>453</v>
      </c>
      <c r="J965" s="6">
        <v>13000</v>
      </c>
      <c r="K965" s="3"/>
      <c r="L965" s="3"/>
      <c r="M965" s="3"/>
    </row>
    <row r="966" spans="1:13" s="1" customFormat="1" ht="14.9" customHeight="1" x14ac:dyDescent="0.2">
      <c r="A966" s="3" t="s">
        <v>53</v>
      </c>
      <c r="B966" s="3" t="s">
        <v>7130</v>
      </c>
      <c r="C966" s="4">
        <v>43678</v>
      </c>
      <c r="D966" s="3" t="s">
        <v>7131</v>
      </c>
      <c r="E966" s="5">
        <v>15801.5</v>
      </c>
      <c r="F966" s="3" t="s">
        <v>7132</v>
      </c>
      <c r="G966" s="3" t="s">
        <v>7133</v>
      </c>
      <c r="H966" s="4">
        <v>43678</v>
      </c>
      <c r="I966" s="3" t="s">
        <v>27</v>
      </c>
      <c r="J966" s="6">
        <v>35750</v>
      </c>
      <c r="K966" s="3"/>
      <c r="L966" s="3"/>
      <c r="M966" s="3"/>
    </row>
    <row r="967" spans="1:13" s="1" customFormat="1" ht="14.9" customHeight="1" x14ac:dyDescent="0.2">
      <c r="A967" s="3" t="s">
        <v>53</v>
      </c>
      <c r="B967" s="3" t="s">
        <v>10973</v>
      </c>
      <c r="C967" s="4">
        <v>43678</v>
      </c>
      <c r="D967" s="3" t="s">
        <v>10971</v>
      </c>
      <c r="E967" s="5">
        <v>8177</v>
      </c>
      <c r="F967" s="3" t="s">
        <v>10974</v>
      </c>
      <c r="G967" s="3" t="s">
        <v>57</v>
      </c>
      <c r="H967" s="4">
        <v>43875</v>
      </c>
      <c r="I967" s="3" t="s">
        <v>27</v>
      </c>
      <c r="J967" s="6">
        <v>18500</v>
      </c>
      <c r="K967" s="3"/>
      <c r="L967" s="3"/>
      <c r="M967" s="3"/>
    </row>
    <row r="968" spans="1:13" s="1" customFormat="1" ht="14.9" customHeight="1" x14ac:dyDescent="0.2">
      <c r="A968" s="3" t="s">
        <v>53</v>
      </c>
      <c r="B968" s="3" t="s">
        <v>1740</v>
      </c>
      <c r="C968" s="4">
        <v>38363</v>
      </c>
      <c r="D968" s="3" t="s">
        <v>1737</v>
      </c>
      <c r="E968" s="5">
        <v>5134.71</v>
      </c>
      <c r="F968" s="3" t="s">
        <v>1741</v>
      </c>
      <c r="G968" s="3" t="s">
        <v>1739</v>
      </c>
      <c r="H968" s="4">
        <v>38363</v>
      </c>
      <c r="I968" s="3" t="s">
        <v>27</v>
      </c>
      <c r="J968" s="6">
        <v>15500</v>
      </c>
      <c r="K968" s="3"/>
      <c r="L968" s="3"/>
      <c r="M968" s="3"/>
    </row>
    <row r="969" spans="1:13" s="1" customFormat="1" ht="14.9" customHeight="1" x14ac:dyDescent="0.2">
      <c r="A969" s="3" t="s">
        <v>53</v>
      </c>
      <c r="B969" s="3" t="s">
        <v>9986</v>
      </c>
      <c r="C969" s="4">
        <v>38916</v>
      </c>
      <c r="D969" s="3"/>
      <c r="E969" s="5">
        <v>0</v>
      </c>
      <c r="F969" s="3" t="s">
        <v>9987</v>
      </c>
      <c r="G969" s="3" t="s">
        <v>57</v>
      </c>
      <c r="H969" s="4">
        <v>38916</v>
      </c>
      <c r="I969" s="3" t="s">
        <v>9708</v>
      </c>
      <c r="J969" s="6">
        <v>3150</v>
      </c>
      <c r="K969" s="3"/>
      <c r="L969" s="3"/>
      <c r="M969" s="3"/>
    </row>
    <row r="970" spans="1:13" s="1" customFormat="1" ht="14.9" customHeight="1" x14ac:dyDescent="0.2">
      <c r="A970" s="3" t="s">
        <v>53</v>
      </c>
      <c r="B970" s="3" t="s">
        <v>9032</v>
      </c>
      <c r="C970" s="4">
        <v>34840</v>
      </c>
      <c r="D970" s="3"/>
      <c r="E970" s="5">
        <v>800</v>
      </c>
      <c r="F970" s="3" t="s">
        <v>9033</v>
      </c>
      <c r="G970" s="3" t="s">
        <v>9034</v>
      </c>
      <c r="H970" s="4">
        <v>35886</v>
      </c>
      <c r="I970" s="3" t="s">
        <v>9035</v>
      </c>
      <c r="J970" s="6">
        <v>14250</v>
      </c>
      <c r="K970" s="3" t="s">
        <v>16267</v>
      </c>
      <c r="L970" s="3" t="s">
        <v>16267</v>
      </c>
      <c r="M970" s="3"/>
    </row>
    <row r="971" spans="1:13" s="1" customFormat="1" ht="14.9" customHeight="1" x14ac:dyDescent="0.2">
      <c r="A971" s="3" t="s">
        <v>53</v>
      </c>
      <c r="B971" s="3" t="s">
        <v>10070</v>
      </c>
      <c r="C971" s="4">
        <v>36982</v>
      </c>
      <c r="D971" s="3"/>
      <c r="E971" s="5">
        <v>0</v>
      </c>
      <c r="F971" s="3" t="s">
        <v>10071</v>
      </c>
      <c r="G971" s="3" t="s">
        <v>57</v>
      </c>
      <c r="H971" s="4">
        <v>36982</v>
      </c>
      <c r="I971" s="3" t="s">
        <v>7921</v>
      </c>
      <c r="J971" s="6">
        <v>3400</v>
      </c>
      <c r="K971" s="3"/>
      <c r="L971" s="3"/>
      <c r="M971" s="3"/>
    </row>
    <row r="972" spans="1:13" s="1" customFormat="1" ht="14.9" customHeight="1" x14ac:dyDescent="0.2">
      <c r="A972" s="3" t="s">
        <v>53</v>
      </c>
      <c r="B972" s="3" t="s">
        <v>10590</v>
      </c>
      <c r="C972" s="4">
        <v>33329</v>
      </c>
      <c r="D972" s="3" t="s">
        <v>10591</v>
      </c>
      <c r="E972" s="5">
        <v>13481</v>
      </c>
      <c r="F972" s="3" t="s">
        <v>10592</v>
      </c>
      <c r="G972" s="3" t="s">
        <v>195</v>
      </c>
      <c r="H972" s="4">
        <v>41365</v>
      </c>
      <c r="I972" s="3" t="s">
        <v>10593</v>
      </c>
      <c r="J972" s="6">
        <v>30500</v>
      </c>
      <c r="K972" s="3"/>
      <c r="L972" s="3"/>
      <c r="M972" s="3"/>
    </row>
    <row r="973" spans="1:13" s="1" customFormat="1" ht="14.9" customHeight="1" x14ac:dyDescent="0.2">
      <c r="A973" s="3" t="s">
        <v>53</v>
      </c>
      <c r="B973" s="3" t="s">
        <v>8057</v>
      </c>
      <c r="C973" s="4">
        <v>35521</v>
      </c>
      <c r="D973" s="3"/>
      <c r="E973" s="5">
        <v>0</v>
      </c>
      <c r="F973" s="3" t="s">
        <v>8058</v>
      </c>
      <c r="G973" s="3" t="s">
        <v>57</v>
      </c>
      <c r="H973" s="4">
        <v>35521</v>
      </c>
      <c r="I973" s="3" t="s">
        <v>7538</v>
      </c>
      <c r="J973" s="6">
        <v>600</v>
      </c>
      <c r="K973" s="3"/>
      <c r="L973" s="3"/>
      <c r="M973" s="3"/>
    </row>
    <row r="974" spans="1:13" s="1" customFormat="1" ht="14.9" customHeight="1" x14ac:dyDescent="0.2">
      <c r="A974" s="3" t="s">
        <v>53</v>
      </c>
      <c r="B974" s="3" t="s">
        <v>8815</v>
      </c>
      <c r="C974" s="4">
        <v>32964</v>
      </c>
      <c r="D974" s="3"/>
      <c r="E974" s="5">
        <v>800</v>
      </c>
      <c r="F974" s="3" t="s">
        <v>8816</v>
      </c>
      <c r="G974" s="3" t="s">
        <v>57</v>
      </c>
      <c r="H974" s="4">
        <v>38443</v>
      </c>
      <c r="I974" s="3" t="s">
        <v>8817</v>
      </c>
      <c r="J974" s="6">
        <v>15500</v>
      </c>
      <c r="K974" s="3"/>
      <c r="L974" s="3" t="s">
        <v>16267</v>
      </c>
      <c r="M974" s="3"/>
    </row>
    <row r="975" spans="1:13" s="1" customFormat="1" ht="14.9" customHeight="1" x14ac:dyDescent="0.2">
      <c r="A975" s="3" t="s">
        <v>53</v>
      </c>
      <c r="B975" s="3" t="s">
        <v>2954</v>
      </c>
      <c r="C975" s="4">
        <v>35814</v>
      </c>
      <c r="D975" s="3" t="s">
        <v>2955</v>
      </c>
      <c r="E975" s="5">
        <v>11964.77</v>
      </c>
      <c r="F975" s="3" t="s">
        <v>2956</v>
      </c>
      <c r="G975" s="3" t="s">
        <v>2957</v>
      </c>
      <c r="H975" s="4">
        <v>35814</v>
      </c>
      <c r="I975" s="3" t="s">
        <v>68</v>
      </c>
      <c r="J975" s="6">
        <v>45000</v>
      </c>
      <c r="K975" s="3" t="s">
        <v>16267</v>
      </c>
      <c r="L975" s="3" t="s">
        <v>16267</v>
      </c>
      <c r="M975" s="3"/>
    </row>
    <row r="976" spans="1:13" s="1" customFormat="1" ht="14.9" customHeight="1" x14ac:dyDescent="0.2">
      <c r="A976" s="3" t="s">
        <v>53</v>
      </c>
      <c r="B976" s="3" t="s">
        <v>12299</v>
      </c>
      <c r="C976" s="4">
        <v>32964</v>
      </c>
      <c r="D976" s="3" t="s">
        <v>12300</v>
      </c>
      <c r="E976" s="5">
        <v>0</v>
      </c>
      <c r="F976" s="3" t="s">
        <v>12301</v>
      </c>
      <c r="G976" s="3" t="s">
        <v>57</v>
      </c>
      <c r="H976" s="4">
        <v>43438</v>
      </c>
      <c r="I976" s="3" t="s">
        <v>27</v>
      </c>
      <c r="J976" s="6">
        <v>7900</v>
      </c>
      <c r="K976" s="3"/>
      <c r="L976" s="3"/>
      <c r="M976" s="3"/>
    </row>
    <row r="977" spans="1:13" s="1" customFormat="1" ht="14.9" customHeight="1" x14ac:dyDescent="0.2">
      <c r="A977" s="3" t="s">
        <v>53</v>
      </c>
      <c r="B977" s="3" t="s">
        <v>4249</v>
      </c>
      <c r="C977" s="4">
        <v>40688</v>
      </c>
      <c r="D977" s="3" t="s">
        <v>4250</v>
      </c>
      <c r="E977" s="5">
        <v>6714.05</v>
      </c>
      <c r="F977" s="3" t="s">
        <v>4251</v>
      </c>
      <c r="G977" s="3" t="s">
        <v>4252</v>
      </c>
      <c r="H977" s="4">
        <v>44909</v>
      </c>
      <c r="I977" s="3" t="s">
        <v>98</v>
      </c>
      <c r="J977" s="6">
        <v>26750</v>
      </c>
      <c r="K977" s="3" t="s">
        <v>16267</v>
      </c>
      <c r="L977" s="3" t="s">
        <v>16267</v>
      </c>
      <c r="M977" s="3"/>
    </row>
    <row r="978" spans="1:13" s="1" customFormat="1" ht="14.9" customHeight="1" x14ac:dyDescent="0.2">
      <c r="A978" s="3" t="s">
        <v>53</v>
      </c>
      <c r="B978" s="3" t="s">
        <v>4253</v>
      </c>
      <c r="C978" s="4">
        <v>40688</v>
      </c>
      <c r="D978" s="3" t="s">
        <v>4250</v>
      </c>
      <c r="E978" s="5">
        <v>8693.83</v>
      </c>
      <c r="F978" s="3" t="s">
        <v>4254</v>
      </c>
      <c r="G978" s="3" t="s">
        <v>4252</v>
      </c>
      <c r="H978" s="4">
        <v>41773</v>
      </c>
      <c r="I978" s="3" t="s">
        <v>4255</v>
      </c>
      <c r="J978" s="6">
        <v>25750</v>
      </c>
      <c r="K978" s="3" t="s">
        <v>16267</v>
      </c>
      <c r="L978" s="3" t="s">
        <v>16267</v>
      </c>
      <c r="M978" s="3"/>
    </row>
    <row r="979" spans="1:13" s="1" customFormat="1" ht="14.9" customHeight="1" x14ac:dyDescent="0.2">
      <c r="A979" s="3" t="s">
        <v>53</v>
      </c>
      <c r="B979" s="3" t="s">
        <v>12892</v>
      </c>
      <c r="C979" s="4">
        <v>40969</v>
      </c>
      <c r="D979" s="3" t="s">
        <v>12893</v>
      </c>
      <c r="E979" s="5">
        <v>4991.6000000000004</v>
      </c>
      <c r="F979" s="3" t="s">
        <v>12894</v>
      </c>
      <c r="G979" s="3" t="s">
        <v>12895</v>
      </c>
      <c r="H979" s="4">
        <v>41061</v>
      </c>
      <c r="I979" s="3" t="s">
        <v>12896</v>
      </c>
      <c r="J979" s="6">
        <v>14750</v>
      </c>
      <c r="K979" s="3" t="s">
        <v>16267</v>
      </c>
      <c r="L979" s="3" t="s">
        <v>16267</v>
      </c>
      <c r="M979" s="3"/>
    </row>
    <row r="980" spans="1:13" s="1" customFormat="1" ht="14.9" customHeight="1" x14ac:dyDescent="0.2">
      <c r="A980" s="3" t="s">
        <v>53</v>
      </c>
      <c r="B980" s="3" t="s">
        <v>5421</v>
      </c>
      <c r="C980" s="4">
        <v>32964</v>
      </c>
      <c r="D980" s="3" t="s">
        <v>5422</v>
      </c>
      <c r="E980" s="5">
        <v>3352.14</v>
      </c>
      <c r="F980" s="3" t="s">
        <v>5423</v>
      </c>
      <c r="G980" s="3" t="s">
        <v>57</v>
      </c>
      <c r="H980" s="4">
        <v>42826</v>
      </c>
      <c r="I980" s="3" t="s">
        <v>218</v>
      </c>
      <c r="J980" s="6">
        <v>14250</v>
      </c>
      <c r="K980" s="3" t="s">
        <v>16267</v>
      </c>
      <c r="L980" s="3" t="s">
        <v>16267</v>
      </c>
      <c r="M980" s="3" t="s">
        <v>16267</v>
      </c>
    </row>
    <row r="981" spans="1:13" s="1" customFormat="1" ht="14.9" customHeight="1" x14ac:dyDescent="0.2">
      <c r="A981" s="3" t="s">
        <v>53</v>
      </c>
      <c r="B981" s="3" t="s">
        <v>11346</v>
      </c>
      <c r="C981" s="4">
        <v>34790</v>
      </c>
      <c r="D981" s="3" t="s">
        <v>11347</v>
      </c>
      <c r="E981" s="5">
        <v>8066.5</v>
      </c>
      <c r="F981" s="3" t="s">
        <v>11348</v>
      </c>
      <c r="G981" s="3" t="s">
        <v>57</v>
      </c>
      <c r="H981" s="4">
        <v>46108</v>
      </c>
      <c r="I981" s="3" t="s">
        <v>27</v>
      </c>
      <c r="J981" s="6">
        <v>18250</v>
      </c>
      <c r="K981" s="3"/>
      <c r="L981" s="3"/>
      <c r="M981" s="3"/>
    </row>
    <row r="982" spans="1:13" s="1" customFormat="1" ht="14.9" customHeight="1" x14ac:dyDescent="0.2">
      <c r="A982" s="3" t="s">
        <v>53</v>
      </c>
      <c r="B982" s="3" t="s">
        <v>12646</v>
      </c>
      <c r="C982" s="4">
        <v>34790</v>
      </c>
      <c r="D982" s="3" t="s">
        <v>12643</v>
      </c>
      <c r="E982" s="5">
        <v>51480</v>
      </c>
      <c r="F982" s="3" t="s">
        <v>12647</v>
      </c>
      <c r="G982" s="3" t="s">
        <v>12645</v>
      </c>
      <c r="H982" s="4">
        <v>42901</v>
      </c>
      <c r="I982" s="3" t="s">
        <v>93</v>
      </c>
      <c r="J982" s="6">
        <v>117000</v>
      </c>
      <c r="K982" s="3" t="s">
        <v>16267</v>
      </c>
      <c r="L982" s="3"/>
      <c r="M982" s="3"/>
    </row>
    <row r="983" spans="1:13" s="1" customFormat="1" ht="14.9" customHeight="1" x14ac:dyDescent="0.2">
      <c r="A983" s="3" t="s">
        <v>53</v>
      </c>
      <c r="B983" s="3" t="s">
        <v>1183</v>
      </c>
      <c r="C983" s="4">
        <v>34790</v>
      </c>
      <c r="D983" s="3" t="s">
        <v>1184</v>
      </c>
      <c r="E983" s="5">
        <v>21253.73</v>
      </c>
      <c r="F983" s="3" t="s">
        <v>1185</v>
      </c>
      <c r="G983" s="3" t="s">
        <v>1186</v>
      </c>
      <c r="H983" s="4">
        <v>37958</v>
      </c>
      <c r="I983" s="3" t="s">
        <v>27</v>
      </c>
      <c r="J983" s="6">
        <v>61500</v>
      </c>
      <c r="K983" s="3" t="s">
        <v>16267</v>
      </c>
      <c r="L983" s="3" t="s">
        <v>16267</v>
      </c>
      <c r="M983" s="3"/>
    </row>
    <row r="984" spans="1:13" s="1" customFormat="1" ht="14.9" customHeight="1" x14ac:dyDescent="0.2">
      <c r="A984" s="3" t="s">
        <v>53</v>
      </c>
      <c r="B984" s="3" t="s">
        <v>8787</v>
      </c>
      <c r="C984" s="4">
        <v>41000</v>
      </c>
      <c r="D984" s="3"/>
      <c r="E984" s="5">
        <v>0</v>
      </c>
      <c r="F984" s="3" t="s">
        <v>8788</v>
      </c>
      <c r="G984" s="3" t="s">
        <v>8789</v>
      </c>
      <c r="H984" s="4">
        <v>42339</v>
      </c>
      <c r="I984" s="3" t="s">
        <v>641</v>
      </c>
      <c r="J984" s="6">
        <v>1125</v>
      </c>
      <c r="K984" s="3"/>
      <c r="L984" s="3"/>
      <c r="M984" s="3"/>
    </row>
    <row r="985" spans="1:13" s="1" customFormat="1" ht="14.9" customHeight="1" x14ac:dyDescent="0.2">
      <c r="A985" s="3" t="s">
        <v>53</v>
      </c>
      <c r="B985" s="3" t="s">
        <v>8251</v>
      </c>
      <c r="C985" s="4">
        <v>41000</v>
      </c>
      <c r="D985" s="3"/>
      <c r="E985" s="5">
        <v>0</v>
      </c>
      <c r="F985" s="3" t="s">
        <v>8252</v>
      </c>
      <c r="G985" s="3" t="s">
        <v>8253</v>
      </c>
      <c r="H985" s="4">
        <v>43224</v>
      </c>
      <c r="I985" s="3" t="s">
        <v>8254</v>
      </c>
      <c r="J985" s="6">
        <v>3150</v>
      </c>
      <c r="K985" s="3"/>
      <c r="L985" s="3"/>
      <c r="M985" s="3"/>
    </row>
    <row r="986" spans="1:13" s="1" customFormat="1" ht="14.9" customHeight="1" x14ac:dyDescent="0.2">
      <c r="A986" s="3" t="s">
        <v>53</v>
      </c>
      <c r="B986" s="3" t="s">
        <v>9627</v>
      </c>
      <c r="C986" s="4">
        <v>41000</v>
      </c>
      <c r="D986" s="3"/>
      <c r="E986" s="5">
        <v>0</v>
      </c>
      <c r="F986" s="3" t="s">
        <v>9628</v>
      </c>
      <c r="G986" s="3" t="s">
        <v>8581</v>
      </c>
      <c r="H986" s="4">
        <v>41000</v>
      </c>
      <c r="I986" s="3" t="s">
        <v>9629</v>
      </c>
      <c r="J986" s="6">
        <v>1500</v>
      </c>
      <c r="K986" s="3"/>
      <c r="L986" s="3"/>
      <c r="M986" s="3"/>
    </row>
    <row r="987" spans="1:13" s="1" customFormat="1" ht="14.9" customHeight="1" x14ac:dyDescent="0.2">
      <c r="A987" s="3" t="s">
        <v>53</v>
      </c>
      <c r="B987" s="3" t="s">
        <v>12884</v>
      </c>
      <c r="C987" s="4">
        <v>41000</v>
      </c>
      <c r="D987" s="3" t="s">
        <v>12885</v>
      </c>
      <c r="E987" s="5">
        <v>0</v>
      </c>
      <c r="F987" s="3" t="s">
        <v>12886</v>
      </c>
      <c r="G987" s="3" t="s">
        <v>12887</v>
      </c>
      <c r="H987" s="4">
        <v>43561</v>
      </c>
      <c r="I987" s="3" t="s">
        <v>12888</v>
      </c>
      <c r="J987" s="6">
        <v>1875</v>
      </c>
      <c r="K987" s="3"/>
      <c r="L987" s="3"/>
      <c r="M987" s="3"/>
    </row>
    <row r="988" spans="1:13" s="1" customFormat="1" ht="14.9" customHeight="1" x14ac:dyDescent="0.2">
      <c r="A988" s="3" t="s">
        <v>53</v>
      </c>
      <c r="B988" s="3" t="s">
        <v>2947</v>
      </c>
      <c r="C988" s="4">
        <v>32964</v>
      </c>
      <c r="D988" s="3" t="s">
        <v>2948</v>
      </c>
      <c r="E988" s="5">
        <v>20054.09</v>
      </c>
      <c r="F988" s="3" t="s">
        <v>2949</v>
      </c>
      <c r="G988" s="3" t="s">
        <v>57</v>
      </c>
      <c r="H988" s="4">
        <v>40672</v>
      </c>
      <c r="I988" s="3" t="s">
        <v>218</v>
      </c>
      <c r="J988" s="6">
        <v>101250</v>
      </c>
      <c r="K988" s="3" t="s">
        <v>16267</v>
      </c>
      <c r="L988" s="3" t="s">
        <v>16267</v>
      </c>
      <c r="M988" s="3" t="s">
        <v>16267</v>
      </c>
    </row>
    <row r="989" spans="1:13" s="1" customFormat="1" ht="14.9" customHeight="1" x14ac:dyDescent="0.2">
      <c r="A989" s="3" t="s">
        <v>53</v>
      </c>
      <c r="B989" s="3" t="s">
        <v>5593</v>
      </c>
      <c r="C989" s="4">
        <v>32964</v>
      </c>
      <c r="D989" s="3" t="s">
        <v>5594</v>
      </c>
      <c r="E989" s="5">
        <v>17017</v>
      </c>
      <c r="F989" s="3" t="s">
        <v>5595</v>
      </c>
      <c r="G989" s="3" t="s">
        <v>195</v>
      </c>
      <c r="H989" s="4">
        <v>40597</v>
      </c>
      <c r="I989" s="3" t="s">
        <v>554</v>
      </c>
      <c r="J989" s="6">
        <v>38500</v>
      </c>
      <c r="K989" s="3"/>
      <c r="L989" s="3"/>
      <c r="M989" s="3"/>
    </row>
    <row r="990" spans="1:13" s="1" customFormat="1" ht="14.9" customHeight="1" x14ac:dyDescent="0.2">
      <c r="A990" s="3" t="s">
        <v>53</v>
      </c>
      <c r="B990" s="3" t="s">
        <v>7077</v>
      </c>
      <c r="C990" s="4">
        <v>32964</v>
      </c>
      <c r="D990" s="3" t="s">
        <v>7078</v>
      </c>
      <c r="E990" s="5">
        <v>0</v>
      </c>
      <c r="F990" s="3" t="s">
        <v>7079</v>
      </c>
      <c r="G990" s="3" t="s">
        <v>7080</v>
      </c>
      <c r="H990" s="4">
        <v>43668</v>
      </c>
      <c r="I990" s="3" t="s">
        <v>704</v>
      </c>
      <c r="J990" s="6">
        <v>11250</v>
      </c>
      <c r="K990" s="3" t="s">
        <v>16267</v>
      </c>
      <c r="L990" s="3"/>
      <c r="M990" s="3"/>
    </row>
    <row r="991" spans="1:13" s="1" customFormat="1" ht="14.9" customHeight="1" x14ac:dyDescent="0.2">
      <c r="A991" s="3" t="s">
        <v>53</v>
      </c>
      <c r="B991" s="3" t="s">
        <v>10659</v>
      </c>
      <c r="C991" s="4">
        <v>32964</v>
      </c>
      <c r="D991" s="3" t="s">
        <v>10660</v>
      </c>
      <c r="E991" s="5">
        <v>4018.55</v>
      </c>
      <c r="F991" s="3" t="s">
        <v>10661</v>
      </c>
      <c r="G991" s="3" t="s">
        <v>57</v>
      </c>
      <c r="H991" s="4">
        <v>43005</v>
      </c>
      <c r="I991" s="3" t="s">
        <v>98</v>
      </c>
      <c r="J991" s="6">
        <v>11000</v>
      </c>
      <c r="K991" s="3" t="s">
        <v>16267</v>
      </c>
      <c r="L991" s="3" t="s">
        <v>16267</v>
      </c>
      <c r="M991" s="3"/>
    </row>
    <row r="992" spans="1:13" s="1" customFormat="1" ht="14.9" customHeight="1" x14ac:dyDescent="0.2">
      <c r="A992" s="3" t="s">
        <v>53</v>
      </c>
      <c r="B992" s="3" t="s">
        <v>7891</v>
      </c>
      <c r="C992" s="4">
        <v>36739</v>
      </c>
      <c r="D992" s="3"/>
      <c r="E992" s="5">
        <v>0</v>
      </c>
      <c r="F992" s="3" t="s">
        <v>7892</v>
      </c>
      <c r="G992" s="3" t="s">
        <v>57</v>
      </c>
      <c r="H992" s="4">
        <v>41456</v>
      </c>
      <c r="I992" s="3" t="s">
        <v>157</v>
      </c>
      <c r="J992" s="6">
        <v>2650</v>
      </c>
      <c r="K992" s="3"/>
      <c r="L992" s="3"/>
      <c r="M992" s="3"/>
    </row>
    <row r="993" spans="1:13" s="1" customFormat="1" ht="14.9" customHeight="1" x14ac:dyDescent="0.2">
      <c r="A993" s="3" t="s">
        <v>53</v>
      </c>
      <c r="B993" s="3" t="s">
        <v>1775</v>
      </c>
      <c r="C993" s="4">
        <v>43528</v>
      </c>
      <c r="D993" s="3" t="s">
        <v>1776</v>
      </c>
      <c r="E993" s="5">
        <v>0</v>
      </c>
      <c r="F993" s="3" t="s">
        <v>1777</v>
      </c>
      <c r="G993" s="3" t="s">
        <v>57</v>
      </c>
      <c r="H993" s="4">
        <v>43528</v>
      </c>
      <c r="I993" s="3" t="s">
        <v>27</v>
      </c>
      <c r="J993" s="6">
        <v>9800</v>
      </c>
      <c r="K993" s="3"/>
      <c r="L993" s="3"/>
      <c r="M993" s="3"/>
    </row>
    <row r="994" spans="1:13" s="1" customFormat="1" ht="14.9" customHeight="1" x14ac:dyDescent="0.2">
      <c r="A994" s="3" t="s">
        <v>53</v>
      </c>
      <c r="B994" s="3" t="s">
        <v>6751</v>
      </c>
      <c r="C994" s="4">
        <v>43528</v>
      </c>
      <c r="D994" s="3" t="s">
        <v>6752</v>
      </c>
      <c r="E994" s="5">
        <v>451.21</v>
      </c>
      <c r="F994" s="3" t="s">
        <v>6753</v>
      </c>
      <c r="G994" s="3" t="s">
        <v>57</v>
      </c>
      <c r="H994" s="4">
        <v>43528</v>
      </c>
      <c r="I994" s="3" t="s">
        <v>27</v>
      </c>
      <c r="J994" s="6">
        <v>12250</v>
      </c>
      <c r="K994" s="3"/>
      <c r="L994" s="3"/>
      <c r="M994" s="3"/>
    </row>
    <row r="995" spans="1:13" s="1" customFormat="1" ht="14.9" customHeight="1" x14ac:dyDescent="0.2">
      <c r="A995" s="3" t="s">
        <v>53</v>
      </c>
      <c r="B995" s="3" t="s">
        <v>5077</v>
      </c>
      <c r="C995" s="4">
        <v>45444</v>
      </c>
      <c r="D995" s="3" t="s">
        <v>5078</v>
      </c>
      <c r="E995" s="5">
        <v>0</v>
      </c>
      <c r="F995" s="3" t="s">
        <v>5079</v>
      </c>
      <c r="G995" s="3" t="s">
        <v>57</v>
      </c>
      <c r="H995" s="4">
        <v>45444</v>
      </c>
      <c r="I995" s="3" t="s">
        <v>27</v>
      </c>
      <c r="J995" s="6">
        <v>4300</v>
      </c>
      <c r="K995" s="3"/>
      <c r="L995" s="3"/>
      <c r="M995" s="3"/>
    </row>
    <row r="996" spans="1:13" s="1" customFormat="1" ht="14.9" customHeight="1" x14ac:dyDescent="0.2">
      <c r="A996" s="3" t="s">
        <v>53</v>
      </c>
      <c r="B996" s="3" t="s">
        <v>6552</v>
      </c>
      <c r="C996" s="4">
        <v>45444</v>
      </c>
      <c r="D996" s="3"/>
      <c r="E996" s="5">
        <v>0</v>
      </c>
      <c r="F996" s="3" t="s">
        <v>6553</v>
      </c>
      <c r="G996" s="3" t="s">
        <v>6554</v>
      </c>
      <c r="H996" s="4">
        <v>45566</v>
      </c>
      <c r="I996" s="3" t="s">
        <v>27</v>
      </c>
      <c r="J996" s="6">
        <v>10000</v>
      </c>
      <c r="K996" s="3"/>
      <c r="L996" s="3"/>
      <c r="M996" s="3"/>
    </row>
    <row r="997" spans="1:13" s="1" customFormat="1" ht="14.9" customHeight="1" x14ac:dyDescent="0.2">
      <c r="A997" s="3" t="s">
        <v>53</v>
      </c>
      <c r="B997" s="3" t="s">
        <v>4116</v>
      </c>
      <c r="C997" s="4">
        <v>45628</v>
      </c>
      <c r="D997" s="3"/>
      <c r="E997" s="5">
        <v>0</v>
      </c>
      <c r="F997" s="3" t="s">
        <v>4117</v>
      </c>
      <c r="G997" s="3" t="s">
        <v>57</v>
      </c>
      <c r="H997" s="4">
        <v>45628</v>
      </c>
      <c r="I997" s="3" t="s">
        <v>27</v>
      </c>
      <c r="J997" s="6">
        <v>5600</v>
      </c>
      <c r="K997" s="3"/>
      <c r="L997" s="3"/>
      <c r="M997" s="3"/>
    </row>
    <row r="998" spans="1:13" s="1" customFormat="1" ht="14.9" customHeight="1" x14ac:dyDescent="0.2">
      <c r="A998" s="3" t="s">
        <v>53</v>
      </c>
      <c r="B998" s="3" t="s">
        <v>11478</v>
      </c>
      <c r="C998" s="4">
        <v>45628</v>
      </c>
      <c r="D998" s="3" t="s">
        <v>11479</v>
      </c>
      <c r="E998" s="5">
        <v>1254.4000000000001</v>
      </c>
      <c r="F998" s="3" t="s">
        <v>11480</v>
      </c>
      <c r="G998" s="3" t="s">
        <v>11481</v>
      </c>
      <c r="H998" s="4">
        <v>45628</v>
      </c>
      <c r="I998" s="3" t="s">
        <v>157</v>
      </c>
      <c r="J998" s="6">
        <v>3200</v>
      </c>
      <c r="K998" s="3" t="s">
        <v>16267</v>
      </c>
      <c r="L998" s="3"/>
      <c r="M998" s="3"/>
    </row>
    <row r="999" spans="1:13" s="1" customFormat="1" ht="14.9" customHeight="1" x14ac:dyDescent="0.2">
      <c r="A999" s="3" t="s">
        <v>53</v>
      </c>
      <c r="B999" s="3" t="s">
        <v>3988</v>
      </c>
      <c r="C999" s="4">
        <v>32964</v>
      </c>
      <c r="D999" s="3" t="s">
        <v>3989</v>
      </c>
      <c r="E999" s="5">
        <v>0</v>
      </c>
      <c r="F999" s="3" t="s">
        <v>3990</v>
      </c>
      <c r="G999" s="3" t="s">
        <v>3991</v>
      </c>
      <c r="H999" s="4">
        <v>44435</v>
      </c>
      <c r="I999" s="3" t="s">
        <v>98</v>
      </c>
      <c r="J999" s="6">
        <v>10000</v>
      </c>
      <c r="K999" s="3" t="s">
        <v>16267</v>
      </c>
      <c r="L999" s="3"/>
      <c r="M999" s="3"/>
    </row>
    <row r="1000" spans="1:13" s="1" customFormat="1" ht="14.9" customHeight="1" x14ac:dyDescent="0.2">
      <c r="A1000" s="3" t="s">
        <v>53</v>
      </c>
      <c r="B1000" s="3" t="s">
        <v>11896</v>
      </c>
      <c r="C1000" s="4">
        <v>35796</v>
      </c>
      <c r="D1000" s="3"/>
      <c r="E1000" s="5">
        <v>0</v>
      </c>
      <c r="F1000" s="3" t="s">
        <v>11897</v>
      </c>
      <c r="G1000" s="3" t="s">
        <v>11898</v>
      </c>
      <c r="H1000" s="4">
        <v>37438</v>
      </c>
      <c r="I1000" s="3" t="s">
        <v>157</v>
      </c>
      <c r="J1000" s="6">
        <v>6300</v>
      </c>
      <c r="K1000" s="3"/>
      <c r="L1000" s="3"/>
      <c r="M1000" s="3"/>
    </row>
    <row r="1001" spans="1:13" s="1" customFormat="1" ht="14.9" customHeight="1" x14ac:dyDescent="0.2">
      <c r="A1001" s="3" t="s">
        <v>53</v>
      </c>
      <c r="B1001" s="3" t="s">
        <v>11129</v>
      </c>
      <c r="C1001" s="4">
        <v>32964</v>
      </c>
      <c r="D1001" s="3" t="s">
        <v>11126</v>
      </c>
      <c r="E1001" s="5">
        <v>3491.8</v>
      </c>
      <c r="F1001" s="3" t="s">
        <v>11130</v>
      </c>
      <c r="G1001" s="3" t="s">
        <v>11128</v>
      </c>
      <c r="H1001" s="4">
        <v>35202</v>
      </c>
      <c r="I1001" s="3" t="s">
        <v>98</v>
      </c>
      <c r="J1001" s="6">
        <v>7900</v>
      </c>
      <c r="K1001" s="3"/>
      <c r="L1001" s="3"/>
      <c r="M1001" s="3"/>
    </row>
    <row r="1002" spans="1:13" s="1" customFormat="1" ht="14.9" customHeight="1" x14ac:dyDescent="0.2">
      <c r="A1002" s="3" t="s">
        <v>53</v>
      </c>
      <c r="B1002" s="3" t="s">
        <v>8383</v>
      </c>
      <c r="C1002" s="4">
        <v>32964</v>
      </c>
      <c r="D1002" s="3"/>
      <c r="E1002" s="5">
        <v>0</v>
      </c>
      <c r="F1002" s="3" t="s">
        <v>8384</v>
      </c>
      <c r="G1002" s="3" t="s">
        <v>57</v>
      </c>
      <c r="H1002" s="4">
        <v>42380</v>
      </c>
      <c r="I1002" s="3" t="s">
        <v>98</v>
      </c>
      <c r="J1002" s="6">
        <v>11500</v>
      </c>
      <c r="K1002" s="3" t="s">
        <v>16267</v>
      </c>
      <c r="L1002" s="3"/>
      <c r="M1002" s="3"/>
    </row>
    <row r="1003" spans="1:13" s="1" customFormat="1" ht="14.9" customHeight="1" x14ac:dyDescent="0.2">
      <c r="A1003" s="3" t="s">
        <v>53</v>
      </c>
      <c r="B1003" s="3" t="s">
        <v>5178</v>
      </c>
      <c r="C1003" s="4">
        <v>32964</v>
      </c>
      <c r="D1003" s="3" t="s">
        <v>5179</v>
      </c>
      <c r="E1003" s="5">
        <v>0</v>
      </c>
      <c r="F1003" s="3" t="s">
        <v>5180</v>
      </c>
      <c r="G1003" s="3" t="s">
        <v>5181</v>
      </c>
      <c r="H1003" s="4">
        <v>42871</v>
      </c>
      <c r="I1003" s="3" t="s">
        <v>704</v>
      </c>
      <c r="J1003" s="6">
        <v>12000</v>
      </c>
      <c r="K1003" s="3" t="s">
        <v>16267</v>
      </c>
      <c r="L1003" s="3"/>
      <c r="M1003" s="3"/>
    </row>
    <row r="1004" spans="1:13" s="1" customFormat="1" ht="14.9" customHeight="1" x14ac:dyDescent="0.2">
      <c r="A1004" s="3" t="s">
        <v>53</v>
      </c>
      <c r="B1004" s="3" t="s">
        <v>4867</v>
      </c>
      <c r="C1004" s="4">
        <v>37856</v>
      </c>
      <c r="D1004" s="3"/>
      <c r="E1004" s="5">
        <v>2254.1999999999998</v>
      </c>
      <c r="F1004" s="3" t="s">
        <v>4868</v>
      </c>
      <c r="G1004" s="3" t="s">
        <v>57</v>
      </c>
      <c r="H1004" s="4">
        <v>46073</v>
      </c>
      <c r="I1004" s="3" t="s">
        <v>27</v>
      </c>
      <c r="J1004" s="6">
        <v>5100</v>
      </c>
      <c r="K1004" s="3"/>
      <c r="L1004" s="3"/>
      <c r="M1004" s="3"/>
    </row>
    <row r="1005" spans="1:13" s="1" customFormat="1" ht="14.9" customHeight="1" x14ac:dyDescent="0.2">
      <c r="A1005" s="3" t="s">
        <v>53</v>
      </c>
      <c r="B1005" s="3" t="s">
        <v>1227</v>
      </c>
      <c r="C1005" s="4">
        <v>32964</v>
      </c>
      <c r="D1005" s="3" t="s">
        <v>1228</v>
      </c>
      <c r="E1005" s="5">
        <v>0</v>
      </c>
      <c r="F1005" s="3" t="s">
        <v>1229</v>
      </c>
      <c r="G1005" s="3" t="s">
        <v>57</v>
      </c>
      <c r="H1005" s="4">
        <v>44506</v>
      </c>
      <c r="I1005" s="3" t="s">
        <v>704</v>
      </c>
      <c r="J1005" s="6">
        <v>11750</v>
      </c>
      <c r="K1005" s="3" t="s">
        <v>16267</v>
      </c>
      <c r="L1005" s="3"/>
      <c r="M1005" s="3"/>
    </row>
    <row r="1006" spans="1:13" s="1" customFormat="1" ht="14.9" customHeight="1" x14ac:dyDescent="0.2">
      <c r="A1006" s="3" t="s">
        <v>53</v>
      </c>
      <c r="B1006" s="3" t="s">
        <v>13779</v>
      </c>
      <c r="C1006" s="4">
        <v>32964</v>
      </c>
      <c r="D1006" s="3" t="s">
        <v>13780</v>
      </c>
      <c r="E1006" s="5">
        <v>0</v>
      </c>
      <c r="F1006" s="3" t="s">
        <v>13781</v>
      </c>
      <c r="G1006" s="3" t="s">
        <v>57</v>
      </c>
      <c r="H1006" s="4">
        <v>41741</v>
      </c>
      <c r="I1006" s="3" t="s">
        <v>98</v>
      </c>
      <c r="J1006" s="6">
        <v>9500</v>
      </c>
      <c r="K1006" s="3" t="s">
        <v>16267</v>
      </c>
      <c r="L1006" s="3"/>
      <c r="M1006" s="3"/>
    </row>
    <row r="1007" spans="1:13" s="1" customFormat="1" ht="14.9" customHeight="1" x14ac:dyDescent="0.2">
      <c r="A1007" s="3" t="s">
        <v>53</v>
      </c>
      <c r="B1007" s="3" t="s">
        <v>12671</v>
      </c>
      <c r="C1007" s="4">
        <v>32964</v>
      </c>
      <c r="D1007" s="3"/>
      <c r="E1007" s="5">
        <v>3674.24</v>
      </c>
      <c r="F1007" s="3" t="s">
        <v>12672</v>
      </c>
      <c r="G1007" s="3" t="s">
        <v>12673</v>
      </c>
      <c r="H1007" s="4">
        <v>44452</v>
      </c>
      <c r="I1007" s="3" t="s">
        <v>98</v>
      </c>
      <c r="J1007" s="6">
        <v>9800</v>
      </c>
      <c r="K1007" s="3" t="s">
        <v>16267</v>
      </c>
      <c r="L1007" s="3" t="s">
        <v>16267</v>
      </c>
      <c r="M1007" s="3"/>
    </row>
    <row r="1008" spans="1:13" s="1" customFormat="1" ht="14.9" customHeight="1" x14ac:dyDescent="0.2">
      <c r="A1008" s="3" t="s">
        <v>53</v>
      </c>
      <c r="B1008" s="3" t="s">
        <v>10597</v>
      </c>
      <c r="C1008" s="4">
        <v>32964</v>
      </c>
      <c r="D1008" s="3" t="s">
        <v>10598</v>
      </c>
      <c r="E1008" s="5">
        <v>1685.6</v>
      </c>
      <c r="F1008" s="3" t="s">
        <v>10599</v>
      </c>
      <c r="G1008" s="3" t="s">
        <v>10600</v>
      </c>
      <c r="H1008" s="4">
        <v>44501</v>
      </c>
      <c r="I1008" s="3" t="s">
        <v>2821</v>
      </c>
      <c r="J1008" s="6">
        <v>4300</v>
      </c>
      <c r="K1008" s="3" t="s">
        <v>16267</v>
      </c>
      <c r="L1008" s="3"/>
      <c r="M1008" s="3"/>
    </row>
    <row r="1009" spans="1:13" s="1" customFormat="1" ht="14.9" customHeight="1" x14ac:dyDescent="0.2">
      <c r="A1009" s="3" t="s">
        <v>53</v>
      </c>
      <c r="B1009" s="3" t="s">
        <v>7059</v>
      </c>
      <c r="C1009" s="4">
        <v>36784</v>
      </c>
      <c r="D1009" s="3" t="s">
        <v>7060</v>
      </c>
      <c r="E1009" s="5">
        <v>4991.6000000000004</v>
      </c>
      <c r="F1009" s="3" t="s">
        <v>7061</v>
      </c>
      <c r="G1009" s="3" t="s">
        <v>57</v>
      </c>
      <c r="H1009" s="4">
        <v>44103</v>
      </c>
      <c r="I1009" s="3" t="s">
        <v>98</v>
      </c>
      <c r="J1009" s="6">
        <v>14250</v>
      </c>
      <c r="K1009" s="3" t="s">
        <v>16267</v>
      </c>
      <c r="L1009" s="3" t="s">
        <v>16267</v>
      </c>
      <c r="M1009" s="3"/>
    </row>
    <row r="1010" spans="1:13" s="1" customFormat="1" ht="14.9" customHeight="1" x14ac:dyDescent="0.2">
      <c r="A1010" s="3" t="s">
        <v>53</v>
      </c>
      <c r="B1010" s="3" t="s">
        <v>12923</v>
      </c>
      <c r="C1010" s="4">
        <v>40269</v>
      </c>
      <c r="D1010" s="3" t="s">
        <v>12916</v>
      </c>
      <c r="E1010" s="5">
        <v>26840</v>
      </c>
      <c r="F1010" s="3" t="s">
        <v>12924</v>
      </c>
      <c r="G1010" s="3" t="s">
        <v>12918</v>
      </c>
      <c r="H1010" s="4">
        <v>40269</v>
      </c>
      <c r="I1010" s="3" t="s">
        <v>98</v>
      </c>
      <c r="J1010" s="6">
        <v>61000</v>
      </c>
      <c r="K1010" s="3" t="s">
        <v>16267</v>
      </c>
      <c r="L1010" s="3"/>
      <c r="M1010" s="3"/>
    </row>
    <row r="1011" spans="1:13" s="1" customFormat="1" ht="14.9" customHeight="1" x14ac:dyDescent="0.2">
      <c r="A1011" s="3" t="s">
        <v>53</v>
      </c>
      <c r="B1011" s="3" t="s">
        <v>1547</v>
      </c>
      <c r="C1011" s="4">
        <v>32964</v>
      </c>
      <c r="D1011" s="3" t="s">
        <v>1548</v>
      </c>
      <c r="E1011" s="5">
        <v>4214</v>
      </c>
      <c r="F1011" s="3" t="s">
        <v>1549</v>
      </c>
      <c r="G1011" s="3" t="s">
        <v>195</v>
      </c>
      <c r="H1011" s="4">
        <v>35583</v>
      </c>
      <c r="I1011" s="3" t="s">
        <v>98</v>
      </c>
      <c r="J1011" s="6">
        <v>10750</v>
      </c>
      <c r="K1011" s="3" t="s">
        <v>16267</v>
      </c>
      <c r="L1011" s="3"/>
      <c r="M1011" s="3"/>
    </row>
    <row r="1012" spans="1:13" s="1" customFormat="1" ht="14.9" customHeight="1" x14ac:dyDescent="0.2">
      <c r="A1012" s="3" t="s">
        <v>53</v>
      </c>
      <c r="B1012" s="3" t="s">
        <v>12704</v>
      </c>
      <c r="C1012" s="4">
        <v>42309</v>
      </c>
      <c r="D1012" s="3"/>
      <c r="E1012" s="5">
        <v>0</v>
      </c>
      <c r="F1012" s="3" t="s">
        <v>12705</v>
      </c>
      <c r="G1012" s="3" t="s">
        <v>57</v>
      </c>
      <c r="H1012" s="4">
        <v>42309</v>
      </c>
      <c r="I1012" s="3" t="s">
        <v>138</v>
      </c>
      <c r="J1012" s="6">
        <v>4950</v>
      </c>
      <c r="K1012" s="3"/>
      <c r="L1012" s="3"/>
      <c r="M1012" s="3"/>
    </row>
    <row r="1013" spans="1:13" s="1" customFormat="1" ht="14.9" customHeight="1" x14ac:dyDescent="0.2">
      <c r="A1013" s="3" t="s">
        <v>53</v>
      </c>
      <c r="B1013" s="3" t="s">
        <v>1905</v>
      </c>
      <c r="C1013" s="4">
        <v>42309</v>
      </c>
      <c r="D1013" s="3" t="s">
        <v>1906</v>
      </c>
      <c r="E1013" s="5">
        <v>0</v>
      </c>
      <c r="F1013" s="3" t="s">
        <v>1907</v>
      </c>
      <c r="G1013" s="3" t="s">
        <v>1908</v>
      </c>
      <c r="H1013" s="4">
        <v>42309</v>
      </c>
      <c r="I1013" s="3" t="s">
        <v>27</v>
      </c>
      <c r="J1013" s="6">
        <v>6000</v>
      </c>
      <c r="K1013" s="3"/>
      <c r="L1013" s="3"/>
      <c r="M1013" s="3"/>
    </row>
    <row r="1014" spans="1:13" s="1" customFormat="1" ht="14.9" customHeight="1" x14ac:dyDescent="0.2">
      <c r="A1014" s="3" t="s">
        <v>53</v>
      </c>
      <c r="B1014" s="3" t="s">
        <v>4432</v>
      </c>
      <c r="C1014" s="4">
        <v>32964</v>
      </c>
      <c r="D1014" s="3" t="s">
        <v>4433</v>
      </c>
      <c r="E1014" s="5">
        <v>10276.5</v>
      </c>
      <c r="F1014" s="3" t="s">
        <v>4434</v>
      </c>
      <c r="G1014" s="3" t="s">
        <v>57</v>
      </c>
      <c r="H1014" s="4">
        <v>37834</v>
      </c>
      <c r="I1014" s="3" t="s">
        <v>554</v>
      </c>
      <c r="J1014" s="6">
        <v>23250</v>
      </c>
      <c r="K1014" s="3"/>
      <c r="L1014" s="3"/>
      <c r="M1014" s="3"/>
    </row>
    <row r="1015" spans="1:13" s="1" customFormat="1" ht="14.9" customHeight="1" x14ac:dyDescent="0.2">
      <c r="A1015" s="3" t="s">
        <v>53</v>
      </c>
      <c r="B1015" s="3" t="s">
        <v>8339</v>
      </c>
      <c r="C1015" s="4">
        <v>32964</v>
      </c>
      <c r="D1015" s="3"/>
      <c r="E1015" s="5">
        <v>0</v>
      </c>
      <c r="F1015" s="3" t="s">
        <v>8340</v>
      </c>
      <c r="G1015" s="3" t="s">
        <v>8341</v>
      </c>
      <c r="H1015" s="4">
        <v>34439</v>
      </c>
      <c r="I1015" s="3" t="s">
        <v>127</v>
      </c>
      <c r="J1015" s="6">
        <v>11750</v>
      </c>
      <c r="K1015" s="3" t="s">
        <v>16267</v>
      </c>
      <c r="L1015" s="3"/>
      <c r="M1015" s="3"/>
    </row>
    <row r="1016" spans="1:13" s="1" customFormat="1" ht="14.9" customHeight="1" x14ac:dyDescent="0.2">
      <c r="A1016" s="3" t="s">
        <v>53</v>
      </c>
      <c r="B1016" s="3" t="s">
        <v>9432</v>
      </c>
      <c r="C1016" s="4">
        <v>32964</v>
      </c>
      <c r="D1016" s="3"/>
      <c r="E1016" s="5">
        <v>5365.85</v>
      </c>
      <c r="F1016" s="3" t="s">
        <v>9433</v>
      </c>
      <c r="G1016" s="3" t="s">
        <v>9434</v>
      </c>
      <c r="H1016" s="4">
        <v>33252</v>
      </c>
      <c r="I1016" s="3" t="s">
        <v>98</v>
      </c>
      <c r="J1016" s="6">
        <v>15750</v>
      </c>
      <c r="K1016" s="3" t="s">
        <v>16267</v>
      </c>
      <c r="L1016" s="3" t="s">
        <v>16267</v>
      </c>
      <c r="M1016" s="3"/>
    </row>
    <row r="1017" spans="1:13" s="1" customFormat="1" ht="14.9" customHeight="1" x14ac:dyDescent="0.2">
      <c r="A1017" s="3" t="s">
        <v>53</v>
      </c>
      <c r="B1017" s="3" t="s">
        <v>6818</v>
      </c>
      <c r="C1017" s="4">
        <v>32964</v>
      </c>
      <c r="D1017" s="3" t="s">
        <v>6819</v>
      </c>
      <c r="E1017" s="5">
        <v>0</v>
      </c>
      <c r="F1017" s="3" t="s">
        <v>6820</v>
      </c>
      <c r="G1017" s="3" t="s">
        <v>57</v>
      </c>
      <c r="H1017" s="4">
        <v>42213</v>
      </c>
      <c r="I1017" s="3" t="s">
        <v>98</v>
      </c>
      <c r="J1017" s="6">
        <v>9000</v>
      </c>
      <c r="K1017" s="3" t="s">
        <v>16267</v>
      </c>
      <c r="L1017" s="3"/>
      <c r="M1017" s="3"/>
    </row>
    <row r="1018" spans="1:13" s="1" customFormat="1" ht="14.9" customHeight="1" x14ac:dyDescent="0.2">
      <c r="A1018" s="3" t="s">
        <v>53</v>
      </c>
      <c r="B1018" s="3" t="s">
        <v>9273</v>
      </c>
      <c r="C1018" s="4">
        <v>32964</v>
      </c>
      <c r="D1018" s="3"/>
      <c r="E1018" s="5">
        <v>0</v>
      </c>
      <c r="F1018" s="3" t="s">
        <v>9274</v>
      </c>
      <c r="G1018" s="3" t="s">
        <v>57</v>
      </c>
      <c r="H1018" s="4">
        <v>43617</v>
      </c>
      <c r="I1018" s="3" t="s">
        <v>704</v>
      </c>
      <c r="J1018" s="6">
        <v>9800</v>
      </c>
      <c r="K1018" s="3" t="s">
        <v>16267</v>
      </c>
      <c r="L1018" s="3"/>
      <c r="M1018" s="3"/>
    </row>
    <row r="1019" spans="1:13" s="1" customFormat="1" ht="14.9" customHeight="1" x14ac:dyDescent="0.2">
      <c r="A1019" s="3" t="s">
        <v>53</v>
      </c>
      <c r="B1019" s="3" t="s">
        <v>13883</v>
      </c>
      <c r="C1019" s="4">
        <v>32964</v>
      </c>
      <c r="D1019" s="3" t="s">
        <v>13884</v>
      </c>
      <c r="E1019" s="5">
        <v>0</v>
      </c>
      <c r="F1019" s="3" t="s">
        <v>13885</v>
      </c>
      <c r="G1019" s="3" t="s">
        <v>13886</v>
      </c>
      <c r="H1019" s="4">
        <v>32964</v>
      </c>
      <c r="I1019" s="3" t="s">
        <v>21</v>
      </c>
      <c r="J1019" s="6">
        <v>5800</v>
      </c>
      <c r="K1019" s="3" t="s">
        <v>16267</v>
      </c>
      <c r="L1019" s="3"/>
      <c r="M1019" s="3"/>
    </row>
    <row r="1020" spans="1:13" s="1" customFormat="1" ht="14.9" customHeight="1" x14ac:dyDescent="0.2">
      <c r="A1020" s="3" t="s">
        <v>53</v>
      </c>
      <c r="B1020" s="3" t="s">
        <v>4607</v>
      </c>
      <c r="C1020" s="4">
        <v>42826</v>
      </c>
      <c r="D1020" s="3" t="s">
        <v>4575</v>
      </c>
      <c r="E1020" s="5">
        <v>28910</v>
      </c>
      <c r="F1020" s="3" t="s">
        <v>4608</v>
      </c>
      <c r="G1020" s="3" t="s">
        <v>621</v>
      </c>
      <c r="H1020" s="4">
        <v>42826</v>
      </c>
      <c r="I1020" s="3" t="s">
        <v>4609</v>
      </c>
      <c r="J1020" s="6">
        <v>59000</v>
      </c>
      <c r="K1020" s="3"/>
      <c r="L1020" s="3"/>
      <c r="M1020" s="3"/>
    </row>
    <row r="1021" spans="1:13" s="1" customFormat="1" ht="14.9" customHeight="1" x14ac:dyDescent="0.2">
      <c r="A1021" s="3" t="s">
        <v>53</v>
      </c>
      <c r="B1021" s="3" t="s">
        <v>3224</v>
      </c>
      <c r="C1021" s="4">
        <v>39993</v>
      </c>
      <c r="D1021" s="3"/>
      <c r="E1021" s="5">
        <v>13260</v>
      </c>
      <c r="F1021" s="3" t="s">
        <v>3225</v>
      </c>
      <c r="G1021" s="3" t="s">
        <v>3226</v>
      </c>
      <c r="H1021" s="4">
        <v>42858</v>
      </c>
      <c r="I1021" s="3" t="s">
        <v>3227</v>
      </c>
      <c r="J1021" s="6">
        <v>30000</v>
      </c>
      <c r="K1021" s="3"/>
      <c r="L1021" s="3"/>
      <c r="M1021" s="3"/>
    </row>
    <row r="1022" spans="1:13" s="1" customFormat="1" ht="14.9" customHeight="1" x14ac:dyDescent="0.2">
      <c r="A1022" s="3" t="s">
        <v>53</v>
      </c>
      <c r="B1022" s="3" t="s">
        <v>8139</v>
      </c>
      <c r="C1022" s="4">
        <v>45017</v>
      </c>
      <c r="D1022" s="3"/>
      <c r="E1022" s="5">
        <v>0</v>
      </c>
      <c r="F1022" s="3" t="s">
        <v>8140</v>
      </c>
      <c r="G1022" s="3" t="s">
        <v>8141</v>
      </c>
      <c r="H1022" s="4">
        <v>45017</v>
      </c>
      <c r="I1022" s="3" t="s">
        <v>641</v>
      </c>
      <c r="J1022" s="6">
        <v>5000</v>
      </c>
      <c r="K1022" s="3"/>
      <c r="L1022" s="3"/>
      <c r="M1022" s="3"/>
    </row>
    <row r="1023" spans="1:13" s="1" customFormat="1" ht="14.9" customHeight="1" x14ac:dyDescent="0.2">
      <c r="A1023" s="3" t="s">
        <v>53</v>
      </c>
      <c r="B1023" s="3" t="s">
        <v>8474</v>
      </c>
      <c r="C1023" s="4">
        <v>32964</v>
      </c>
      <c r="D1023" s="3"/>
      <c r="E1023" s="5">
        <v>0</v>
      </c>
      <c r="F1023" s="3" t="s">
        <v>8475</v>
      </c>
      <c r="G1023" s="3" t="s">
        <v>8476</v>
      </c>
      <c r="H1023" s="4">
        <v>32964</v>
      </c>
      <c r="I1023" s="3" t="s">
        <v>157</v>
      </c>
      <c r="J1023" s="6">
        <v>9200</v>
      </c>
      <c r="K1023" s="3"/>
      <c r="L1023" s="3"/>
      <c r="M1023" s="3"/>
    </row>
    <row r="1024" spans="1:13" s="1" customFormat="1" ht="14.9" customHeight="1" x14ac:dyDescent="0.2">
      <c r="A1024" s="3" t="s">
        <v>53</v>
      </c>
      <c r="B1024" s="3" t="s">
        <v>14832</v>
      </c>
      <c r="C1024" s="4">
        <v>40269</v>
      </c>
      <c r="D1024" s="3" t="s">
        <v>14830</v>
      </c>
      <c r="E1024" s="5">
        <v>4110.6000000000004</v>
      </c>
      <c r="F1024" s="3" t="s">
        <v>14833</v>
      </c>
      <c r="G1024" s="3" t="s">
        <v>3863</v>
      </c>
      <c r="H1024" s="4">
        <v>45017</v>
      </c>
      <c r="I1024" s="3" t="s">
        <v>2028</v>
      </c>
      <c r="J1024" s="6">
        <v>9300</v>
      </c>
      <c r="K1024" s="3"/>
      <c r="L1024" s="3"/>
      <c r="M1024" s="3"/>
    </row>
    <row r="1025" spans="1:13" s="1" customFormat="1" ht="14.9" customHeight="1" x14ac:dyDescent="0.2">
      <c r="A1025" s="3" t="s">
        <v>53</v>
      </c>
      <c r="B1025" s="3" t="s">
        <v>15597</v>
      </c>
      <c r="C1025" s="4">
        <v>32964</v>
      </c>
      <c r="D1025" s="3" t="s">
        <v>15583</v>
      </c>
      <c r="E1025" s="5">
        <v>4641</v>
      </c>
      <c r="F1025" s="3" t="s">
        <v>15598</v>
      </c>
      <c r="G1025" s="3" t="s">
        <v>15585</v>
      </c>
      <c r="H1025" s="4">
        <v>32964</v>
      </c>
      <c r="I1025" s="3" t="s">
        <v>1375</v>
      </c>
      <c r="J1025" s="6">
        <v>10500</v>
      </c>
      <c r="K1025" s="3"/>
      <c r="L1025" s="3"/>
      <c r="M1025" s="3"/>
    </row>
    <row r="1026" spans="1:13" s="1" customFormat="1" ht="14.9" customHeight="1" x14ac:dyDescent="0.2">
      <c r="A1026" s="3" t="s">
        <v>53</v>
      </c>
      <c r="B1026" s="3" t="s">
        <v>15599</v>
      </c>
      <c r="C1026" s="4">
        <v>38443</v>
      </c>
      <c r="D1026" s="3" t="s">
        <v>15583</v>
      </c>
      <c r="E1026" s="5">
        <v>0</v>
      </c>
      <c r="F1026" s="3" t="s">
        <v>15600</v>
      </c>
      <c r="G1026" s="3" t="s">
        <v>15585</v>
      </c>
      <c r="H1026" s="4">
        <v>38443</v>
      </c>
      <c r="I1026" s="3" t="s">
        <v>15601</v>
      </c>
      <c r="J1026" s="6">
        <v>3450</v>
      </c>
      <c r="K1026" s="3"/>
      <c r="L1026" s="3"/>
      <c r="M1026" s="3"/>
    </row>
    <row r="1027" spans="1:13" s="1" customFormat="1" ht="14.9" customHeight="1" x14ac:dyDescent="0.2">
      <c r="A1027" s="3" t="s">
        <v>53</v>
      </c>
      <c r="B1027" s="3" t="s">
        <v>8579</v>
      </c>
      <c r="C1027" s="4">
        <v>40473</v>
      </c>
      <c r="D1027" s="3"/>
      <c r="E1027" s="5">
        <v>0</v>
      </c>
      <c r="F1027" s="3" t="s">
        <v>8580</v>
      </c>
      <c r="G1027" s="3" t="s">
        <v>8581</v>
      </c>
      <c r="H1027" s="4">
        <v>42461</v>
      </c>
      <c r="I1027" s="3" t="s">
        <v>953</v>
      </c>
      <c r="J1027" s="6">
        <v>455</v>
      </c>
      <c r="K1027" s="3"/>
      <c r="L1027" s="3"/>
      <c r="M1027" s="3"/>
    </row>
    <row r="1028" spans="1:13" s="1" customFormat="1" ht="14.9" customHeight="1" x14ac:dyDescent="0.2">
      <c r="A1028" s="3" t="s">
        <v>53</v>
      </c>
      <c r="B1028" s="3" t="s">
        <v>630</v>
      </c>
      <c r="C1028" s="4">
        <v>42826</v>
      </c>
      <c r="D1028" s="3"/>
      <c r="E1028" s="5">
        <v>0</v>
      </c>
      <c r="F1028" s="3" t="s">
        <v>631</v>
      </c>
      <c r="G1028" s="3" t="s">
        <v>632</v>
      </c>
      <c r="H1028" s="4">
        <v>42826</v>
      </c>
      <c r="I1028" s="3" t="s">
        <v>633</v>
      </c>
      <c r="J1028" s="6">
        <v>9300</v>
      </c>
      <c r="K1028" s="3"/>
      <c r="L1028" s="3"/>
      <c r="M1028" s="3"/>
    </row>
    <row r="1029" spans="1:13" s="1" customFormat="1" ht="14.9" customHeight="1" x14ac:dyDescent="0.2">
      <c r="A1029" s="3" t="s">
        <v>53</v>
      </c>
      <c r="B1029" s="3" t="s">
        <v>9429</v>
      </c>
      <c r="C1029" s="4">
        <v>36617</v>
      </c>
      <c r="D1029" s="3"/>
      <c r="E1029" s="5">
        <v>0</v>
      </c>
      <c r="F1029" s="3" t="s">
        <v>9430</v>
      </c>
      <c r="G1029" s="3" t="s">
        <v>9431</v>
      </c>
      <c r="H1029" s="4">
        <v>36617</v>
      </c>
      <c r="I1029" s="3" t="s">
        <v>641</v>
      </c>
      <c r="J1029" s="6">
        <v>2450</v>
      </c>
      <c r="K1029" s="3"/>
      <c r="L1029" s="3"/>
      <c r="M1029" s="3"/>
    </row>
    <row r="1030" spans="1:13" s="1" customFormat="1" ht="14.9" customHeight="1" x14ac:dyDescent="0.2">
      <c r="A1030" s="3" t="s">
        <v>53</v>
      </c>
      <c r="B1030" s="3" t="s">
        <v>7983</v>
      </c>
      <c r="C1030" s="4">
        <v>35886</v>
      </c>
      <c r="D1030" s="3"/>
      <c r="E1030" s="5">
        <v>800</v>
      </c>
      <c r="F1030" s="3" t="s">
        <v>7984</v>
      </c>
      <c r="G1030" s="3" t="s">
        <v>57</v>
      </c>
      <c r="H1030" s="4">
        <v>41158</v>
      </c>
      <c r="I1030" s="3" t="s">
        <v>157</v>
      </c>
      <c r="J1030" s="6">
        <v>14250</v>
      </c>
      <c r="K1030" s="3"/>
      <c r="L1030" s="3" t="s">
        <v>16267</v>
      </c>
      <c r="M1030" s="3"/>
    </row>
    <row r="1031" spans="1:13" s="1" customFormat="1" ht="14.9" customHeight="1" x14ac:dyDescent="0.2">
      <c r="A1031" s="3" t="s">
        <v>53</v>
      </c>
      <c r="B1031" s="3" t="s">
        <v>5563</v>
      </c>
      <c r="C1031" s="4">
        <v>36617</v>
      </c>
      <c r="D1031" s="3" t="s">
        <v>5564</v>
      </c>
      <c r="E1031" s="5">
        <v>0</v>
      </c>
      <c r="F1031" s="3" t="s">
        <v>5565</v>
      </c>
      <c r="G1031" s="3" t="s">
        <v>5566</v>
      </c>
      <c r="H1031" s="4">
        <v>44136</v>
      </c>
      <c r="I1031" s="3" t="s">
        <v>157</v>
      </c>
      <c r="J1031" s="6">
        <v>4200</v>
      </c>
      <c r="K1031" s="3"/>
      <c r="L1031" s="3"/>
      <c r="M1031" s="3"/>
    </row>
    <row r="1032" spans="1:13" s="1" customFormat="1" ht="14.9" customHeight="1" x14ac:dyDescent="0.2">
      <c r="A1032" s="3" t="s">
        <v>53</v>
      </c>
      <c r="B1032" s="3" t="s">
        <v>9991</v>
      </c>
      <c r="C1032" s="4">
        <v>44287</v>
      </c>
      <c r="D1032" s="3"/>
      <c r="E1032" s="5">
        <v>0</v>
      </c>
      <c r="F1032" s="3" t="s">
        <v>9992</v>
      </c>
      <c r="G1032" s="3" t="s">
        <v>9431</v>
      </c>
      <c r="H1032" s="4">
        <v>44287</v>
      </c>
      <c r="I1032" s="3" t="s">
        <v>204</v>
      </c>
      <c r="J1032" s="6">
        <v>4350</v>
      </c>
      <c r="K1032" s="3" t="s">
        <v>16267</v>
      </c>
      <c r="L1032" s="3"/>
      <c r="M1032" s="3"/>
    </row>
    <row r="1033" spans="1:13" s="1" customFormat="1" ht="14.9" customHeight="1" x14ac:dyDescent="0.2">
      <c r="A1033" s="3" t="s">
        <v>53</v>
      </c>
      <c r="B1033" s="3" t="s">
        <v>8860</v>
      </c>
      <c r="C1033" s="4">
        <v>44287</v>
      </c>
      <c r="D1033" s="3"/>
      <c r="E1033" s="5">
        <v>0</v>
      </c>
      <c r="F1033" s="3" t="s">
        <v>8861</v>
      </c>
      <c r="G1033" s="3" t="s">
        <v>57</v>
      </c>
      <c r="H1033" s="4">
        <v>44287</v>
      </c>
      <c r="I1033" s="3" t="s">
        <v>1226</v>
      </c>
      <c r="J1033" s="6">
        <v>2850</v>
      </c>
      <c r="K1033" s="3" t="s">
        <v>16267</v>
      </c>
      <c r="L1033" s="3"/>
      <c r="M1033" s="3"/>
    </row>
    <row r="1034" spans="1:13" s="1" customFormat="1" ht="14.9" customHeight="1" x14ac:dyDescent="0.2">
      <c r="A1034" s="3" t="s">
        <v>53</v>
      </c>
      <c r="B1034" s="3" t="s">
        <v>9030</v>
      </c>
      <c r="C1034" s="4">
        <v>32964</v>
      </c>
      <c r="D1034" s="3"/>
      <c r="E1034" s="5">
        <v>0</v>
      </c>
      <c r="F1034" s="3" t="s">
        <v>9031</v>
      </c>
      <c r="G1034" s="3" t="s">
        <v>57</v>
      </c>
      <c r="H1034" s="4">
        <v>32964</v>
      </c>
      <c r="I1034" s="3" t="s">
        <v>1719</v>
      </c>
      <c r="J1034" s="6">
        <v>10500</v>
      </c>
      <c r="K1034" s="3"/>
      <c r="L1034" s="3"/>
      <c r="M1034" s="3"/>
    </row>
    <row r="1035" spans="1:13" s="1" customFormat="1" ht="14.9" customHeight="1" x14ac:dyDescent="0.2">
      <c r="A1035" s="3" t="s">
        <v>53</v>
      </c>
      <c r="B1035" s="3" t="s">
        <v>8556</v>
      </c>
      <c r="C1035" s="4">
        <v>33695</v>
      </c>
      <c r="D1035" s="3"/>
      <c r="E1035" s="5">
        <v>0</v>
      </c>
      <c r="F1035" s="3" t="s">
        <v>8557</v>
      </c>
      <c r="G1035" s="3" t="s">
        <v>8558</v>
      </c>
      <c r="H1035" s="4">
        <v>40707</v>
      </c>
      <c r="I1035" s="3" t="s">
        <v>641</v>
      </c>
      <c r="J1035" s="6">
        <v>2175</v>
      </c>
      <c r="K1035" s="3"/>
      <c r="L1035" s="3"/>
      <c r="M1035" s="3"/>
    </row>
    <row r="1036" spans="1:13" s="1" customFormat="1" ht="14.9" customHeight="1" x14ac:dyDescent="0.2">
      <c r="A1036" s="3" t="s">
        <v>53</v>
      </c>
      <c r="B1036" s="3" t="s">
        <v>3196</v>
      </c>
      <c r="C1036" s="4">
        <v>32964</v>
      </c>
      <c r="D1036" s="3"/>
      <c r="E1036" s="5">
        <v>0</v>
      </c>
      <c r="F1036" s="3" t="s">
        <v>3197</v>
      </c>
      <c r="G1036" s="3" t="s">
        <v>3198</v>
      </c>
      <c r="H1036" s="4">
        <v>43040</v>
      </c>
      <c r="I1036" s="3" t="s">
        <v>3199</v>
      </c>
      <c r="J1036" s="6">
        <v>6600</v>
      </c>
      <c r="K1036" s="3"/>
      <c r="L1036" s="3"/>
      <c r="M1036" s="3"/>
    </row>
    <row r="1037" spans="1:13" s="1" customFormat="1" ht="14.9" customHeight="1" x14ac:dyDescent="0.2">
      <c r="A1037" s="3" t="s">
        <v>53</v>
      </c>
      <c r="B1037" s="3" t="s">
        <v>14552</v>
      </c>
      <c r="C1037" s="4">
        <v>41000</v>
      </c>
      <c r="D1037" s="3"/>
      <c r="E1037" s="5">
        <v>174.44</v>
      </c>
      <c r="F1037" s="3" t="s">
        <v>14553</v>
      </c>
      <c r="G1037" s="3" t="s">
        <v>14554</v>
      </c>
      <c r="H1037" s="4">
        <v>41000</v>
      </c>
      <c r="I1037" s="3" t="s">
        <v>14555</v>
      </c>
      <c r="J1037" s="6">
        <v>445</v>
      </c>
      <c r="K1037" s="3" t="s">
        <v>16267</v>
      </c>
      <c r="L1037" s="3"/>
      <c r="M1037" s="3"/>
    </row>
    <row r="1038" spans="1:13" s="1" customFormat="1" ht="14.9" customHeight="1" x14ac:dyDescent="0.2">
      <c r="A1038" s="3" t="s">
        <v>53</v>
      </c>
      <c r="B1038" s="3" t="s">
        <v>3075</v>
      </c>
      <c r="C1038" s="4">
        <v>36617</v>
      </c>
      <c r="D1038" s="3"/>
      <c r="E1038" s="5">
        <v>379.86</v>
      </c>
      <c r="F1038" s="3" t="s">
        <v>3076</v>
      </c>
      <c r="G1038" s="3" t="s">
        <v>3077</v>
      </c>
      <c r="H1038" s="4">
        <v>36617</v>
      </c>
      <c r="I1038" s="3" t="s">
        <v>3078</v>
      </c>
      <c r="J1038" s="6">
        <v>1050</v>
      </c>
      <c r="K1038" s="3" t="s">
        <v>16267</v>
      </c>
      <c r="L1038" s="3"/>
      <c r="M1038" s="3"/>
    </row>
    <row r="1039" spans="1:13" s="1" customFormat="1" ht="14.9" customHeight="1" x14ac:dyDescent="0.2">
      <c r="A1039" s="3" t="s">
        <v>53</v>
      </c>
      <c r="B1039" s="3" t="s">
        <v>2938</v>
      </c>
      <c r="C1039" s="4">
        <v>32964</v>
      </c>
      <c r="D1039" s="3" t="s">
        <v>2939</v>
      </c>
      <c r="E1039" s="5">
        <v>0</v>
      </c>
      <c r="F1039" s="3" t="s">
        <v>2940</v>
      </c>
      <c r="G1039" s="3" t="s">
        <v>2941</v>
      </c>
      <c r="H1039" s="4">
        <v>32964</v>
      </c>
      <c r="I1039" s="3" t="s">
        <v>991</v>
      </c>
      <c r="J1039" s="6">
        <v>13500</v>
      </c>
      <c r="K1039" s="3" t="s">
        <v>16267</v>
      </c>
      <c r="L1039" s="3"/>
      <c r="M1039" s="3"/>
    </row>
    <row r="1040" spans="1:13" s="1" customFormat="1" ht="14.9" customHeight="1" x14ac:dyDescent="0.2">
      <c r="A1040" s="3" t="s">
        <v>53</v>
      </c>
      <c r="B1040" s="3" t="s">
        <v>7783</v>
      </c>
      <c r="C1040" s="4">
        <v>32964</v>
      </c>
      <c r="D1040" s="3" t="s">
        <v>7784</v>
      </c>
      <c r="E1040" s="5">
        <v>8048.25</v>
      </c>
      <c r="F1040" s="3" t="s">
        <v>7785</v>
      </c>
      <c r="G1040" s="3" t="s">
        <v>7786</v>
      </c>
      <c r="H1040" s="4">
        <v>45415</v>
      </c>
      <c r="I1040" s="3" t="s">
        <v>218</v>
      </c>
      <c r="J1040" s="6">
        <v>27250</v>
      </c>
      <c r="K1040" s="3" t="s">
        <v>16267</v>
      </c>
      <c r="L1040" s="3"/>
      <c r="M1040" s="3" t="s">
        <v>16267</v>
      </c>
    </row>
    <row r="1041" spans="1:13" s="1" customFormat="1" ht="14.9" customHeight="1" x14ac:dyDescent="0.2">
      <c r="A1041" s="3" t="s">
        <v>53</v>
      </c>
      <c r="B1041" s="3" t="s">
        <v>10249</v>
      </c>
      <c r="C1041" s="4">
        <v>41730</v>
      </c>
      <c r="D1041" s="3"/>
      <c r="E1041" s="5">
        <v>0</v>
      </c>
      <c r="F1041" s="3" t="s">
        <v>10250</v>
      </c>
      <c r="G1041" s="3" t="s">
        <v>10251</v>
      </c>
      <c r="H1041" s="4">
        <v>44866</v>
      </c>
      <c r="I1041" s="3" t="s">
        <v>10252</v>
      </c>
      <c r="J1041" s="6">
        <v>11000</v>
      </c>
      <c r="K1041" s="3"/>
      <c r="L1041" s="3"/>
      <c r="M1041" s="3"/>
    </row>
    <row r="1042" spans="1:13" s="1" customFormat="1" ht="14.9" customHeight="1" x14ac:dyDescent="0.2">
      <c r="A1042" s="3" t="s">
        <v>53</v>
      </c>
      <c r="B1042" s="3" t="s">
        <v>3446</v>
      </c>
      <c r="C1042" s="4">
        <v>45566</v>
      </c>
      <c r="D1042" s="3" t="s">
        <v>3447</v>
      </c>
      <c r="E1042" s="5">
        <v>0</v>
      </c>
      <c r="F1042" s="3" t="s">
        <v>3448</v>
      </c>
      <c r="G1042" s="3" t="s">
        <v>3449</v>
      </c>
      <c r="H1042" s="4">
        <v>45566</v>
      </c>
      <c r="I1042" s="3" t="s">
        <v>93</v>
      </c>
      <c r="J1042" s="6">
        <v>18250</v>
      </c>
      <c r="K1042" s="3"/>
      <c r="L1042" s="3"/>
      <c r="M1042" s="3"/>
    </row>
    <row r="1043" spans="1:13" s="1" customFormat="1" ht="14.9" customHeight="1" x14ac:dyDescent="0.2">
      <c r="A1043" s="3" t="s">
        <v>53</v>
      </c>
      <c r="B1043" s="3" t="s">
        <v>3450</v>
      </c>
      <c r="C1043" s="4">
        <v>45566</v>
      </c>
      <c r="D1043" s="3" t="s">
        <v>3447</v>
      </c>
      <c r="E1043" s="5">
        <v>13772.4</v>
      </c>
      <c r="F1043" s="3" t="s">
        <v>3451</v>
      </c>
      <c r="G1043" s="3" t="s">
        <v>3449</v>
      </c>
      <c r="H1043" s="4">
        <v>45566</v>
      </c>
      <c r="I1043" s="3" t="s">
        <v>3452</v>
      </c>
      <c r="J1043" s="6">
        <v>32250</v>
      </c>
      <c r="K1043" s="3"/>
      <c r="L1043" s="3"/>
      <c r="M1043" s="3"/>
    </row>
    <row r="1044" spans="1:13" s="1" customFormat="1" ht="14.9" customHeight="1" x14ac:dyDescent="0.2">
      <c r="A1044" s="3" t="s">
        <v>53</v>
      </c>
      <c r="B1044" s="3" t="s">
        <v>3453</v>
      </c>
      <c r="C1044" s="4">
        <v>40735</v>
      </c>
      <c r="D1044" s="3" t="s">
        <v>3447</v>
      </c>
      <c r="E1044" s="5">
        <v>3692.82</v>
      </c>
      <c r="F1044" s="3" t="s">
        <v>3454</v>
      </c>
      <c r="G1044" s="3" t="s">
        <v>3449</v>
      </c>
      <c r="H1044" s="4">
        <v>44029</v>
      </c>
      <c r="I1044" s="3" t="s">
        <v>27</v>
      </c>
      <c r="J1044" s="6">
        <v>9500</v>
      </c>
      <c r="K1044" s="3"/>
      <c r="L1044" s="3"/>
      <c r="M1044" s="3"/>
    </row>
    <row r="1045" spans="1:13" s="1" customFormat="1" ht="14.9" customHeight="1" x14ac:dyDescent="0.2">
      <c r="A1045" s="3" t="s">
        <v>53</v>
      </c>
      <c r="B1045" s="3" t="s">
        <v>13399</v>
      </c>
      <c r="C1045" s="4">
        <v>40735</v>
      </c>
      <c r="D1045" s="3" t="s">
        <v>13400</v>
      </c>
      <c r="E1045" s="5">
        <v>17459</v>
      </c>
      <c r="F1045" s="3" t="s">
        <v>13401</v>
      </c>
      <c r="G1045" s="3" t="s">
        <v>13402</v>
      </c>
      <c r="H1045" s="4">
        <v>45992</v>
      </c>
      <c r="I1045" s="3" t="s">
        <v>93</v>
      </c>
      <c r="J1045" s="6">
        <v>39500</v>
      </c>
      <c r="K1045" s="3"/>
      <c r="L1045" s="3"/>
      <c r="M1045" s="3"/>
    </row>
    <row r="1046" spans="1:13" s="1" customFormat="1" ht="14.9" customHeight="1" x14ac:dyDescent="0.2">
      <c r="A1046" s="3" t="s">
        <v>53</v>
      </c>
      <c r="B1046" s="3" t="s">
        <v>6442</v>
      </c>
      <c r="C1046" s="4">
        <v>41306</v>
      </c>
      <c r="D1046" s="3" t="s">
        <v>6443</v>
      </c>
      <c r="E1046" s="5">
        <v>0</v>
      </c>
      <c r="F1046" s="3" t="s">
        <v>6444</v>
      </c>
      <c r="G1046" s="3" t="s">
        <v>6445</v>
      </c>
      <c r="H1046" s="4">
        <v>41306</v>
      </c>
      <c r="I1046" s="3" t="s">
        <v>142</v>
      </c>
      <c r="J1046" s="6">
        <v>12250</v>
      </c>
      <c r="K1046" s="3"/>
      <c r="L1046" s="3"/>
      <c r="M1046" s="3"/>
    </row>
    <row r="1047" spans="1:13" s="1" customFormat="1" ht="14.9" customHeight="1" x14ac:dyDescent="0.2">
      <c r="A1047" s="3" t="s">
        <v>53</v>
      </c>
      <c r="B1047" s="3" t="s">
        <v>9682</v>
      </c>
      <c r="C1047" s="4">
        <v>41365</v>
      </c>
      <c r="D1047" s="3"/>
      <c r="E1047" s="5">
        <v>2600</v>
      </c>
      <c r="F1047" s="3" t="s">
        <v>9683</v>
      </c>
      <c r="G1047" s="3" t="s">
        <v>57</v>
      </c>
      <c r="H1047" s="4">
        <v>41365</v>
      </c>
      <c r="I1047" s="3" t="s">
        <v>9684</v>
      </c>
      <c r="J1047" s="6">
        <v>15000</v>
      </c>
      <c r="K1047" s="3"/>
      <c r="L1047" s="3" t="s">
        <v>16267</v>
      </c>
      <c r="M1047" s="3"/>
    </row>
    <row r="1048" spans="1:13" s="1" customFormat="1" ht="14.9" customHeight="1" x14ac:dyDescent="0.2">
      <c r="A1048" s="3" t="s">
        <v>53</v>
      </c>
      <c r="B1048" s="3" t="s">
        <v>6446</v>
      </c>
      <c r="C1048" s="4">
        <v>41365</v>
      </c>
      <c r="D1048" s="3" t="s">
        <v>6443</v>
      </c>
      <c r="E1048" s="5">
        <v>0</v>
      </c>
      <c r="F1048" s="3" t="s">
        <v>6447</v>
      </c>
      <c r="G1048" s="3" t="s">
        <v>6445</v>
      </c>
      <c r="H1048" s="4">
        <v>45047</v>
      </c>
      <c r="I1048" s="3" t="s">
        <v>6448</v>
      </c>
      <c r="J1048" s="6">
        <v>20500</v>
      </c>
      <c r="K1048" s="3"/>
      <c r="L1048" s="3"/>
      <c r="M1048" s="3"/>
    </row>
    <row r="1049" spans="1:13" s="1" customFormat="1" ht="14.9" customHeight="1" x14ac:dyDescent="0.2">
      <c r="A1049" s="3" t="s">
        <v>53</v>
      </c>
      <c r="B1049" s="3" t="s">
        <v>9111</v>
      </c>
      <c r="C1049" s="4">
        <v>41730</v>
      </c>
      <c r="D1049" s="3"/>
      <c r="E1049" s="5">
        <v>0</v>
      </c>
      <c r="F1049" s="3" t="s">
        <v>9112</v>
      </c>
      <c r="G1049" s="3" t="s">
        <v>9113</v>
      </c>
      <c r="H1049" s="4">
        <v>41730</v>
      </c>
      <c r="I1049" s="3" t="s">
        <v>641</v>
      </c>
      <c r="J1049" s="6">
        <v>5600</v>
      </c>
      <c r="K1049" s="3"/>
      <c r="L1049" s="3"/>
      <c r="M1049" s="3"/>
    </row>
    <row r="1050" spans="1:13" s="1" customFormat="1" ht="14.9" customHeight="1" x14ac:dyDescent="0.2">
      <c r="A1050" s="3" t="s">
        <v>53</v>
      </c>
      <c r="B1050" s="3" t="s">
        <v>8895</v>
      </c>
      <c r="C1050" s="4">
        <v>32964</v>
      </c>
      <c r="D1050" s="3"/>
      <c r="E1050" s="5">
        <v>2619.75</v>
      </c>
      <c r="F1050" s="3" t="s">
        <v>8896</v>
      </c>
      <c r="G1050" s="3" t="s">
        <v>8897</v>
      </c>
      <c r="H1050" s="4">
        <v>32964</v>
      </c>
      <c r="I1050" s="3" t="s">
        <v>142</v>
      </c>
      <c r="J1050" s="6">
        <v>6000</v>
      </c>
      <c r="K1050" s="3"/>
      <c r="L1050" s="3"/>
      <c r="M1050" s="3"/>
    </row>
    <row r="1051" spans="1:13" s="1" customFormat="1" ht="14.9" customHeight="1" x14ac:dyDescent="0.2">
      <c r="A1051" s="3" t="s">
        <v>53</v>
      </c>
      <c r="B1051" s="3" t="s">
        <v>6131</v>
      </c>
      <c r="C1051" s="4">
        <v>32964</v>
      </c>
      <c r="D1051" s="3"/>
      <c r="E1051" s="5">
        <v>0</v>
      </c>
      <c r="F1051" s="3" t="s">
        <v>6132</v>
      </c>
      <c r="G1051" s="3" t="s">
        <v>57</v>
      </c>
      <c r="H1051" s="4">
        <v>36465</v>
      </c>
      <c r="I1051" s="3" t="s">
        <v>68</v>
      </c>
      <c r="J1051" s="6">
        <v>9400</v>
      </c>
      <c r="K1051" s="3"/>
      <c r="L1051" s="3"/>
      <c r="M1051" s="3"/>
    </row>
    <row r="1052" spans="1:13" s="1" customFormat="1" ht="14.9" customHeight="1" x14ac:dyDescent="0.2">
      <c r="A1052" s="3" t="s">
        <v>53</v>
      </c>
      <c r="B1052" s="3" t="s">
        <v>6985</v>
      </c>
      <c r="C1052" s="4">
        <v>32964</v>
      </c>
      <c r="D1052" s="3"/>
      <c r="E1052" s="5">
        <v>0</v>
      </c>
      <c r="F1052" s="3" t="s">
        <v>6986</v>
      </c>
      <c r="G1052" s="3" t="s">
        <v>57</v>
      </c>
      <c r="H1052" s="4">
        <v>43770</v>
      </c>
      <c r="I1052" s="3" t="s">
        <v>68</v>
      </c>
      <c r="J1052" s="6">
        <v>5000</v>
      </c>
      <c r="K1052" s="3"/>
      <c r="L1052" s="3"/>
      <c r="M1052" s="3"/>
    </row>
    <row r="1053" spans="1:13" s="1" customFormat="1" ht="14.9" customHeight="1" x14ac:dyDescent="0.2">
      <c r="A1053" s="3" t="s">
        <v>53</v>
      </c>
      <c r="B1053" s="3" t="s">
        <v>6059</v>
      </c>
      <c r="C1053" s="4">
        <v>32964</v>
      </c>
      <c r="D1053" s="3"/>
      <c r="E1053" s="5">
        <v>0</v>
      </c>
      <c r="F1053" s="3" t="s">
        <v>6060</v>
      </c>
      <c r="G1053" s="3" t="s">
        <v>57</v>
      </c>
      <c r="H1053" s="4">
        <v>42614</v>
      </c>
      <c r="I1053" s="3" t="s">
        <v>157</v>
      </c>
      <c r="J1053" s="6">
        <v>6800</v>
      </c>
      <c r="K1053" s="3"/>
      <c r="L1053" s="3"/>
      <c r="M1053" s="3"/>
    </row>
    <row r="1054" spans="1:13" s="1" customFormat="1" ht="14.9" customHeight="1" x14ac:dyDescent="0.2">
      <c r="A1054" s="3" t="s">
        <v>53</v>
      </c>
      <c r="B1054" s="3" t="s">
        <v>7761</v>
      </c>
      <c r="C1054" s="4">
        <v>32964</v>
      </c>
      <c r="D1054" s="3" t="s">
        <v>7762</v>
      </c>
      <c r="E1054" s="5">
        <v>0</v>
      </c>
      <c r="F1054" s="3" t="s">
        <v>7763</v>
      </c>
      <c r="G1054" s="3" t="s">
        <v>7764</v>
      </c>
      <c r="H1054" s="4">
        <v>40634</v>
      </c>
      <c r="I1054" s="3" t="s">
        <v>98</v>
      </c>
      <c r="J1054" s="6">
        <v>5000</v>
      </c>
      <c r="K1054" s="3"/>
      <c r="L1054" s="3"/>
      <c r="M1054" s="3"/>
    </row>
    <row r="1055" spans="1:13" s="1" customFormat="1" ht="14.9" customHeight="1" x14ac:dyDescent="0.2">
      <c r="A1055" s="3" t="s">
        <v>53</v>
      </c>
      <c r="B1055" s="3" t="s">
        <v>12260</v>
      </c>
      <c r="C1055" s="4">
        <v>36617</v>
      </c>
      <c r="D1055" s="3" t="s">
        <v>12261</v>
      </c>
      <c r="E1055" s="5">
        <v>800</v>
      </c>
      <c r="F1055" s="3" t="s">
        <v>12262</v>
      </c>
      <c r="G1055" s="3" t="s">
        <v>12263</v>
      </c>
      <c r="H1055" s="4">
        <v>40269</v>
      </c>
      <c r="I1055" s="3" t="s">
        <v>68</v>
      </c>
      <c r="J1055" s="6">
        <v>13250</v>
      </c>
      <c r="K1055" s="3"/>
      <c r="L1055" s="3" t="s">
        <v>16267</v>
      </c>
      <c r="M1055" s="3"/>
    </row>
    <row r="1056" spans="1:13" s="1" customFormat="1" ht="14.9" customHeight="1" x14ac:dyDescent="0.2">
      <c r="A1056" s="3" t="s">
        <v>53</v>
      </c>
      <c r="B1056" s="3" t="s">
        <v>11880</v>
      </c>
      <c r="C1056" s="4">
        <v>34790</v>
      </c>
      <c r="D1056" s="3"/>
      <c r="E1056" s="5">
        <v>0</v>
      </c>
      <c r="F1056" s="3" t="s">
        <v>11881</v>
      </c>
      <c r="G1056" s="3" t="s">
        <v>57</v>
      </c>
      <c r="H1056" s="4">
        <v>38913</v>
      </c>
      <c r="I1056" s="3" t="s">
        <v>68</v>
      </c>
      <c r="J1056" s="6">
        <v>11750</v>
      </c>
      <c r="K1056" s="3"/>
      <c r="L1056" s="3"/>
      <c r="M1056" s="3"/>
    </row>
    <row r="1057" spans="1:13" s="1" customFormat="1" ht="14.9" customHeight="1" x14ac:dyDescent="0.2">
      <c r="A1057" s="3" t="s">
        <v>53</v>
      </c>
      <c r="B1057" s="3" t="s">
        <v>12941</v>
      </c>
      <c r="C1057" s="4">
        <v>35812</v>
      </c>
      <c r="D1057" s="3" t="s">
        <v>12942</v>
      </c>
      <c r="E1057" s="5">
        <v>0</v>
      </c>
      <c r="F1057" s="3" t="s">
        <v>12943</v>
      </c>
      <c r="G1057" s="3" t="s">
        <v>57</v>
      </c>
      <c r="H1057" s="4">
        <v>42584</v>
      </c>
      <c r="I1057" s="3" t="s">
        <v>68</v>
      </c>
      <c r="J1057" s="6">
        <v>11250</v>
      </c>
      <c r="K1057" s="3"/>
      <c r="L1057" s="3"/>
      <c r="M1057" s="3"/>
    </row>
    <row r="1058" spans="1:13" s="1" customFormat="1" ht="14.9" customHeight="1" x14ac:dyDescent="0.2">
      <c r="A1058" s="3" t="s">
        <v>53</v>
      </c>
      <c r="B1058" s="3" t="s">
        <v>5288</v>
      </c>
      <c r="C1058" s="4">
        <v>40959</v>
      </c>
      <c r="D1058" s="3" t="s">
        <v>5289</v>
      </c>
      <c r="E1058" s="5">
        <v>0</v>
      </c>
      <c r="F1058" s="3" t="s">
        <v>5290</v>
      </c>
      <c r="G1058" s="3" t="s">
        <v>1528</v>
      </c>
      <c r="H1058" s="4">
        <v>44287</v>
      </c>
      <c r="I1058" s="3" t="s">
        <v>68</v>
      </c>
      <c r="J1058" s="6">
        <v>4850</v>
      </c>
      <c r="K1058" s="3"/>
      <c r="L1058" s="3"/>
      <c r="M1058" s="3"/>
    </row>
    <row r="1059" spans="1:13" s="1" customFormat="1" ht="14.9" customHeight="1" x14ac:dyDescent="0.2">
      <c r="A1059" s="3" t="s">
        <v>53</v>
      </c>
      <c r="B1059" s="3" t="s">
        <v>8889</v>
      </c>
      <c r="C1059" s="4">
        <v>33795</v>
      </c>
      <c r="D1059" s="3"/>
      <c r="E1059" s="5">
        <v>7833.05</v>
      </c>
      <c r="F1059" s="3" t="s">
        <v>8890</v>
      </c>
      <c r="G1059" s="3" t="s">
        <v>8891</v>
      </c>
      <c r="H1059" s="4">
        <v>40269</v>
      </c>
      <c r="I1059" s="3" t="s">
        <v>2603</v>
      </c>
      <c r="J1059" s="6">
        <v>23250</v>
      </c>
      <c r="K1059" s="3" t="s">
        <v>16267</v>
      </c>
      <c r="L1059" s="3" t="s">
        <v>16267</v>
      </c>
      <c r="M1059" s="3"/>
    </row>
    <row r="1060" spans="1:13" s="1" customFormat="1" ht="14.9" customHeight="1" x14ac:dyDescent="0.2">
      <c r="A1060" s="3" t="s">
        <v>53</v>
      </c>
      <c r="B1060" s="3" t="s">
        <v>8110</v>
      </c>
      <c r="C1060" s="4">
        <v>33573</v>
      </c>
      <c r="D1060" s="3"/>
      <c r="E1060" s="5">
        <v>2462.5700000000002</v>
      </c>
      <c r="F1060" s="3" t="s">
        <v>8111</v>
      </c>
      <c r="G1060" s="3" t="s">
        <v>57</v>
      </c>
      <c r="H1060" s="4">
        <v>44805</v>
      </c>
      <c r="I1060" s="3" t="s">
        <v>157</v>
      </c>
      <c r="J1060" s="6">
        <v>6100</v>
      </c>
      <c r="K1060" s="3"/>
      <c r="L1060" s="3"/>
      <c r="M1060" s="3"/>
    </row>
    <row r="1061" spans="1:13" s="1" customFormat="1" ht="14.9" customHeight="1" x14ac:dyDescent="0.2">
      <c r="A1061" s="3" t="s">
        <v>53</v>
      </c>
      <c r="B1061" s="3" t="s">
        <v>8898</v>
      </c>
      <c r="C1061" s="4">
        <v>33695</v>
      </c>
      <c r="D1061" s="3"/>
      <c r="E1061" s="5">
        <v>1729.04</v>
      </c>
      <c r="F1061" s="3" t="s">
        <v>8899</v>
      </c>
      <c r="G1061" s="3" t="s">
        <v>8897</v>
      </c>
      <c r="H1061" s="4">
        <v>36982</v>
      </c>
      <c r="I1061" s="3" t="s">
        <v>157</v>
      </c>
      <c r="J1061" s="6">
        <v>4250</v>
      </c>
      <c r="K1061" s="3"/>
      <c r="L1061" s="3"/>
      <c r="M1061" s="3"/>
    </row>
    <row r="1062" spans="1:13" s="1" customFormat="1" ht="14.9" customHeight="1" x14ac:dyDescent="0.2">
      <c r="A1062" s="3" t="s">
        <v>53</v>
      </c>
      <c r="B1062" s="3" t="s">
        <v>786</v>
      </c>
      <c r="C1062" s="4">
        <v>38808</v>
      </c>
      <c r="D1062" s="3" t="s">
        <v>787</v>
      </c>
      <c r="E1062" s="5">
        <v>0</v>
      </c>
      <c r="F1062" s="3" t="s">
        <v>788</v>
      </c>
      <c r="G1062" s="3" t="s">
        <v>789</v>
      </c>
      <c r="H1062" s="4">
        <v>44927</v>
      </c>
      <c r="I1062" s="3" t="s">
        <v>68</v>
      </c>
      <c r="J1062" s="6">
        <v>10250</v>
      </c>
      <c r="K1062" s="3"/>
      <c r="L1062" s="3"/>
      <c r="M1062" s="3"/>
    </row>
    <row r="1063" spans="1:13" s="1" customFormat="1" ht="14.9" customHeight="1" x14ac:dyDescent="0.2">
      <c r="A1063" s="3" t="s">
        <v>53</v>
      </c>
      <c r="B1063" s="3" t="s">
        <v>9241</v>
      </c>
      <c r="C1063" s="4">
        <v>44075</v>
      </c>
      <c r="D1063" s="3"/>
      <c r="E1063" s="5">
        <v>1190.2</v>
      </c>
      <c r="F1063" s="3" t="s">
        <v>9242</v>
      </c>
      <c r="G1063" s="3" t="s">
        <v>57</v>
      </c>
      <c r="H1063" s="4">
        <v>46143</v>
      </c>
      <c r="I1063" s="3" t="s">
        <v>68</v>
      </c>
      <c r="J1063" s="6">
        <v>3200</v>
      </c>
      <c r="K1063" s="3"/>
      <c r="L1063" s="3"/>
      <c r="M1063" s="3"/>
    </row>
    <row r="1064" spans="1:13" s="1" customFormat="1" ht="14.9" customHeight="1" x14ac:dyDescent="0.2">
      <c r="A1064" s="3" t="s">
        <v>53</v>
      </c>
      <c r="B1064" s="3" t="s">
        <v>13184</v>
      </c>
      <c r="C1064" s="4">
        <v>44075</v>
      </c>
      <c r="D1064" s="3" t="s">
        <v>13185</v>
      </c>
      <c r="E1064" s="5">
        <v>0</v>
      </c>
      <c r="F1064" s="3" t="s">
        <v>13186</v>
      </c>
      <c r="G1064" s="3" t="s">
        <v>1528</v>
      </c>
      <c r="H1064" s="4">
        <v>44652</v>
      </c>
      <c r="I1064" s="3" t="s">
        <v>68</v>
      </c>
      <c r="J1064" s="6">
        <v>3200</v>
      </c>
      <c r="K1064" s="3"/>
      <c r="L1064" s="3"/>
      <c r="M1064" s="3"/>
    </row>
    <row r="1065" spans="1:13" s="1" customFormat="1" ht="14.9" customHeight="1" x14ac:dyDescent="0.2">
      <c r="A1065" s="3" t="s">
        <v>53</v>
      </c>
      <c r="B1065" s="3" t="s">
        <v>4356</v>
      </c>
      <c r="C1065" s="4">
        <v>38051</v>
      </c>
      <c r="D1065" s="3"/>
      <c r="E1065" s="5">
        <v>800</v>
      </c>
      <c r="F1065" s="3" t="s">
        <v>4357</v>
      </c>
      <c r="G1065" s="3" t="s">
        <v>4358</v>
      </c>
      <c r="H1065" s="4">
        <v>41853</v>
      </c>
      <c r="I1065" s="3" t="s">
        <v>68</v>
      </c>
      <c r="J1065" s="6">
        <v>14000</v>
      </c>
      <c r="K1065" s="3"/>
      <c r="L1065" s="3" t="s">
        <v>16267</v>
      </c>
      <c r="M1065" s="3"/>
    </row>
    <row r="1066" spans="1:13" s="1" customFormat="1" ht="14.9" customHeight="1" x14ac:dyDescent="0.2">
      <c r="A1066" s="3" t="s">
        <v>53</v>
      </c>
      <c r="B1066" s="3" t="s">
        <v>9114</v>
      </c>
      <c r="C1066" s="4">
        <v>36739</v>
      </c>
      <c r="D1066" s="3"/>
      <c r="E1066" s="5">
        <v>2821.58</v>
      </c>
      <c r="F1066" s="3" t="s">
        <v>9115</v>
      </c>
      <c r="G1066" s="3" t="s">
        <v>9113</v>
      </c>
      <c r="H1066" s="4">
        <v>46024</v>
      </c>
      <c r="I1066" s="3" t="s">
        <v>68</v>
      </c>
      <c r="J1066" s="6">
        <v>7000</v>
      </c>
      <c r="K1066" s="3"/>
      <c r="L1066" s="3"/>
      <c r="M1066" s="3"/>
    </row>
    <row r="1067" spans="1:13" s="1" customFormat="1" ht="14.9" customHeight="1" x14ac:dyDescent="0.2">
      <c r="A1067" s="3" t="s">
        <v>53</v>
      </c>
      <c r="B1067" s="3" t="s">
        <v>7980</v>
      </c>
      <c r="C1067" s="4">
        <v>37073</v>
      </c>
      <c r="D1067" s="3"/>
      <c r="E1067" s="5">
        <v>0</v>
      </c>
      <c r="F1067" s="3" t="s">
        <v>7981</v>
      </c>
      <c r="G1067" s="3" t="s">
        <v>7982</v>
      </c>
      <c r="H1067" s="4">
        <v>42401</v>
      </c>
      <c r="I1067" s="3" t="s">
        <v>157</v>
      </c>
      <c r="J1067" s="6">
        <v>2750</v>
      </c>
      <c r="K1067" s="3"/>
      <c r="L1067" s="3"/>
      <c r="M1067" s="3"/>
    </row>
    <row r="1068" spans="1:13" s="1" customFormat="1" ht="14.9" customHeight="1" x14ac:dyDescent="0.2">
      <c r="A1068" s="3" t="s">
        <v>53</v>
      </c>
      <c r="B1068" s="3" t="s">
        <v>13221</v>
      </c>
      <c r="C1068" s="4">
        <v>33695</v>
      </c>
      <c r="D1068" s="3" t="s">
        <v>13222</v>
      </c>
      <c r="E1068" s="5">
        <v>55916.25</v>
      </c>
      <c r="F1068" s="3" t="s">
        <v>13223</v>
      </c>
      <c r="G1068" s="3" t="s">
        <v>977</v>
      </c>
      <c r="H1068" s="4">
        <v>33695</v>
      </c>
      <c r="I1068" s="3" t="s">
        <v>142</v>
      </c>
      <c r="J1068" s="6">
        <v>121000</v>
      </c>
      <c r="K1068" s="3"/>
      <c r="L1068" s="3"/>
      <c r="M1068" s="3"/>
    </row>
    <row r="1069" spans="1:13" s="1" customFormat="1" ht="14.9" customHeight="1" x14ac:dyDescent="0.2">
      <c r="A1069" s="3" t="s">
        <v>53</v>
      </c>
      <c r="B1069" s="3" t="s">
        <v>7868</v>
      </c>
      <c r="C1069" s="4">
        <v>34425</v>
      </c>
      <c r="D1069" s="3"/>
      <c r="E1069" s="5">
        <v>1087.19</v>
      </c>
      <c r="F1069" s="3" t="s">
        <v>7869</v>
      </c>
      <c r="G1069" s="3" t="s">
        <v>57</v>
      </c>
      <c r="H1069" s="4">
        <v>34425</v>
      </c>
      <c r="I1069" s="3" t="s">
        <v>7870</v>
      </c>
      <c r="J1069" s="6">
        <v>3700</v>
      </c>
      <c r="K1069" s="3" t="s">
        <v>16267</v>
      </c>
      <c r="L1069" s="3"/>
      <c r="M1069" s="3"/>
    </row>
    <row r="1070" spans="1:13" s="1" customFormat="1" ht="14.9" customHeight="1" x14ac:dyDescent="0.2">
      <c r="A1070" s="3" t="s">
        <v>53</v>
      </c>
      <c r="B1070" s="3" t="s">
        <v>8736</v>
      </c>
      <c r="C1070" s="4">
        <v>32964</v>
      </c>
      <c r="D1070" s="3"/>
      <c r="E1070" s="5">
        <v>4370.1000000000004</v>
      </c>
      <c r="F1070" s="3" t="s">
        <v>8737</v>
      </c>
      <c r="G1070" s="3" t="s">
        <v>57</v>
      </c>
      <c r="H1070" s="4">
        <v>45839</v>
      </c>
      <c r="I1070" s="3" t="s">
        <v>218</v>
      </c>
      <c r="J1070" s="6">
        <v>39500</v>
      </c>
      <c r="K1070" s="3" t="s">
        <v>16267</v>
      </c>
      <c r="L1070" s="3" t="s">
        <v>16267</v>
      </c>
      <c r="M1070" s="3" t="s">
        <v>16267</v>
      </c>
    </row>
    <row r="1071" spans="1:13" s="1" customFormat="1" ht="14.9" customHeight="1" x14ac:dyDescent="0.2">
      <c r="A1071" s="3" t="s">
        <v>53</v>
      </c>
      <c r="B1071" s="3" t="s">
        <v>8952</v>
      </c>
      <c r="C1071" s="4">
        <v>33329</v>
      </c>
      <c r="D1071" s="3"/>
      <c r="E1071" s="5">
        <v>0</v>
      </c>
      <c r="F1071" s="3" t="s">
        <v>8953</v>
      </c>
      <c r="G1071" s="3" t="s">
        <v>57</v>
      </c>
      <c r="H1071" s="4">
        <v>33329</v>
      </c>
      <c r="I1071" s="3" t="s">
        <v>8954</v>
      </c>
      <c r="J1071" s="6">
        <v>12000</v>
      </c>
      <c r="K1071" s="3"/>
      <c r="L1071" s="3"/>
      <c r="M1071" s="3"/>
    </row>
    <row r="1072" spans="1:13" s="1" customFormat="1" ht="14.9" customHeight="1" x14ac:dyDescent="0.2">
      <c r="A1072" s="3" t="s">
        <v>53</v>
      </c>
      <c r="B1072" s="3" t="s">
        <v>2942</v>
      </c>
      <c r="C1072" s="4">
        <v>38614</v>
      </c>
      <c r="D1072" s="3" t="s">
        <v>2943</v>
      </c>
      <c r="E1072" s="5">
        <v>800</v>
      </c>
      <c r="F1072" s="3" t="s">
        <v>2944</v>
      </c>
      <c r="G1072" s="3" t="s">
        <v>2945</v>
      </c>
      <c r="H1072" s="4">
        <v>38614</v>
      </c>
      <c r="I1072" s="3" t="s">
        <v>2946</v>
      </c>
      <c r="J1072" s="6">
        <v>42250</v>
      </c>
      <c r="K1072" s="3"/>
      <c r="L1072" s="3" t="s">
        <v>16267</v>
      </c>
      <c r="M1072" s="3"/>
    </row>
    <row r="1073" spans="1:13" s="1" customFormat="1" ht="14.9" customHeight="1" x14ac:dyDescent="0.2">
      <c r="A1073" s="3" t="s">
        <v>53</v>
      </c>
      <c r="B1073" s="3" t="s">
        <v>54</v>
      </c>
      <c r="C1073" s="4">
        <v>39434</v>
      </c>
      <c r="D1073" s="3" t="s">
        <v>55</v>
      </c>
      <c r="E1073" s="5">
        <v>0</v>
      </c>
      <c r="F1073" s="3" t="s">
        <v>56</v>
      </c>
      <c r="G1073" s="3" t="s">
        <v>57</v>
      </c>
      <c r="H1073" s="4">
        <v>39434</v>
      </c>
      <c r="I1073" s="3" t="s">
        <v>58</v>
      </c>
      <c r="J1073" s="6">
        <v>7700</v>
      </c>
      <c r="K1073" s="3" t="s">
        <v>16267</v>
      </c>
      <c r="L1073" s="3"/>
      <c r="M1073" s="3"/>
    </row>
    <row r="1074" spans="1:13" s="1" customFormat="1" ht="14.9" customHeight="1" x14ac:dyDescent="0.2">
      <c r="A1074" s="3" t="s">
        <v>59</v>
      </c>
      <c r="B1074" s="3" t="s">
        <v>2600</v>
      </c>
      <c r="C1074" s="4">
        <v>32964</v>
      </c>
      <c r="D1074" s="3" t="s">
        <v>2601</v>
      </c>
      <c r="E1074" s="5">
        <v>21445.200000000001</v>
      </c>
      <c r="F1074" s="3" t="s">
        <v>2602</v>
      </c>
      <c r="G1074" s="3" t="s">
        <v>57</v>
      </c>
      <c r="H1074" s="4">
        <v>32964</v>
      </c>
      <c r="I1074" s="3" t="s">
        <v>2603</v>
      </c>
      <c r="J1074" s="6">
        <v>64000</v>
      </c>
      <c r="K1074" s="3" t="s">
        <v>16267</v>
      </c>
      <c r="L1074" s="3" t="s">
        <v>16267</v>
      </c>
      <c r="M1074" s="3"/>
    </row>
    <row r="1075" spans="1:13" s="1" customFormat="1" ht="14.9" customHeight="1" x14ac:dyDescent="0.2">
      <c r="A1075" s="3" t="s">
        <v>59</v>
      </c>
      <c r="B1075" s="3" t="s">
        <v>7516</v>
      </c>
      <c r="C1075" s="4">
        <v>42095</v>
      </c>
      <c r="D1075" s="3"/>
      <c r="E1075" s="5">
        <v>0</v>
      </c>
      <c r="F1075" s="3" t="s">
        <v>7517</v>
      </c>
      <c r="G1075" s="3" t="s">
        <v>7518</v>
      </c>
      <c r="H1075" s="4">
        <v>42095</v>
      </c>
      <c r="I1075" s="3" t="s">
        <v>33</v>
      </c>
      <c r="J1075" s="6">
        <v>5100</v>
      </c>
      <c r="K1075" s="3" t="s">
        <v>16267</v>
      </c>
      <c r="L1075" s="3"/>
      <c r="M1075" s="3"/>
    </row>
    <row r="1076" spans="1:13" s="1" customFormat="1" ht="14.9" customHeight="1" x14ac:dyDescent="0.2">
      <c r="A1076" s="3" t="s">
        <v>59</v>
      </c>
      <c r="B1076" s="3" t="s">
        <v>11155</v>
      </c>
      <c r="C1076" s="4">
        <v>38686</v>
      </c>
      <c r="D1076" s="3" t="s">
        <v>11156</v>
      </c>
      <c r="E1076" s="5">
        <v>4674.3999999999996</v>
      </c>
      <c r="F1076" s="3" t="s">
        <v>11157</v>
      </c>
      <c r="G1076" s="3" t="s">
        <v>57</v>
      </c>
      <c r="H1076" s="4">
        <v>42388</v>
      </c>
      <c r="I1076" s="3" t="s">
        <v>98</v>
      </c>
      <c r="J1076" s="6">
        <v>17500</v>
      </c>
      <c r="K1076" s="3" t="s">
        <v>16267</v>
      </c>
      <c r="L1076" s="3" t="s">
        <v>16267</v>
      </c>
      <c r="M1076" s="3"/>
    </row>
    <row r="1077" spans="1:13" s="1" customFormat="1" ht="14.9" customHeight="1" x14ac:dyDescent="0.2">
      <c r="A1077" s="3" t="s">
        <v>59</v>
      </c>
      <c r="B1077" s="3" t="s">
        <v>7282</v>
      </c>
      <c r="C1077" s="4">
        <v>38686</v>
      </c>
      <c r="D1077" s="3" t="s">
        <v>7283</v>
      </c>
      <c r="E1077" s="5">
        <v>800</v>
      </c>
      <c r="F1077" s="3" t="s">
        <v>7284</v>
      </c>
      <c r="G1077" s="3" t="s">
        <v>57</v>
      </c>
      <c r="H1077" s="4">
        <v>38808</v>
      </c>
      <c r="I1077" s="3" t="s">
        <v>68</v>
      </c>
      <c r="J1077" s="6">
        <v>14500</v>
      </c>
      <c r="K1077" s="3"/>
      <c r="L1077" s="3" t="s">
        <v>16267</v>
      </c>
      <c r="M1077" s="3"/>
    </row>
    <row r="1078" spans="1:13" s="1" customFormat="1" ht="14.9" customHeight="1" x14ac:dyDescent="0.2">
      <c r="A1078" s="3" t="s">
        <v>59</v>
      </c>
      <c r="B1078" s="3" t="s">
        <v>5399</v>
      </c>
      <c r="C1078" s="4">
        <v>32964</v>
      </c>
      <c r="D1078" s="3" t="s">
        <v>5400</v>
      </c>
      <c r="E1078" s="5">
        <v>0</v>
      </c>
      <c r="F1078" s="3" t="s">
        <v>5401</v>
      </c>
      <c r="G1078" s="3" t="s">
        <v>5402</v>
      </c>
      <c r="H1078" s="4">
        <v>32964</v>
      </c>
      <c r="I1078" s="3" t="s">
        <v>3199</v>
      </c>
      <c r="J1078" s="6">
        <v>10750</v>
      </c>
      <c r="K1078" s="3"/>
      <c r="L1078" s="3"/>
      <c r="M1078" s="3"/>
    </row>
    <row r="1079" spans="1:13" s="1" customFormat="1" ht="14.9" customHeight="1" x14ac:dyDescent="0.2">
      <c r="A1079" s="3" t="s">
        <v>59</v>
      </c>
      <c r="B1079" s="3" t="s">
        <v>5536</v>
      </c>
      <c r="C1079" s="4">
        <v>39608</v>
      </c>
      <c r="D1079" s="3" t="s">
        <v>5537</v>
      </c>
      <c r="E1079" s="5">
        <v>6418.39</v>
      </c>
      <c r="F1079" s="3" t="s">
        <v>5538</v>
      </c>
      <c r="G1079" s="3" t="s">
        <v>5539</v>
      </c>
      <c r="H1079" s="4">
        <v>44881</v>
      </c>
      <c r="I1079" s="3" t="s">
        <v>68</v>
      </c>
      <c r="J1079" s="6">
        <v>18500</v>
      </c>
      <c r="K1079" s="3"/>
      <c r="L1079" s="3"/>
      <c r="M1079" s="3"/>
    </row>
    <row r="1080" spans="1:13" s="1" customFormat="1" ht="14.9" customHeight="1" x14ac:dyDescent="0.2">
      <c r="A1080" s="3" t="s">
        <v>59</v>
      </c>
      <c r="B1080" s="3" t="s">
        <v>3209</v>
      </c>
      <c r="C1080" s="4">
        <v>32964</v>
      </c>
      <c r="D1080" s="3" t="s">
        <v>3210</v>
      </c>
      <c r="E1080" s="5">
        <v>0</v>
      </c>
      <c r="F1080" s="3" t="s">
        <v>3211</v>
      </c>
      <c r="G1080" s="3" t="s">
        <v>3212</v>
      </c>
      <c r="H1080" s="4">
        <v>44299</v>
      </c>
      <c r="I1080" s="3" t="s">
        <v>3213</v>
      </c>
      <c r="J1080" s="6">
        <v>0</v>
      </c>
      <c r="K1080" s="3"/>
      <c r="L1080" s="3"/>
      <c r="M1080" s="3"/>
    </row>
    <row r="1081" spans="1:13" s="1" customFormat="1" ht="14.9" customHeight="1" x14ac:dyDescent="0.2">
      <c r="A1081" s="3" t="s">
        <v>59</v>
      </c>
      <c r="B1081" s="3" t="s">
        <v>13508</v>
      </c>
      <c r="C1081" s="4">
        <v>32964</v>
      </c>
      <c r="D1081" s="3"/>
      <c r="E1081" s="5">
        <v>15752.18</v>
      </c>
      <c r="F1081" s="3" t="s">
        <v>13509</v>
      </c>
      <c r="G1081" s="3" t="s">
        <v>57</v>
      </c>
      <c r="H1081" s="4">
        <v>39183</v>
      </c>
      <c r="I1081" s="3" t="s">
        <v>13510</v>
      </c>
      <c r="J1081" s="6">
        <v>58500</v>
      </c>
      <c r="K1081" s="3" t="s">
        <v>16267</v>
      </c>
      <c r="L1081" s="3" t="s">
        <v>16267</v>
      </c>
      <c r="M1081" s="3"/>
    </row>
    <row r="1082" spans="1:13" s="1" customFormat="1" ht="14.9" customHeight="1" x14ac:dyDescent="0.2">
      <c r="A1082" s="3" t="s">
        <v>59</v>
      </c>
      <c r="B1082" s="3" t="s">
        <v>7877</v>
      </c>
      <c r="C1082" s="4">
        <v>37721</v>
      </c>
      <c r="D1082" s="3"/>
      <c r="E1082" s="5">
        <v>5164.6000000000004</v>
      </c>
      <c r="F1082" s="3" t="s">
        <v>7878</v>
      </c>
      <c r="G1082" s="3" t="s">
        <v>57</v>
      </c>
      <c r="H1082" s="4">
        <v>38792</v>
      </c>
      <c r="I1082" s="3" t="s">
        <v>218</v>
      </c>
      <c r="J1082" s="6">
        <v>15500</v>
      </c>
      <c r="K1082" s="3" t="s">
        <v>16267</v>
      </c>
      <c r="L1082" s="3"/>
      <c r="M1082" s="3" t="s">
        <v>16267</v>
      </c>
    </row>
    <row r="1083" spans="1:13" s="1" customFormat="1" ht="14.9" customHeight="1" x14ac:dyDescent="0.2">
      <c r="A1083" s="3" t="s">
        <v>59</v>
      </c>
      <c r="B1083" s="3" t="s">
        <v>9238</v>
      </c>
      <c r="C1083" s="4">
        <v>37721</v>
      </c>
      <c r="D1083" s="3"/>
      <c r="E1083" s="5">
        <v>0</v>
      </c>
      <c r="F1083" s="3" t="s">
        <v>9239</v>
      </c>
      <c r="G1083" s="3" t="s">
        <v>9240</v>
      </c>
      <c r="H1083" s="4">
        <v>38168</v>
      </c>
      <c r="I1083" s="3" t="s">
        <v>286</v>
      </c>
      <c r="J1083" s="6">
        <v>4600</v>
      </c>
      <c r="K1083" s="3" t="s">
        <v>16267</v>
      </c>
      <c r="L1083" s="3"/>
      <c r="M1083" s="3"/>
    </row>
    <row r="1084" spans="1:13" s="1" customFormat="1" ht="14.9" customHeight="1" x14ac:dyDescent="0.2">
      <c r="A1084" s="3" t="s">
        <v>59</v>
      </c>
      <c r="B1084" s="3" t="s">
        <v>2146</v>
      </c>
      <c r="C1084" s="4">
        <v>43969</v>
      </c>
      <c r="D1084" s="3" t="s">
        <v>2147</v>
      </c>
      <c r="E1084" s="5">
        <v>4410</v>
      </c>
      <c r="F1084" s="3" t="s">
        <v>2148</v>
      </c>
      <c r="G1084" s="3" t="s">
        <v>57</v>
      </c>
      <c r="H1084" s="4">
        <v>46113</v>
      </c>
      <c r="I1084" s="3" t="s">
        <v>157</v>
      </c>
      <c r="J1084" s="6">
        <v>11250</v>
      </c>
      <c r="K1084" s="3" t="s">
        <v>16267</v>
      </c>
      <c r="L1084" s="3"/>
      <c r="M1084" s="3"/>
    </row>
    <row r="1085" spans="1:13" s="1" customFormat="1" ht="14.9" customHeight="1" x14ac:dyDescent="0.2">
      <c r="A1085" s="3" t="s">
        <v>59</v>
      </c>
      <c r="B1085" s="3" t="s">
        <v>9170</v>
      </c>
      <c r="C1085" s="4">
        <v>44550</v>
      </c>
      <c r="D1085" s="3"/>
      <c r="E1085" s="5">
        <v>0</v>
      </c>
      <c r="F1085" s="3" t="s">
        <v>9171</v>
      </c>
      <c r="G1085" s="3" t="s">
        <v>9172</v>
      </c>
      <c r="H1085" s="4">
        <v>45482</v>
      </c>
      <c r="I1085" s="3" t="s">
        <v>157</v>
      </c>
      <c r="J1085" s="6">
        <v>11250</v>
      </c>
      <c r="K1085" s="3"/>
      <c r="L1085" s="3"/>
      <c r="M1085" s="3"/>
    </row>
    <row r="1086" spans="1:13" s="1" customFormat="1" ht="14.9" customHeight="1" x14ac:dyDescent="0.2">
      <c r="A1086" s="3" t="s">
        <v>59</v>
      </c>
      <c r="B1086" s="3" t="s">
        <v>8201</v>
      </c>
      <c r="C1086" s="4">
        <v>43996</v>
      </c>
      <c r="D1086" s="3"/>
      <c r="E1086" s="5">
        <v>0</v>
      </c>
      <c r="F1086" s="3" t="s">
        <v>8202</v>
      </c>
      <c r="G1086" s="3" t="s">
        <v>8203</v>
      </c>
      <c r="H1086" s="4">
        <v>45292</v>
      </c>
      <c r="I1086" s="3" t="s">
        <v>157</v>
      </c>
      <c r="J1086" s="6">
        <v>11250</v>
      </c>
      <c r="K1086" s="3"/>
      <c r="L1086" s="3"/>
      <c r="M1086" s="3"/>
    </row>
    <row r="1087" spans="1:13" s="1" customFormat="1" ht="14.9" customHeight="1" x14ac:dyDescent="0.2">
      <c r="A1087" s="3" t="s">
        <v>59</v>
      </c>
      <c r="B1087" s="3" t="s">
        <v>7532</v>
      </c>
      <c r="C1087" s="4">
        <v>44876</v>
      </c>
      <c r="D1087" s="3"/>
      <c r="E1087" s="5">
        <v>0</v>
      </c>
      <c r="F1087" s="3" t="s">
        <v>7533</v>
      </c>
      <c r="G1087" s="3" t="s">
        <v>7534</v>
      </c>
      <c r="H1087" s="4">
        <v>45241</v>
      </c>
      <c r="I1087" s="3" t="s">
        <v>157</v>
      </c>
      <c r="J1087" s="6">
        <v>11250</v>
      </c>
      <c r="K1087" s="3"/>
      <c r="L1087" s="3"/>
      <c r="M1087" s="3"/>
    </row>
    <row r="1088" spans="1:13" s="1" customFormat="1" ht="14.9" customHeight="1" x14ac:dyDescent="0.2">
      <c r="A1088" s="3" t="s">
        <v>59</v>
      </c>
      <c r="B1088" s="3" t="s">
        <v>10111</v>
      </c>
      <c r="C1088" s="4">
        <v>41488</v>
      </c>
      <c r="D1088" s="3"/>
      <c r="E1088" s="5">
        <v>0</v>
      </c>
      <c r="F1088" s="3" t="s">
        <v>10112</v>
      </c>
      <c r="G1088" s="3" t="s">
        <v>10113</v>
      </c>
      <c r="H1088" s="4">
        <v>41488</v>
      </c>
      <c r="I1088" s="3" t="s">
        <v>33</v>
      </c>
      <c r="J1088" s="6">
        <v>3500</v>
      </c>
      <c r="K1088" s="3" t="s">
        <v>16267</v>
      </c>
      <c r="L1088" s="3"/>
      <c r="M1088" s="3"/>
    </row>
    <row r="1089" spans="1:13" s="1" customFormat="1" ht="14.9" customHeight="1" x14ac:dyDescent="0.2">
      <c r="A1089" s="3" t="s">
        <v>59</v>
      </c>
      <c r="B1089" s="3" t="s">
        <v>3205</v>
      </c>
      <c r="C1089" s="4">
        <v>32964</v>
      </c>
      <c r="D1089" s="3" t="s">
        <v>3206</v>
      </c>
      <c r="E1089" s="5">
        <v>0</v>
      </c>
      <c r="F1089" s="3" t="s">
        <v>3207</v>
      </c>
      <c r="G1089" s="3" t="s">
        <v>3208</v>
      </c>
      <c r="H1089" s="4">
        <v>32964</v>
      </c>
      <c r="I1089" s="3" t="s">
        <v>21</v>
      </c>
      <c r="J1089" s="6">
        <v>4850</v>
      </c>
      <c r="K1089" s="3" t="s">
        <v>16267</v>
      </c>
      <c r="L1089" s="3"/>
      <c r="M1089" s="3"/>
    </row>
    <row r="1090" spans="1:13" s="1" customFormat="1" ht="14.9" customHeight="1" x14ac:dyDescent="0.2">
      <c r="A1090" s="3" t="s">
        <v>59</v>
      </c>
      <c r="B1090" s="3" t="s">
        <v>9538</v>
      </c>
      <c r="C1090" s="4">
        <v>42323</v>
      </c>
      <c r="D1090" s="3"/>
      <c r="E1090" s="5">
        <v>0</v>
      </c>
      <c r="F1090" s="3" t="s">
        <v>9539</v>
      </c>
      <c r="G1090" s="3" t="s">
        <v>9540</v>
      </c>
      <c r="H1090" s="4">
        <v>42323</v>
      </c>
      <c r="I1090" s="3" t="s">
        <v>98</v>
      </c>
      <c r="J1090" s="6">
        <v>1000</v>
      </c>
      <c r="K1090" s="3" t="s">
        <v>16267</v>
      </c>
      <c r="L1090" s="3"/>
      <c r="M1090" s="3"/>
    </row>
    <row r="1091" spans="1:13" s="1" customFormat="1" ht="14.9" customHeight="1" x14ac:dyDescent="0.2">
      <c r="A1091" s="3" t="s">
        <v>59</v>
      </c>
      <c r="B1091" s="3" t="s">
        <v>290</v>
      </c>
      <c r="C1091" s="4">
        <v>32964</v>
      </c>
      <c r="D1091" s="3" t="s">
        <v>291</v>
      </c>
      <c r="E1091" s="5">
        <v>0</v>
      </c>
      <c r="F1091" s="3" t="s">
        <v>292</v>
      </c>
      <c r="G1091" s="3" t="s">
        <v>293</v>
      </c>
      <c r="H1091" s="4">
        <v>45174</v>
      </c>
      <c r="I1091" s="3" t="s">
        <v>218</v>
      </c>
      <c r="J1091" s="6">
        <v>12500</v>
      </c>
      <c r="K1091" s="3"/>
      <c r="L1091" s="3"/>
      <c r="M1091" s="3"/>
    </row>
    <row r="1092" spans="1:13" s="1" customFormat="1" ht="14.9" customHeight="1" x14ac:dyDescent="0.2">
      <c r="A1092" s="3" t="s">
        <v>59</v>
      </c>
      <c r="B1092" s="3" t="s">
        <v>8291</v>
      </c>
      <c r="C1092" s="4">
        <v>45226</v>
      </c>
      <c r="D1092" s="3"/>
      <c r="E1092" s="5">
        <v>0</v>
      </c>
      <c r="F1092" s="3" t="s">
        <v>8292</v>
      </c>
      <c r="G1092" s="3" t="s">
        <v>8293</v>
      </c>
      <c r="H1092" s="4">
        <v>45226</v>
      </c>
      <c r="I1092" s="3" t="s">
        <v>8294</v>
      </c>
      <c r="J1092" s="6">
        <v>12000</v>
      </c>
      <c r="K1092" s="3" t="s">
        <v>16267</v>
      </c>
      <c r="L1092" s="3"/>
      <c r="M1092" s="3"/>
    </row>
    <row r="1093" spans="1:13" s="1" customFormat="1" ht="14.9" customHeight="1" x14ac:dyDescent="0.2">
      <c r="A1093" s="3" t="s">
        <v>59</v>
      </c>
      <c r="B1093" s="3" t="s">
        <v>9422</v>
      </c>
      <c r="C1093" s="4">
        <v>33695</v>
      </c>
      <c r="D1093" s="3"/>
      <c r="E1093" s="5">
        <v>5964.65</v>
      </c>
      <c r="F1093" s="3" t="s">
        <v>9423</v>
      </c>
      <c r="G1093" s="3" t="s">
        <v>9424</v>
      </c>
      <c r="H1093" s="4">
        <v>43574</v>
      </c>
      <c r="I1093" s="3" t="s">
        <v>9425</v>
      </c>
      <c r="J1093" s="6">
        <v>17250</v>
      </c>
      <c r="K1093" s="3" t="s">
        <v>16267</v>
      </c>
      <c r="L1093" s="3" t="s">
        <v>16267</v>
      </c>
      <c r="M1093" s="3"/>
    </row>
    <row r="1094" spans="1:13" s="1" customFormat="1" ht="14.9" customHeight="1" x14ac:dyDescent="0.2">
      <c r="A1094" s="3" t="s">
        <v>59</v>
      </c>
      <c r="B1094" s="3" t="s">
        <v>9582</v>
      </c>
      <c r="C1094" s="4">
        <v>39904</v>
      </c>
      <c r="D1094" s="3"/>
      <c r="E1094" s="5">
        <v>0</v>
      </c>
      <c r="F1094" s="3" t="s">
        <v>9583</v>
      </c>
      <c r="G1094" s="3" t="s">
        <v>57</v>
      </c>
      <c r="H1094" s="4">
        <v>39904</v>
      </c>
      <c r="I1094" s="3" t="s">
        <v>7921</v>
      </c>
      <c r="J1094" s="6">
        <v>2700</v>
      </c>
      <c r="K1094" s="3"/>
      <c r="L1094" s="3"/>
      <c r="M1094" s="3"/>
    </row>
    <row r="1095" spans="1:13" s="1" customFormat="1" ht="14.9" customHeight="1" x14ac:dyDescent="0.2">
      <c r="A1095" s="3" t="s">
        <v>59</v>
      </c>
      <c r="B1095" s="3" t="s">
        <v>1381</v>
      </c>
      <c r="C1095" s="4">
        <v>40452</v>
      </c>
      <c r="D1095" s="3" t="s">
        <v>1382</v>
      </c>
      <c r="E1095" s="5">
        <v>1309.4000000000001</v>
      </c>
      <c r="F1095" s="3" t="s">
        <v>1383</v>
      </c>
      <c r="G1095" s="3" t="s">
        <v>1384</v>
      </c>
      <c r="H1095" s="4">
        <v>40452</v>
      </c>
      <c r="I1095" s="3" t="s">
        <v>93</v>
      </c>
      <c r="J1095" s="6">
        <v>13000</v>
      </c>
      <c r="K1095" s="3"/>
      <c r="L1095" s="3" t="s">
        <v>16267</v>
      </c>
      <c r="M1095" s="3"/>
    </row>
    <row r="1096" spans="1:13" s="1" customFormat="1" ht="14.9" customHeight="1" x14ac:dyDescent="0.2">
      <c r="A1096" s="3" t="s">
        <v>59</v>
      </c>
      <c r="B1096" s="3" t="s">
        <v>3231</v>
      </c>
      <c r="C1096" s="4">
        <v>35233</v>
      </c>
      <c r="D1096" s="3"/>
      <c r="E1096" s="5">
        <v>2519.4</v>
      </c>
      <c r="F1096" s="3" t="s">
        <v>3232</v>
      </c>
      <c r="G1096" s="3" t="s">
        <v>3233</v>
      </c>
      <c r="H1096" s="4">
        <v>35233</v>
      </c>
      <c r="I1096" s="3" t="s">
        <v>554</v>
      </c>
      <c r="J1096" s="6">
        <v>5700</v>
      </c>
      <c r="K1096" s="3"/>
      <c r="L1096" s="3"/>
      <c r="M1096" s="3"/>
    </row>
    <row r="1097" spans="1:13" s="1" customFormat="1" ht="14.9" customHeight="1" x14ac:dyDescent="0.2">
      <c r="A1097" s="3" t="s">
        <v>59</v>
      </c>
      <c r="B1097" s="3" t="s">
        <v>15737</v>
      </c>
      <c r="C1097" s="4">
        <v>32964</v>
      </c>
      <c r="D1097" s="3" t="s">
        <v>15716</v>
      </c>
      <c r="E1097" s="5">
        <v>740.35</v>
      </c>
      <c r="F1097" s="3" t="s">
        <v>15738</v>
      </c>
      <c r="G1097" s="3" t="s">
        <v>15585</v>
      </c>
      <c r="H1097" s="4">
        <v>32964</v>
      </c>
      <c r="I1097" s="3" t="s">
        <v>699</v>
      </c>
      <c r="J1097" s="6">
        <v>1675</v>
      </c>
      <c r="K1097" s="3"/>
      <c r="L1097" s="3"/>
      <c r="M1097" s="3"/>
    </row>
    <row r="1098" spans="1:13" s="1" customFormat="1" ht="14.9" customHeight="1" x14ac:dyDescent="0.2">
      <c r="A1098" s="3" t="s">
        <v>59</v>
      </c>
      <c r="B1098" s="3" t="s">
        <v>14297</v>
      </c>
      <c r="C1098" s="4">
        <v>32964</v>
      </c>
      <c r="D1098" s="3" t="s">
        <v>14294</v>
      </c>
      <c r="E1098" s="5">
        <v>20111</v>
      </c>
      <c r="F1098" s="3" t="s">
        <v>14298</v>
      </c>
      <c r="G1098" s="3" t="s">
        <v>14296</v>
      </c>
      <c r="H1098" s="4">
        <v>32964</v>
      </c>
      <c r="I1098" s="3" t="s">
        <v>4315</v>
      </c>
      <c r="J1098" s="6">
        <v>45500</v>
      </c>
      <c r="K1098" s="3"/>
      <c r="L1098" s="3"/>
      <c r="M1098" s="3"/>
    </row>
    <row r="1099" spans="1:13" s="1" customFormat="1" ht="14.9" customHeight="1" x14ac:dyDescent="0.2">
      <c r="A1099" s="3" t="s">
        <v>59</v>
      </c>
      <c r="B1099" s="3" t="s">
        <v>60</v>
      </c>
      <c r="C1099" s="4">
        <v>32964</v>
      </c>
      <c r="D1099" s="3" t="s">
        <v>61</v>
      </c>
      <c r="E1099" s="5">
        <v>0</v>
      </c>
      <c r="F1099" s="3" t="s">
        <v>62</v>
      </c>
      <c r="G1099" s="3" t="s">
        <v>63</v>
      </c>
      <c r="H1099" s="4">
        <v>32964</v>
      </c>
      <c r="I1099" s="3" t="s">
        <v>21</v>
      </c>
      <c r="J1099" s="6">
        <v>2025</v>
      </c>
      <c r="K1099" s="3" t="s">
        <v>16267</v>
      </c>
      <c r="L1099" s="3"/>
      <c r="M1099" s="3"/>
    </row>
    <row r="1100" spans="1:13" s="1" customFormat="1" ht="14.9" customHeight="1" x14ac:dyDescent="0.2">
      <c r="A1100" s="3" t="s">
        <v>59</v>
      </c>
      <c r="B1100" s="3" t="s">
        <v>14299</v>
      </c>
      <c r="C1100" s="4">
        <v>32964</v>
      </c>
      <c r="D1100" s="3" t="s">
        <v>14294</v>
      </c>
      <c r="E1100" s="5">
        <v>6942.34</v>
      </c>
      <c r="F1100" s="3" t="s">
        <v>14300</v>
      </c>
      <c r="G1100" s="3" t="s">
        <v>14301</v>
      </c>
      <c r="H1100" s="4">
        <v>32964</v>
      </c>
      <c r="I1100" s="3" t="s">
        <v>14302</v>
      </c>
      <c r="J1100" s="6">
        <v>17750</v>
      </c>
      <c r="K1100" s="3"/>
      <c r="L1100" s="3"/>
      <c r="M1100" s="3"/>
    </row>
    <row r="1101" spans="1:13" s="1" customFormat="1" ht="14.9" customHeight="1" x14ac:dyDescent="0.2">
      <c r="A1101" s="3" t="s">
        <v>59</v>
      </c>
      <c r="B1101" s="3" t="s">
        <v>8420</v>
      </c>
      <c r="C1101" s="4">
        <v>43617</v>
      </c>
      <c r="D1101" s="3"/>
      <c r="E1101" s="5">
        <v>0</v>
      </c>
      <c r="F1101" s="3" t="s">
        <v>8421</v>
      </c>
      <c r="G1101" s="3" t="s">
        <v>8422</v>
      </c>
      <c r="H1101" s="4">
        <v>43617</v>
      </c>
      <c r="I1101" s="3" t="s">
        <v>8423</v>
      </c>
      <c r="J1101" s="6">
        <v>8600</v>
      </c>
      <c r="K1101" s="3"/>
      <c r="L1101" s="3"/>
      <c r="M1101" s="3"/>
    </row>
    <row r="1102" spans="1:13" s="1" customFormat="1" ht="14.9" customHeight="1" x14ac:dyDescent="0.2">
      <c r="A1102" s="3" t="s">
        <v>59</v>
      </c>
      <c r="B1102" s="3" t="s">
        <v>9103</v>
      </c>
      <c r="C1102" s="4">
        <v>43070</v>
      </c>
      <c r="D1102" s="3"/>
      <c r="E1102" s="5">
        <v>0</v>
      </c>
      <c r="F1102" s="3" t="s">
        <v>9104</v>
      </c>
      <c r="G1102" s="3" t="s">
        <v>9105</v>
      </c>
      <c r="H1102" s="4">
        <v>43070</v>
      </c>
      <c r="I1102" s="3" t="s">
        <v>729</v>
      </c>
      <c r="J1102" s="6">
        <v>2250</v>
      </c>
      <c r="K1102" s="3"/>
      <c r="L1102" s="3"/>
      <c r="M1102" s="3"/>
    </row>
    <row r="1103" spans="1:13" s="1" customFormat="1" ht="14.9" customHeight="1" x14ac:dyDescent="0.2">
      <c r="A1103" s="3" t="s">
        <v>59</v>
      </c>
      <c r="B1103" s="3" t="s">
        <v>8445</v>
      </c>
      <c r="C1103" s="4">
        <v>45017</v>
      </c>
      <c r="D1103" s="3"/>
      <c r="E1103" s="5">
        <v>0</v>
      </c>
      <c r="F1103" s="3" t="s">
        <v>8446</v>
      </c>
      <c r="G1103" s="3" t="s">
        <v>8447</v>
      </c>
      <c r="H1103" s="4">
        <v>45017</v>
      </c>
      <c r="I1103" s="3" t="s">
        <v>641</v>
      </c>
      <c r="J1103" s="6">
        <v>0</v>
      </c>
      <c r="K1103" s="3" t="s">
        <v>16267</v>
      </c>
      <c r="L1103" s="3"/>
      <c r="M1103" s="3"/>
    </row>
    <row r="1104" spans="1:13" s="1" customFormat="1" ht="14.9" customHeight="1" x14ac:dyDescent="0.2">
      <c r="A1104" s="3" t="s">
        <v>59</v>
      </c>
      <c r="B1104" s="3" t="s">
        <v>9949</v>
      </c>
      <c r="C1104" s="4">
        <v>45017</v>
      </c>
      <c r="D1104" s="3"/>
      <c r="E1104" s="5">
        <v>0</v>
      </c>
      <c r="F1104" s="3" t="s">
        <v>9950</v>
      </c>
      <c r="G1104" s="3" t="s">
        <v>9951</v>
      </c>
      <c r="H1104" s="4">
        <v>45017</v>
      </c>
      <c r="I1104" s="3" t="s">
        <v>641</v>
      </c>
      <c r="J1104" s="6">
        <v>0</v>
      </c>
      <c r="K1104" s="3" t="s">
        <v>16267</v>
      </c>
      <c r="L1104" s="3"/>
      <c r="M1104" s="3"/>
    </row>
    <row r="1105" spans="1:13" s="1" customFormat="1" ht="14.9" customHeight="1" x14ac:dyDescent="0.2">
      <c r="A1105" s="3" t="s">
        <v>59</v>
      </c>
      <c r="B1105" s="3" t="s">
        <v>3741</v>
      </c>
      <c r="C1105" s="4">
        <v>39275</v>
      </c>
      <c r="D1105" s="3"/>
      <c r="E1105" s="5">
        <v>0</v>
      </c>
      <c r="F1105" s="3" t="s">
        <v>3742</v>
      </c>
      <c r="G1105" s="3" t="s">
        <v>3743</v>
      </c>
      <c r="H1105" s="4">
        <v>39275</v>
      </c>
      <c r="I1105" s="3" t="s">
        <v>142</v>
      </c>
      <c r="J1105" s="6">
        <v>8100</v>
      </c>
      <c r="K1105" s="3"/>
      <c r="L1105" s="3"/>
      <c r="M1105" s="3"/>
    </row>
    <row r="1106" spans="1:13" s="1" customFormat="1" ht="14.9" customHeight="1" x14ac:dyDescent="0.2">
      <c r="A1106" s="3" t="s">
        <v>59</v>
      </c>
      <c r="B1106" s="3" t="s">
        <v>9930</v>
      </c>
      <c r="C1106" s="4">
        <v>39275</v>
      </c>
      <c r="D1106" s="3"/>
      <c r="E1106" s="5">
        <v>0</v>
      </c>
      <c r="F1106" s="3" t="s">
        <v>9931</v>
      </c>
      <c r="G1106" s="3" t="s">
        <v>9932</v>
      </c>
      <c r="H1106" s="4">
        <v>39275</v>
      </c>
      <c r="I1106" s="3" t="s">
        <v>9933</v>
      </c>
      <c r="J1106" s="6">
        <v>2850</v>
      </c>
      <c r="K1106" s="3"/>
      <c r="L1106" s="3"/>
      <c r="M1106" s="3"/>
    </row>
    <row r="1107" spans="1:13" s="1" customFormat="1" ht="14.9" customHeight="1" x14ac:dyDescent="0.2">
      <c r="A1107" s="3" t="s">
        <v>59</v>
      </c>
      <c r="B1107" s="3" t="s">
        <v>3241</v>
      </c>
      <c r="C1107" s="4">
        <v>42095</v>
      </c>
      <c r="D1107" s="3" t="s">
        <v>3242</v>
      </c>
      <c r="E1107" s="5">
        <v>0</v>
      </c>
      <c r="F1107" s="3" t="s">
        <v>3243</v>
      </c>
      <c r="G1107" s="3" t="s">
        <v>3244</v>
      </c>
      <c r="H1107" s="4">
        <v>42095</v>
      </c>
      <c r="I1107" s="3" t="s">
        <v>68</v>
      </c>
      <c r="J1107" s="6">
        <v>7000</v>
      </c>
      <c r="K1107" s="3"/>
      <c r="L1107" s="3"/>
      <c r="M1107" s="3"/>
    </row>
    <row r="1108" spans="1:13" s="1" customFormat="1" ht="14.9" customHeight="1" x14ac:dyDescent="0.2">
      <c r="A1108" s="3" t="s">
        <v>59</v>
      </c>
      <c r="B1108" s="3" t="s">
        <v>8196</v>
      </c>
      <c r="C1108" s="4">
        <v>37347</v>
      </c>
      <c r="D1108" s="3"/>
      <c r="E1108" s="5">
        <v>0</v>
      </c>
      <c r="F1108" s="3" t="s">
        <v>8197</v>
      </c>
      <c r="G1108" s="3" t="s">
        <v>57</v>
      </c>
      <c r="H1108" s="4">
        <v>37347</v>
      </c>
      <c r="I1108" s="3" t="s">
        <v>641</v>
      </c>
      <c r="J1108" s="6">
        <v>7500</v>
      </c>
      <c r="K1108" s="3"/>
      <c r="L1108" s="3"/>
      <c r="M1108" s="3"/>
    </row>
    <row r="1109" spans="1:13" s="1" customFormat="1" ht="14.9" customHeight="1" x14ac:dyDescent="0.2">
      <c r="A1109" s="3" t="s">
        <v>59</v>
      </c>
      <c r="B1109" s="3" t="s">
        <v>1053</v>
      </c>
      <c r="C1109" s="4">
        <v>37642</v>
      </c>
      <c r="D1109" s="3" t="s">
        <v>1054</v>
      </c>
      <c r="E1109" s="5">
        <v>28175</v>
      </c>
      <c r="F1109" s="3" t="s">
        <v>1055</v>
      </c>
      <c r="G1109" s="3" t="s">
        <v>57</v>
      </c>
      <c r="H1109" s="4">
        <v>42401</v>
      </c>
      <c r="I1109" s="3" t="s">
        <v>27</v>
      </c>
      <c r="J1109" s="6">
        <v>57500</v>
      </c>
      <c r="K1109" s="3"/>
      <c r="L1109" s="3"/>
      <c r="M1109" s="3"/>
    </row>
    <row r="1110" spans="1:13" s="1" customFormat="1" ht="14.9" customHeight="1" x14ac:dyDescent="0.2">
      <c r="A1110" s="3" t="s">
        <v>59</v>
      </c>
      <c r="B1110" s="3" t="s">
        <v>5976</v>
      </c>
      <c r="C1110" s="4">
        <v>37744</v>
      </c>
      <c r="D1110" s="3" t="s">
        <v>5977</v>
      </c>
      <c r="E1110" s="5">
        <v>14807</v>
      </c>
      <c r="F1110" s="3" t="s">
        <v>5978</v>
      </c>
      <c r="G1110" s="3" t="s">
        <v>5979</v>
      </c>
      <c r="H1110" s="4">
        <v>44501</v>
      </c>
      <c r="I1110" s="3" t="s">
        <v>27</v>
      </c>
      <c r="J1110" s="6">
        <v>33500</v>
      </c>
      <c r="K1110" s="3"/>
      <c r="L1110" s="3"/>
      <c r="M1110" s="3"/>
    </row>
    <row r="1111" spans="1:13" s="1" customFormat="1" ht="14.9" customHeight="1" x14ac:dyDescent="0.2">
      <c r="A1111" s="3" t="s">
        <v>59</v>
      </c>
      <c r="B1111" s="3" t="s">
        <v>11808</v>
      </c>
      <c r="C1111" s="4">
        <v>42461</v>
      </c>
      <c r="D1111" s="3" t="s">
        <v>11809</v>
      </c>
      <c r="E1111" s="5">
        <v>1326</v>
      </c>
      <c r="F1111" s="3" t="s">
        <v>11810</v>
      </c>
      <c r="G1111" s="3" t="s">
        <v>11811</v>
      </c>
      <c r="H1111" s="4">
        <v>43101</v>
      </c>
      <c r="I1111" s="3" t="s">
        <v>27</v>
      </c>
      <c r="J1111" s="6">
        <v>3000</v>
      </c>
      <c r="K1111" s="3"/>
      <c r="L1111" s="3"/>
      <c r="M1111" s="3"/>
    </row>
    <row r="1112" spans="1:13" s="1" customFormat="1" ht="14.9" customHeight="1" x14ac:dyDescent="0.2">
      <c r="A1112" s="3" t="s">
        <v>59</v>
      </c>
      <c r="B1112" s="3" t="s">
        <v>11812</v>
      </c>
      <c r="C1112" s="4">
        <v>42461</v>
      </c>
      <c r="D1112" s="3" t="s">
        <v>11809</v>
      </c>
      <c r="E1112" s="5">
        <v>1237.5999999999999</v>
      </c>
      <c r="F1112" s="3" t="s">
        <v>11813</v>
      </c>
      <c r="G1112" s="3" t="s">
        <v>11811</v>
      </c>
      <c r="H1112" s="4">
        <v>43101</v>
      </c>
      <c r="I1112" s="3" t="s">
        <v>27</v>
      </c>
      <c r="J1112" s="6">
        <v>2800</v>
      </c>
      <c r="K1112" s="3"/>
      <c r="L1112" s="3"/>
      <c r="M1112" s="3"/>
    </row>
    <row r="1113" spans="1:13" s="1" customFormat="1" ht="14.9" customHeight="1" x14ac:dyDescent="0.2">
      <c r="A1113" s="3" t="s">
        <v>59</v>
      </c>
      <c r="B1113" s="3" t="s">
        <v>11814</v>
      </c>
      <c r="C1113" s="4">
        <v>42461</v>
      </c>
      <c r="D1113" s="3" t="s">
        <v>11809</v>
      </c>
      <c r="E1113" s="5">
        <v>2600</v>
      </c>
      <c r="F1113" s="3" t="s">
        <v>11815</v>
      </c>
      <c r="G1113" s="3" t="s">
        <v>11811</v>
      </c>
      <c r="H1113" s="4">
        <v>43101</v>
      </c>
      <c r="I1113" s="3" t="s">
        <v>27</v>
      </c>
      <c r="J1113" s="6">
        <v>17750</v>
      </c>
      <c r="K1113" s="3"/>
      <c r="L1113" s="3" t="s">
        <v>16267</v>
      </c>
      <c r="M1113" s="3"/>
    </row>
    <row r="1114" spans="1:13" s="1" customFormat="1" ht="14.9" customHeight="1" x14ac:dyDescent="0.2">
      <c r="A1114" s="3" t="s">
        <v>59</v>
      </c>
      <c r="B1114" s="3" t="s">
        <v>12376</v>
      </c>
      <c r="C1114" s="4">
        <v>37854</v>
      </c>
      <c r="D1114" s="3" t="s">
        <v>12377</v>
      </c>
      <c r="E1114" s="5">
        <v>7845.5</v>
      </c>
      <c r="F1114" s="3" t="s">
        <v>12378</v>
      </c>
      <c r="G1114" s="3" t="s">
        <v>57</v>
      </c>
      <c r="H1114" s="4">
        <v>45413</v>
      </c>
      <c r="I1114" s="3" t="s">
        <v>27</v>
      </c>
      <c r="J1114" s="6">
        <v>17750</v>
      </c>
      <c r="K1114" s="3"/>
      <c r="L1114" s="3"/>
      <c r="M1114" s="3"/>
    </row>
    <row r="1115" spans="1:13" s="1" customFormat="1" ht="14.9" customHeight="1" x14ac:dyDescent="0.2">
      <c r="A1115" s="3" t="s">
        <v>59</v>
      </c>
      <c r="B1115" s="3" t="s">
        <v>10207</v>
      </c>
      <c r="C1115" s="4">
        <v>37347</v>
      </c>
      <c r="D1115" s="3"/>
      <c r="E1115" s="5">
        <v>9468.5300000000007</v>
      </c>
      <c r="F1115" s="3" t="s">
        <v>10208</v>
      </c>
      <c r="G1115" s="3" t="s">
        <v>57</v>
      </c>
      <c r="H1115" s="4">
        <v>40695</v>
      </c>
      <c r="I1115" s="3" t="s">
        <v>98</v>
      </c>
      <c r="J1115" s="6">
        <v>30250</v>
      </c>
      <c r="K1115" s="3" t="s">
        <v>16267</v>
      </c>
      <c r="L1115" s="3" t="s">
        <v>16267</v>
      </c>
      <c r="M1115" s="3"/>
    </row>
    <row r="1116" spans="1:13" s="1" customFormat="1" ht="14.9" customHeight="1" x14ac:dyDescent="0.2">
      <c r="A1116" s="3" t="s">
        <v>59</v>
      </c>
      <c r="B1116" s="3" t="s">
        <v>715</v>
      </c>
      <c r="C1116" s="4">
        <v>37347</v>
      </c>
      <c r="D1116" s="3" t="s">
        <v>716</v>
      </c>
      <c r="E1116" s="5">
        <v>9408</v>
      </c>
      <c r="F1116" s="3" t="s">
        <v>717</v>
      </c>
      <c r="G1116" s="3" t="s">
        <v>57</v>
      </c>
      <c r="H1116" s="4">
        <v>43101</v>
      </c>
      <c r="I1116" s="3" t="s">
        <v>98</v>
      </c>
      <c r="J1116" s="6">
        <v>24000</v>
      </c>
      <c r="K1116" s="3" t="s">
        <v>16267</v>
      </c>
      <c r="L1116" s="3"/>
      <c r="M1116" s="3"/>
    </row>
    <row r="1117" spans="1:13" s="1" customFormat="1" ht="14.9" customHeight="1" x14ac:dyDescent="0.2">
      <c r="A1117" s="3" t="s">
        <v>22</v>
      </c>
      <c r="B1117" s="3" t="s">
        <v>8702</v>
      </c>
      <c r="C1117" s="4">
        <v>35521</v>
      </c>
      <c r="D1117" s="3"/>
      <c r="E1117" s="5">
        <v>0</v>
      </c>
      <c r="F1117" s="3" t="s">
        <v>8703</v>
      </c>
      <c r="G1117" s="3" t="s">
        <v>57</v>
      </c>
      <c r="H1117" s="4">
        <v>41730</v>
      </c>
      <c r="I1117" s="3" t="s">
        <v>68</v>
      </c>
      <c r="J1117" s="6">
        <v>8400</v>
      </c>
      <c r="K1117" s="3"/>
      <c r="L1117" s="3"/>
      <c r="M1117" s="3"/>
    </row>
    <row r="1118" spans="1:13" s="1" customFormat="1" ht="14.9" customHeight="1" x14ac:dyDescent="0.2">
      <c r="A1118" s="3" t="s">
        <v>22</v>
      </c>
      <c r="B1118" s="3" t="s">
        <v>1771</v>
      </c>
      <c r="C1118" s="4">
        <v>32964</v>
      </c>
      <c r="D1118" s="3" t="s">
        <v>1772</v>
      </c>
      <c r="E1118" s="5">
        <v>800</v>
      </c>
      <c r="F1118" s="3" t="s">
        <v>1773</v>
      </c>
      <c r="G1118" s="3" t="s">
        <v>1774</v>
      </c>
      <c r="H1118" s="4">
        <v>38429</v>
      </c>
      <c r="I1118" s="3" t="s">
        <v>68</v>
      </c>
      <c r="J1118" s="6">
        <v>16250</v>
      </c>
      <c r="K1118" s="3"/>
      <c r="L1118" s="3" t="s">
        <v>16267</v>
      </c>
      <c r="M1118" s="3"/>
    </row>
    <row r="1119" spans="1:13" s="1" customFormat="1" ht="14.9" customHeight="1" x14ac:dyDescent="0.2">
      <c r="A1119" s="3" t="s">
        <v>22</v>
      </c>
      <c r="B1119" s="3" t="s">
        <v>10914</v>
      </c>
      <c r="C1119" s="4">
        <v>35156</v>
      </c>
      <c r="D1119" s="3" t="s">
        <v>10915</v>
      </c>
      <c r="E1119" s="5">
        <v>1698.67</v>
      </c>
      <c r="F1119" s="3" t="s">
        <v>10916</v>
      </c>
      <c r="G1119" s="3" t="s">
        <v>57</v>
      </c>
      <c r="H1119" s="4">
        <v>44713</v>
      </c>
      <c r="I1119" s="3" t="s">
        <v>961</v>
      </c>
      <c r="J1119" s="6">
        <v>13000</v>
      </c>
      <c r="K1119" s="3" t="s">
        <v>16267</v>
      </c>
      <c r="L1119" s="3"/>
      <c r="M1119" s="3"/>
    </row>
    <row r="1120" spans="1:13" s="1" customFormat="1" ht="14.9" customHeight="1" x14ac:dyDescent="0.2">
      <c r="A1120" s="3" t="s">
        <v>22</v>
      </c>
      <c r="B1120" s="3" t="s">
        <v>8121</v>
      </c>
      <c r="C1120" s="4">
        <v>35156</v>
      </c>
      <c r="D1120" s="3"/>
      <c r="E1120" s="5">
        <v>0</v>
      </c>
      <c r="F1120" s="3" t="s">
        <v>8122</v>
      </c>
      <c r="G1120" s="3" t="s">
        <v>8123</v>
      </c>
      <c r="H1120" s="4">
        <v>40391</v>
      </c>
      <c r="I1120" s="3" t="s">
        <v>68</v>
      </c>
      <c r="J1120" s="6">
        <v>10500</v>
      </c>
      <c r="K1120" s="3"/>
      <c r="L1120" s="3"/>
      <c r="M1120" s="3"/>
    </row>
    <row r="1121" spans="1:13" s="1" customFormat="1" ht="14.9" customHeight="1" x14ac:dyDescent="0.2">
      <c r="A1121" s="3" t="s">
        <v>22</v>
      </c>
      <c r="B1121" s="3" t="s">
        <v>9596</v>
      </c>
      <c r="C1121" s="4">
        <v>35961</v>
      </c>
      <c r="D1121" s="3"/>
      <c r="E1121" s="5">
        <v>11706.54</v>
      </c>
      <c r="F1121" s="3" t="s">
        <v>9597</v>
      </c>
      <c r="G1121" s="3" t="s">
        <v>57</v>
      </c>
      <c r="H1121" s="4">
        <v>35961</v>
      </c>
      <c r="I1121" s="3" t="s">
        <v>9598</v>
      </c>
      <c r="J1121" s="6">
        <v>38250</v>
      </c>
      <c r="K1121" s="3" t="s">
        <v>16267</v>
      </c>
      <c r="L1121" s="3" t="s">
        <v>16267</v>
      </c>
      <c r="M1121" s="3"/>
    </row>
    <row r="1122" spans="1:13" s="1" customFormat="1" ht="14.9" customHeight="1" x14ac:dyDescent="0.2">
      <c r="A1122" s="3" t="s">
        <v>22</v>
      </c>
      <c r="B1122" s="3" t="s">
        <v>9416</v>
      </c>
      <c r="C1122" s="4">
        <v>39904</v>
      </c>
      <c r="D1122" s="3"/>
      <c r="E1122" s="5">
        <v>0</v>
      </c>
      <c r="F1122" s="3" t="s">
        <v>9417</v>
      </c>
      <c r="G1122" s="3" t="s">
        <v>9418</v>
      </c>
      <c r="H1122" s="4">
        <v>42125</v>
      </c>
      <c r="I1122" s="3" t="s">
        <v>641</v>
      </c>
      <c r="J1122" s="6">
        <v>1800</v>
      </c>
      <c r="K1122" s="3"/>
      <c r="L1122" s="3"/>
      <c r="M1122" s="3"/>
    </row>
    <row r="1123" spans="1:13" s="1" customFormat="1" ht="14.9" customHeight="1" x14ac:dyDescent="0.2">
      <c r="A1123" s="3" t="s">
        <v>22</v>
      </c>
      <c r="B1123" s="3" t="s">
        <v>8388</v>
      </c>
      <c r="C1123" s="4">
        <v>40269</v>
      </c>
      <c r="D1123" s="3"/>
      <c r="E1123" s="5">
        <v>0</v>
      </c>
      <c r="F1123" s="3" t="s">
        <v>8389</v>
      </c>
      <c r="G1123" s="3" t="s">
        <v>8390</v>
      </c>
      <c r="H1123" s="4">
        <v>45144</v>
      </c>
      <c r="I1123" s="3" t="s">
        <v>8391</v>
      </c>
      <c r="J1123" s="6">
        <v>8000</v>
      </c>
      <c r="K1123" s="3" t="s">
        <v>16267</v>
      </c>
      <c r="L1123" s="3"/>
      <c r="M1123" s="3"/>
    </row>
    <row r="1124" spans="1:13" s="1" customFormat="1" ht="14.9" customHeight="1" x14ac:dyDescent="0.2">
      <c r="A1124" s="3" t="s">
        <v>22</v>
      </c>
      <c r="B1124" s="3" t="s">
        <v>9185</v>
      </c>
      <c r="C1124" s="4">
        <v>39926</v>
      </c>
      <c r="D1124" s="3"/>
      <c r="E1124" s="5">
        <v>0</v>
      </c>
      <c r="F1124" s="3" t="s">
        <v>9186</v>
      </c>
      <c r="G1124" s="3" t="s">
        <v>57</v>
      </c>
      <c r="H1124" s="4">
        <v>45729</v>
      </c>
      <c r="I1124" s="3" t="s">
        <v>8748</v>
      </c>
      <c r="J1124" s="6">
        <v>5000</v>
      </c>
      <c r="K1124" s="3"/>
      <c r="L1124" s="3"/>
      <c r="M1124" s="3"/>
    </row>
    <row r="1125" spans="1:13" s="1" customFormat="1" ht="14.9" customHeight="1" x14ac:dyDescent="0.2">
      <c r="A1125" s="3" t="s">
        <v>22</v>
      </c>
      <c r="B1125" s="3" t="s">
        <v>6296</v>
      </c>
      <c r="C1125" s="4">
        <v>44105</v>
      </c>
      <c r="D1125" s="3"/>
      <c r="E1125" s="5">
        <v>0</v>
      </c>
      <c r="F1125" s="3" t="s">
        <v>6297</v>
      </c>
      <c r="G1125" s="3" t="s">
        <v>6298</v>
      </c>
      <c r="H1125" s="4">
        <v>44105</v>
      </c>
      <c r="I1125" s="3" t="s">
        <v>1337</v>
      </c>
      <c r="J1125" s="6">
        <v>10500</v>
      </c>
      <c r="K1125" s="3"/>
      <c r="L1125" s="3"/>
      <c r="M1125" s="3"/>
    </row>
    <row r="1126" spans="1:13" s="1" customFormat="1" ht="14.9" customHeight="1" x14ac:dyDescent="0.2">
      <c r="A1126" s="3" t="s">
        <v>22</v>
      </c>
      <c r="B1126" s="3" t="s">
        <v>14208</v>
      </c>
      <c r="C1126" s="4">
        <v>32964</v>
      </c>
      <c r="D1126" s="3" t="s">
        <v>14209</v>
      </c>
      <c r="E1126" s="5">
        <v>12994.8</v>
      </c>
      <c r="F1126" s="3" t="s">
        <v>14210</v>
      </c>
      <c r="G1126" s="3" t="s">
        <v>57</v>
      </c>
      <c r="H1126" s="4">
        <v>45621</v>
      </c>
      <c r="I1126" s="3" t="s">
        <v>218</v>
      </c>
      <c r="J1126" s="6">
        <v>39000</v>
      </c>
      <c r="K1126" s="3" t="s">
        <v>16267</v>
      </c>
      <c r="L1126" s="3"/>
      <c r="M1126" s="3" t="s">
        <v>16267</v>
      </c>
    </row>
    <row r="1127" spans="1:13" s="1" customFormat="1" ht="14.9" customHeight="1" x14ac:dyDescent="0.2">
      <c r="A1127" s="3" t="s">
        <v>22</v>
      </c>
      <c r="B1127" s="3" t="s">
        <v>10098</v>
      </c>
      <c r="C1127" s="4">
        <v>40634</v>
      </c>
      <c r="D1127" s="3"/>
      <c r="E1127" s="5">
        <v>0</v>
      </c>
      <c r="F1127" s="3" t="s">
        <v>10099</v>
      </c>
      <c r="G1127" s="3" t="s">
        <v>57</v>
      </c>
      <c r="H1127" s="4">
        <v>43110</v>
      </c>
      <c r="I1127" s="3" t="s">
        <v>10100</v>
      </c>
      <c r="J1127" s="6">
        <v>3750</v>
      </c>
      <c r="K1127" s="3"/>
      <c r="L1127" s="3"/>
      <c r="M1127" s="3"/>
    </row>
    <row r="1128" spans="1:13" s="1" customFormat="1" ht="14.9" customHeight="1" x14ac:dyDescent="0.2">
      <c r="A1128" s="3" t="s">
        <v>22</v>
      </c>
      <c r="B1128" s="3" t="s">
        <v>7219</v>
      </c>
      <c r="C1128" s="4">
        <v>39493</v>
      </c>
      <c r="D1128" s="3" t="s">
        <v>7220</v>
      </c>
      <c r="E1128" s="5">
        <v>0</v>
      </c>
      <c r="F1128" s="3" t="s">
        <v>7221</v>
      </c>
      <c r="G1128" s="3" t="s">
        <v>7222</v>
      </c>
      <c r="H1128" s="4">
        <v>39493</v>
      </c>
      <c r="I1128" s="3" t="s">
        <v>21</v>
      </c>
      <c r="J1128" s="6">
        <v>9300</v>
      </c>
      <c r="K1128" s="3" t="s">
        <v>16267</v>
      </c>
      <c r="L1128" s="3"/>
      <c r="M1128" s="3"/>
    </row>
    <row r="1129" spans="1:13" s="1" customFormat="1" ht="14.9" customHeight="1" x14ac:dyDescent="0.2">
      <c r="A1129" s="3" t="s">
        <v>22</v>
      </c>
      <c r="B1129" s="3" t="s">
        <v>9988</v>
      </c>
      <c r="C1129" s="4">
        <v>38808</v>
      </c>
      <c r="D1129" s="3"/>
      <c r="E1129" s="5">
        <v>0</v>
      </c>
      <c r="F1129" s="3" t="s">
        <v>9989</v>
      </c>
      <c r="G1129" s="3" t="s">
        <v>9990</v>
      </c>
      <c r="H1129" s="4">
        <v>42538</v>
      </c>
      <c r="I1129" s="3" t="s">
        <v>68</v>
      </c>
      <c r="J1129" s="6">
        <v>11250</v>
      </c>
      <c r="K1129" s="3"/>
      <c r="L1129" s="3"/>
      <c r="M1129" s="3"/>
    </row>
    <row r="1130" spans="1:13" s="1" customFormat="1" ht="14.9" customHeight="1" x14ac:dyDescent="0.2">
      <c r="A1130" s="3" t="s">
        <v>22</v>
      </c>
      <c r="B1130" s="3" t="s">
        <v>9702</v>
      </c>
      <c r="C1130" s="4">
        <v>43344</v>
      </c>
      <c r="D1130" s="3"/>
      <c r="E1130" s="5">
        <v>0</v>
      </c>
      <c r="F1130" s="3" t="s">
        <v>9703</v>
      </c>
      <c r="G1130" s="3" t="s">
        <v>9704</v>
      </c>
      <c r="H1130" s="4">
        <v>43344</v>
      </c>
      <c r="I1130" s="3" t="s">
        <v>142</v>
      </c>
      <c r="J1130" s="6">
        <v>5000</v>
      </c>
      <c r="K1130" s="3"/>
      <c r="L1130" s="3"/>
      <c r="M1130" s="3"/>
    </row>
    <row r="1131" spans="1:13" s="1" customFormat="1" ht="14.9" customHeight="1" x14ac:dyDescent="0.2">
      <c r="A1131" s="3" t="s">
        <v>22</v>
      </c>
      <c r="B1131" s="3" t="s">
        <v>4610</v>
      </c>
      <c r="C1131" s="4">
        <v>32964</v>
      </c>
      <c r="D1131" s="3" t="s">
        <v>4575</v>
      </c>
      <c r="E1131" s="5">
        <v>14696.5</v>
      </c>
      <c r="F1131" s="3" t="s">
        <v>4611</v>
      </c>
      <c r="G1131" s="3" t="s">
        <v>621</v>
      </c>
      <c r="H1131" s="4">
        <v>32964</v>
      </c>
      <c r="I1131" s="3" t="s">
        <v>4612</v>
      </c>
      <c r="J1131" s="6">
        <v>33250</v>
      </c>
      <c r="K1131" s="3"/>
      <c r="L1131" s="3"/>
      <c r="M1131" s="3"/>
    </row>
    <row r="1132" spans="1:13" s="1" customFormat="1" ht="14.9" customHeight="1" x14ac:dyDescent="0.2">
      <c r="A1132" s="3" t="s">
        <v>22</v>
      </c>
      <c r="B1132" s="3" t="s">
        <v>10118</v>
      </c>
      <c r="C1132" s="4">
        <v>43735</v>
      </c>
      <c r="D1132" s="3"/>
      <c r="E1132" s="5">
        <v>0</v>
      </c>
      <c r="F1132" s="3" t="s">
        <v>10119</v>
      </c>
      <c r="G1132" s="3" t="s">
        <v>10120</v>
      </c>
      <c r="H1132" s="4">
        <v>43735</v>
      </c>
      <c r="I1132" s="3" t="s">
        <v>33</v>
      </c>
      <c r="J1132" s="6">
        <v>2350</v>
      </c>
      <c r="K1132" s="3" t="s">
        <v>16267</v>
      </c>
      <c r="L1132" s="3"/>
      <c r="M1132" s="3"/>
    </row>
    <row r="1133" spans="1:13" s="1" customFormat="1" ht="14.9" customHeight="1" x14ac:dyDescent="0.2">
      <c r="A1133" s="3" t="s">
        <v>22</v>
      </c>
      <c r="B1133" s="3" t="s">
        <v>8440</v>
      </c>
      <c r="C1133" s="4">
        <v>43739</v>
      </c>
      <c r="D1133" s="3"/>
      <c r="E1133" s="5">
        <v>0</v>
      </c>
      <c r="F1133" s="3" t="s">
        <v>8441</v>
      </c>
      <c r="G1133" s="3" t="s">
        <v>8442</v>
      </c>
      <c r="H1133" s="4">
        <v>43739</v>
      </c>
      <c r="I1133" s="3" t="s">
        <v>142</v>
      </c>
      <c r="J1133" s="6">
        <v>3900</v>
      </c>
      <c r="K1133" s="3"/>
      <c r="L1133" s="3"/>
      <c r="M1133" s="3"/>
    </row>
    <row r="1134" spans="1:13" s="1" customFormat="1" ht="14.9" customHeight="1" x14ac:dyDescent="0.2">
      <c r="A1134" s="3" t="s">
        <v>22</v>
      </c>
      <c r="B1134" s="3" t="s">
        <v>10002</v>
      </c>
      <c r="C1134" s="4">
        <v>38596</v>
      </c>
      <c r="D1134" s="3"/>
      <c r="E1134" s="5">
        <v>0</v>
      </c>
      <c r="F1134" s="3" t="s">
        <v>10003</v>
      </c>
      <c r="G1134" s="3" t="s">
        <v>57</v>
      </c>
      <c r="H1134" s="4">
        <v>42921</v>
      </c>
      <c r="I1134" s="3" t="s">
        <v>27</v>
      </c>
      <c r="J1134" s="6">
        <v>1025</v>
      </c>
      <c r="K1134" s="3"/>
      <c r="L1134" s="3"/>
      <c r="M1134" s="3"/>
    </row>
    <row r="1135" spans="1:13" s="1" customFormat="1" ht="14.9" customHeight="1" x14ac:dyDescent="0.2">
      <c r="A1135" s="3" t="s">
        <v>22</v>
      </c>
      <c r="B1135" s="3" t="s">
        <v>8928</v>
      </c>
      <c r="C1135" s="4">
        <v>43728</v>
      </c>
      <c r="D1135" s="3"/>
      <c r="E1135" s="5">
        <v>0</v>
      </c>
      <c r="F1135" s="3" t="s">
        <v>8929</v>
      </c>
      <c r="G1135" s="3" t="s">
        <v>8930</v>
      </c>
      <c r="H1135" s="4">
        <v>43728</v>
      </c>
      <c r="I1135" s="3" t="s">
        <v>33</v>
      </c>
      <c r="J1135" s="6">
        <v>1700</v>
      </c>
      <c r="K1135" s="3" t="s">
        <v>16267</v>
      </c>
      <c r="L1135" s="3"/>
      <c r="M1135" s="3"/>
    </row>
    <row r="1136" spans="1:13" s="1" customFormat="1" ht="14.9" customHeight="1" x14ac:dyDescent="0.2">
      <c r="A1136" s="3" t="s">
        <v>22</v>
      </c>
      <c r="B1136" s="3" t="s">
        <v>9547</v>
      </c>
      <c r="C1136" s="4">
        <v>32964</v>
      </c>
      <c r="D1136" s="3"/>
      <c r="E1136" s="5">
        <v>0</v>
      </c>
      <c r="F1136" s="3" t="s">
        <v>9548</v>
      </c>
      <c r="G1136" s="3" t="s">
        <v>9549</v>
      </c>
      <c r="H1136" s="4">
        <v>40315</v>
      </c>
      <c r="I1136" s="3" t="s">
        <v>68</v>
      </c>
      <c r="J1136" s="6">
        <v>11000</v>
      </c>
      <c r="K1136" s="3"/>
      <c r="L1136" s="3"/>
      <c r="M1136" s="3"/>
    </row>
    <row r="1137" spans="1:13" s="1" customFormat="1" ht="14.9" customHeight="1" x14ac:dyDescent="0.2">
      <c r="A1137" s="3" t="s">
        <v>22</v>
      </c>
      <c r="B1137" s="3" t="s">
        <v>10056</v>
      </c>
      <c r="C1137" s="4">
        <v>43163</v>
      </c>
      <c r="D1137" s="3"/>
      <c r="E1137" s="5">
        <v>0</v>
      </c>
      <c r="F1137" s="3" t="s">
        <v>10057</v>
      </c>
      <c r="G1137" s="3" t="s">
        <v>10058</v>
      </c>
      <c r="H1137" s="4">
        <v>43163</v>
      </c>
      <c r="I1137" s="3" t="s">
        <v>641</v>
      </c>
      <c r="J1137" s="6">
        <v>3450</v>
      </c>
      <c r="K1137" s="3"/>
      <c r="L1137" s="3"/>
      <c r="M1137" s="3"/>
    </row>
    <row r="1138" spans="1:13" s="1" customFormat="1" ht="14.9" customHeight="1" x14ac:dyDescent="0.2">
      <c r="A1138" s="3" t="s">
        <v>22</v>
      </c>
      <c r="B1138" s="3" t="s">
        <v>8585</v>
      </c>
      <c r="C1138" s="4">
        <v>40269</v>
      </c>
      <c r="D1138" s="3"/>
      <c r="E1138" s="5">
        <v>2600</v>
      </c>
      <c r="F1138" s="3" t="s">
        <v>8586</v>
      </c>
      <c r="G1138" s="3" t="s">
        <v>57</v>
      </c>
      <c r="H1138" s="4">
        <v>44866</v>
      </c>
      <c r="I1138" s="3" t="s">
        <v>68</v>
      </c>
      <c r="J1138" s="6">
        <v>20250</v>
      </c>
      <c r="K1138" s="3"/>
      <c r="L1138" s="3" t="s">
        <v>16267</v>
      </c>
      <c r="M1138" s="3"/>
    </row>
    <row r="1139" spans="1:13" s="1" customFormat="1" ht="14.9" customHeight="1" x14ac:dyDescent="0.2">
      <c r="A1139" s="3" t="s">
        <v>22</v>
      </c>
      <c r="B1139" s="3" t="s">
        <v>8263</v>
      </c>
      <c r="C1139" s="4">
        <v>43284</v>
      </c>
      <c r="D1139" s="3"/>
      <c r="E1139" s="5">
        <v>589.44000000000005</v>
      </c>
      <c r="F1139" s="3" t="s">
        <v>8264</v>
      </c>
      <c r="G1139" s="3" t="s">
        <v>8265</v>
      </c>
      <c r="H1139" s="4">
        <v>43284</v>
      </c>
      <c r="I1139" s="3" t="s">
        <v>142</v>
      </c>
      <c r="J1139" s="6">
        <v>1350</v>
      </c>
      <c r="K1139" s="3"/>
      <c r="L1139" s="3"/>
      <c r="M1139" s="3"/>
    </row>
    <row r="1140" spans="1:13" s="1" customFormat="1" ht="14.9" customHeight="1" x14ac:dyDescent="0.2">
      <c r="A1140" s="3" t="s">
        <v>22</v>
      </c>
      <c r="B1140" s="3" t="s">
        <v>8266</v>
      </c>
      <c r="C1140" s="4">
        <v>42826</v>
      </c>
      <c r="D1140" s="3"/>
      <c r="E1140" s="5">
        <v>0</v>
      </c>
      <c r="F1140" s="3" t="s">
        <v>8267</v>
      </c>
      <c r="G1140" s="3" t="s">
        <v>8265</v>
      </c>
      <c r="H1140" s="4">
        <v>42826</v>
      </c>
      <c r="I1140" s="3" t="s">
        <v>7921</v>
      </c>
      <c r="J1140" s="6">
        <v>5600</v>
      </c>
      <c r="K1140" s="3" t="s">
        <v>16267</v>
      </c>
      <c r="L1140" s="3"/>
      <c r="M1140" s="3"/>
    </row>
    <row r="1141" spans="1:13" s="1" customFormat="1" ht="14.9" customHeight="1" x14ac:dyDescent="0.2">
      <c r="A1141" s="3" t="s">
        <v>22</v>
      </c>
      <c r="B1141" s="3" t="s">
        <v>9201</v>
      </c>
      <c r="C1141" s="4">
        <v>44835</v>
      </c>
      <c r="D1141" s="3"/>
      <c r="E1141" s="5">
        <v>0</v>
      </c>
      <c r="F1141" s="3" t="s">
        <v>9202</v>
      </c>
      <c r="G1141" s="3" t="s">
        <v>9203</v>
      </c>
      <c r="H1141" s="4">
        <v>44835</v>
      </c>
      <c r="I1141" s="3" t="s">
        <v>93</v>
      </c>
      <c r="J1141" s="6">
        <v>4700</v>
      </c>
      <c r="K1141" s="3"/>
      <c r="L1141" s="3"/>
      <c r="M1141" s="3"/>
    </row>
    <row r="1142" spans="1:13" s="1" customFormat="1" ht="14.9" customHeight="1" x14ac:dyDescent="0.2">
      <c r="A1142" s="3" t="s">
        <v>22</v>
      </c>
      <c r="B1142" s="3" t="s">
        <v>8821</v>
      </c>
      <c r="C1142" s="4">
        <v>44835</v>
      </c>
      <c r="D1142" s="3"/>
      <c r="E1142" s="5">
        <v>0</v>
      </c>
      <c r="F1142" s="3" t="s">
        <v>8822</v>
      </c>
      <c r="G1142" s="3" t="s">
        <v>8823</v>
      </c>
      <c r="H1142" s="4">
        <v>44835</v>
      </c>
      <c r="I1142" s="3" t="s">
        <v>734</v>
      </c>
      <c r="J1142" s="6">
        <v>4700</v>
      </c>
      <c r="K1142" s="3"/>
      <c r="L1142" s="3"/>
      <c r="M1142" s="3"/>
    </row>
    <row r="1143" spans="1:13" s="1" customFormat="1" ht="14.9" customHeight="1" x14ac:dyDescent="0.2">
      <c r="A1143" s="3" t="s">
        <v>22</v>
      </c>
      <c r="B1143" s="3" t="s">
        <v>6956</v>
      </c>
      <c r="C1143" s="4">
        <v>42915</v>
      </c>
      <c r="D1143" s="3" t="s">
        <v>6957</v>
      </c>
      <c r="E1143" s="5">
        <v>0</v>
      </c>
      <c r="F1143" s="3" t="s">
        <v>6958</v>
      </c>
      <c r="G1143" s="3" t="s">
        <v>6959</v>
      </c>
      <c r="H1143" s="4">
        <v>42915</v>
      </c>
      <c r="I1143" s="3" t="s">
        <v>27</v>
      </c>
      <c r="J1143" s="6">
        <v>1100</v>
      </c>
      <c r="K1143" s="3"/>
      <c r="L1143" s="3"/>
      <c r="M1143" s="3"/>
    </row>
    <row r="1144" spans="1:13" s="1" customFormat="1" ht="14.9" customHeight="1" x14ac:dyDescent="0.2">
      <c r="A1144" s="3" t="s">
        <v>22</v>
      </c>
      <c r="B1144" s="3" t="s">
        <v>10209</v>
      </c>
      <c r="C1144" s="4">
        <v>44868</v>
      </c>
      <c r="D1144" s="3"/>
      <c r="E1144" s="5">
        <v>0</v>
      </c>
      <c r="F1144" s="3" t="s">
        <v>10210</v>
      </c>
      <c r="G1144" s="3" t="s">
        <v>6959</v>
      </c>
      <c r="H1144" s="4">
        <v>44868</v>
      </c>
      <c r="I1144" s="3" t="s">
        <v>742</v>
      </c>
      <c r="J1144" s="6">
        <v>2325</v>
      </c>
      <c r="K1144" s="3"/>
      <c r="L1144" s="3"/>
      <c r="M1144" s="3"/>
    </row>
    <row r="1145" spans="1:13" s="1" customFormat="1" ht="14.9" customHeight="1" x14ac:dyDescent="0.2">
      <c r="A1145" s="3" t="s">
        <v>22</v>
      </c>
      <c r="B1145" s="3" t="s">
        <v>8646</v>
      </c>
      <c r="C1145" s="4">
        <v>32964</v>
      </c>
      <c r="D1145" s="3"/>
      <c r="E1145" s="5">
        <v>12730.87</v>
      </c>
      <c r="F1145" s="3" t="s">
        <v>8647</v>
      </c>
      <c r="G1145" s="3" t="s">
        <v>8648</v>
      </c>
      <c r="H1145" s="4">
        <v>41058</v>
      </c>
      <c r="I1145" s="3" t="s">
        <v>218</v>
      </c>
      <c r="J1145" s="6">
        <v>56500</v>
      </c>
      <c r="K1145" s="3" t="s">
        <v>16267</v>
      </c>
      <c r="L1145" s="3" t="s">
        <v>16267</v>
      </c>
      <c r="M1145" s="3" t="s">
        <v>16267</v>
      </c>
    </row>
    <row r="1146" spans="1:13" s="1" customFormat="1" ht="14.9" customHeight="1" x14ac:dyDescent="0.2">
      <c r="A1146" s="3" t="s">
        <v>22</v>
      </c>
      <c r="B1146" s="3" t="s">
        <v>9426</v>
      </c>
      <c r="C1146" s="4">
        <v>33117</v>
      </c>
      <c r="D1146" s="3"/>
      <c r="E1146" s="5">
        <v>0</v>
      </c>
      <c r="F1146" s="3" t="s">
        <v>9427</v>
      </c>
      <c r="G1146" s="3" t="s">
        <v>9428</v>
      </c>
      <c r="H1146" s="4">
        <v>33117</v>
      </c>
      <c r="I1146" s="3" t="s">
        <v>68</v>
      </c>
      <c r="J1146" s="6">
        <v>6600</v>
      </c>
      <c r="K1146" s="3"/>
      <c r="L1146" s="3"/>
      <c r="M1146" s="3"/>
    </row>
    <row r="1147" spans="1:13" s="1" customFormat="1" ht="14.9" customHeight="1" x14ac:dyDescent="0.2">
      <c r="A1147" s="3" t="s">
        <v>22</v>
      </c>
      <c r="B1147" s="3" t="s">
        <v>9821</v>
      </c>
      <c r="C1147" s="4">
        <v>34851</v>
      </c>
      <c r="D1147" s="3"/>
      <c r="E1147" s="5">
        <v>0</v>
      </c>
      <c r="F1147" s="3" t="s">
        <v>9822</v>
      </c>
      <c r="G1147" s="3" t="s">
        <v>57</v>
      </c>
      <c r="H1147" s="4">
        <v>34851</v>
      </c>
      <c r="I1147" s="3" t="s">
        <v>27</v>
      </c>
      <c r="J1147" s="6">
        <v>2800</v>
      </c>
      <c r="K1147" s="3"/>
      <c r="L1147" s="3"/>
      <c r="M1147" s="3"/>
    </row>
    <row r="1148" spans="1:13" s="1" customFormat="1" ht="14.9" customHeight="1" x14ac:dyDescent="0.2">
      <c r="A1148" s="3" t="s">
        <v>22</v>
      </c>
      <c r="B1148" s="3" t="s">
        <v>7913</v>
      </c>
      <c r="C1148" s="4">
        <v>44652</v>
      </c>
      <c r="D1148" s="3"/>
      <c r="E1148" s="5">
        <v>0</v>
      </c>
      <c r="F1148" s="3" t="s">
        <v>7914</v>
      </c>
      <c r="G1148" s="3" t="s">
        <v>7915</v>
      </c>
      <c r="H1148" s="4">
        <v>44652</v>
      </c>
      <c r="I1148" s="3" t="s">
        <v>33</v>
      </c>
      <c r="J1148" s="6">
        <v>2300</v>
      </c>
      <c r="K1148" s="3" t="s">
        <v>16267</v>
      </c>
      <c r="L1148" s="3"/>
      <c r="M1148" s="3"/>
    </row>
    <row r="1149" spans="1:13" s="1" customFormat="1" ht="14.9" customHeight="1" x14ac:dyDescent="0.2">
      <c r="A1149" s="3" t="s">
        <v>22</v>
      </c>
      <c r="B1149" s="3" t="s">
        <v>12209</v>
      </c>
      <c r="C1149" s="4">
        <v>45096</v>
      </c>
      <c r="D1149" s="3" t="s">
        <v>12210</v>
      </c>
      <c r="E1149" s="5">
        <v>0</v>
      </c>
      <c r="F1149" s="3" t="s">
        <v>12211</v>
      </c>
      <c r="G1149" s="3" t="s">
        <v>57</v>
      </c>
      <c r="H1149" s="4">
        <v>45096</v>
      </c>
      <c r="I1149" s="3" t="s">
        <v>27</v>
      </c>
      <c r="J1149" s="6">
        <v>8000</v>
      </c>
      <c r="K1149" s="3"/>
      <c r="L1149" s="3"/>
      <c r="M1149" s="3"/>
    </row>
    <row r="1150" spans="1:13" s="1" customFormat="1" ht="14.9" customHeight="1" x14ac:dyDescent="0.2">
      <c r="A1150" s="3" t="s">
        <v>22</v>
      </c>
      <c r="B1150" s="3" t="s">
        <v>1624</v>
      </c>
      <c r="C1150" s="4">
        <v>45096</v>
      </c>
      <c r="D1150" s="3" t="s">
        <v>1625</v>
      </c>
      <c r="E1150" s="5">
        <v>0</v>
      </c>
      <c r="F1150" s="3" t="s">
        <v>1626</v>
      </c>
      <c r="G1150" s="3" t="s">
        <v>57</v>
      </c>
      <c r="H1150" s="4">
        <v>45103</v>
      </c>
      <c r="I1150" s="3" t="s">
        <v>27</v>
      </c>
      <c r="J1150" s="6">
        <v>9600</v>
      </c>
      <c r="K1150" s="3"/>
      <c r="L1150" s="3"/>
      <c r="M1150" s="3"/>
    </row>
    <row r="1151" spans="1:13" s="1" customFormat="1" ht="14.9" customHeight="1" x14ac:dyDescent="0.2">
      <c r="A1151" s="3" t="s">
        <v>22</v>
      </c>
      <c r="B1151" s="3" t="s">
        <v>12212</v>
      </c>
      <c r="C1151" s="4">
        <v>45096</v>
      </c>
      <c r="D1151" s="3" t="s">
        <v>12213</v>
      </c>
      <c r="E1151" s="5">
        <v>1613.3</v>
      </c>
      <c r="F1151" s="3" t="s">
        <v>12214</v>
      </c>
      <c r="G1151" s="3" t="s">
        <v>57</v>
      </c>
      <c r="H1151" s="4">
        <v>45096</v>
      </c>
      <c r="I1151" s="3" t="s">
        <v>27</v>
      </c>
      <c r="J1151" s="6">
        <v>3650</v>
      </c>
      <c r="K1151" s="3"/>
      <c r="L1151" s="3"/>
      <c r="M1151" s="3"/>
    </row>
    <row r="1152" spans="1:13" s="1" customFormat="1" ht="14.9" customHeight="1" x14ac:dyDescent="0.2">
      <c r="A1152" s="3" t="s">
        <v>22</v>
      </c>
      <c r="B1152" s="3" t="s">
        <v>1627</v>
      </c>
      <c r="C1152" s="4">
        <v>45096</v>
      </c>
      <c r="D1152" s="3" t="s">
        <v>1625</v>
      </c>
      <c r="E1152" s="5">
        <v>1326</v>
      </c>
      <c r="F1152" s="3" t="s">
        <v>1628</v>
      </c>
      <c r="G1152" s="3" t="s">
        <v>57</v>
      </c>
      <c r="H1152" s="4">
        <v>45103</v>
      </c>
      <c r="I1152" s="3" t="s">
        <v>27</v>
      </c>
      <c r="J1152" s="6">
        <v>3000</v>
      </c>
      <c r="K1152" s="3"/>
      <c r="L1152" s="3"/>
      <c r="M1152" s="3"/>
    </row>
    <row r="1153" spans="1:13" s="1" customFormat="1" ht="14.9" customHeight="1" x14ac:dyDescent="0.2">
      <c r="A1153" s="3" t="s">
        <v>22</v>
      </c>
      <c r="B1153" s="3" t="s">
        <v>23</v>
      </c>
      <c r="C1153" s="4">
        <v>38656</v>
      </c>
      <c r="D1153" s="3" t="s">
        <v>24</v>
      </c>
      <c r="E1153" s="5">
        <v>17569.5</v>
      </c>
      <c r="F1153" s="3" t="s">
        <v>25</v>
      </c>
      <c r="G1153" s="3" t="s">
        <v>26</v>
      </c>
      <c r="H1153" s="4">
        <v>38845</v>
      </c>
      <c r="I1153" s="3" t="s">
        <v>27</v>
      </c>
      <c r="J1153" s="6">
        <v>39750</v>
      </c>
      <c r="K1153" s="3"/>
      <c r="L1153" s="3"/>
      <c r="M1153" s="3"/>
    </row>
    <row r="1154" spans="1:13" s="1" customFormat="1" ht="14.9" customHeight="1" x14ac:dyDescent="0.2">
      <c r="A1154" s="3" t="s">
        <v>22</v>
      </c>
      <c r="B1154" s="3" t="s">
        <v>12800</v>
      </c>
      <c r="C1154" s="4">
        <v>43467</v>
      </c>
      <c r="D1154" s="3" t="s">
        <v>12801</v>
      </c>
      <c r="E1154" s="5">
        <v>11160.5</v>
      </c>
      <c r="F1154" s="3" t="s">
        <v>12802</v>
      </c>
      <c r="G1154" s="3" t="s">
        <v>57</v>
      </c>
      <c r="H1154" s="4">
        <v>45993</v>
      </c>
      <c r="I1154" s="3" t="s">
        <v>27</v>
      </c>
      <c r="J1154" s="6">
        <v>25250</v>
      </c>
      <c r="K1154" s="3"/>
      <c r="L1154" s="3"/>
      <c r="M1154" s="3"/>
    </row>
    <row r="1155" spans="1:13" s="1" customFormat="1" ht="14.9" customHeight="1" x14ac:dyDescent="0.2">
      <c r="A1155" s="3" t="s">
        <v>22</v>
      </c>
      <c r="B1155" s="3" t="s">
        <v>6331</v>
      </c>
      <c r="C1155" s="4">
        <v>38656</v>
      </c>
      <c r="D1155" s="3" t="s">
        <v>6332</v>
      </c>
      <c r="E1155" s="5">
        <v>0</v>
      </c>
      <c r="F1155" s="3" t="s">
        <v>6333</v>
      </c>
      <c r="G1155" s="3" t="s">
        <v>6334</v>
      </c>
      <c r="H1155" s="4">
        <v>45754</v>
      </c>
      <c r="I1155" s="3" t="s">
        <v>27</v>
      </c>
      <c r="J1155" s="6">
        <v>74500</v>
      </c>
      <c r="K1155" s="3"/>
      <c r="L1155" s="3"/>
      <c r="M1155" s="3"/>
    </row>
    <row r="1156" spans="1:13" s="1" customFormat="1" ht="14.9" customHeight="1" x14ac:dyDescent="0.2">
      <c r="A1156" s="3" t="s">
        <v>22</v>
      </c>
      <c r="B1156" s="3" t="s">
        <v>13887</v>
      </c>
      <c r="C1156" s="4">
        <v>45754</v>
      </c>
      <c r="D1156" s="3" t="s">
        <v>13888</v>
      </c>
      <c r="E1156" s="5">
        <v>0</v>
      </c>
      <c r="F1156" s="3" t="s">
        <v>13889</v>
      </c>
      <c r="G1156" s="3" t="s">
        <v>13890</v>
      </c>
      <c r="H1156" s="4">
        <v>46022</v>
      </c>
      <c r="I1156" s="3" t="s">
        <v>27</v>
      </c>
      <c r="J1156" s="6">
        <v>0</v>
      </c>
      <c r="K1156" s="3"/>
      <c r="L1156" s="3"/>
      <c r="M1156" s="3"/>
    </row>
    <row r="1157" spans="1:13" s="1" customFormat="1" ht="14.9" customHeight="1" x14ac:dyDescent="0.2">
      <c r="A1157" s="3" t="s">
        <v>22</v>
      </c>
      <c r="B1157" s="3" t="s">
        <v>2931</v>
      </c>
      <c r="C1157" s="4">
        <v>45754</v>
      </c>
      <c r="D1157" s="3" t="s">
        <v>2932</v>
      </c>
      <c r="E1157" s="5">
        <v>0</v>
      </c>
      <c r="F1157" s="3" t="s">
        <v>2933</v>
      </c>
      <c r="G1157" s="3" t="s">
        <v>57</v>
      </c>
      <c r="H1157" s="4">
        <v>45953</v>
      </c>
      <c r="I1157" s="3" t="s">
        <v>27</v>
      </c>
      <c r="J1157" s="6">
        <v>0</v>
      </c>
      <c r="K1157" s="3"/>
      <c r="L1157" s="3"/>
      <c r="M1157" s="3"/>
    </row>
    <row r="1158" spans="1:13" s="1" customFormat="1" ht="14.9" customHeight="1" x14ac:dyDescent="0.2">
      <c r="A1158" s="3" t="s">
        <v>22</v>
      </c>
      <c r="B1158" s="3" t="s">
        <v>2139</v>
      </c>
      <c r="C1158" s="4">
        <v>45754</v>
      </c>
      <c r="D1158" s="3" t="s">
        <v>2140</v>
      </c>
      <c r="E1158" s="5">
        <v>0</v>
      </c>
      <c r="F1158" s="3" t="s">
        <v>2141</v>
      </c>
      <c r="G1158" s="3" t="s">
        <v>57</v>
      </c>
      <c r="H1158" s="4">
        <v>45847</v>
      </c>
      <c r="I1158" s="3" t="s">
        <v>27</v>
      </c>
      <c r="J1158" s="6">
        <v>0</v>
      </c>
      <c r="K1158" s="3"/>
      <c r="L1158" s="3"/>
      <c r="M1158" s="3"/>
    </row>
    <row r="1159" spans="1:13" s="1" customFormat="1" ht="14.9" customHeight="1" x14ac:dyDescent="0.2">
      <c r="A1159" s="3" t="s">
        <v>22</v>
      </c>
      <c r="B1159" s="3" t="s">
        <v>5119</v>
      </c>
      <c r="C1159" s="4">
        <v>43910</v>
      </c>
      <c r="D1159" s="3" t="s">
        <v>5120</v>
      </c>
      <c r="E1159" s="5">
        <v>20553</v>
      </c>
      <c r="F1159" s="3" t="s">
        <v>5121</v>
      </c>
      <c r="G1159" s="3" t="s">
        <v>5122</v>
      </c>
      <c r="H1159" s="4">
        <v>43910</v>
      </c>
      <c r="I1159" s="3" t="s">
        <v>27</v>
      </c>
      <c r="J1159" s="6">
        <v>46500</v>
      </c>
      <c r="K1159" s="3"/>
      <c r="L1159" s="3"/>
      <c r="M1159" s="3"/>
    </row>
    <row r="1160" spans="1:13" s="1" customFormat="1" ht="14.9" customHeight="1" x14ac:dyDescent="0.2">
      <c r="A1160" s="3" t="s">
        <v>22</v>
      </c>
      <c r="B1160" s="3" t="s">
        <v>5123</v>
      </c>
      <c r="C1160" s="4">
        <v>43910</v>
      </c>
      <c r="D1160" s="3" t="s">
        <v>5120</v>
      </c>
      <c r="E1160" s="5">
        <v>19116.5</v>
      </c>
      <c r="F1160" s="3" t="s">
        <v>5124</v>
      </c>
      <c r="G1160" s="3" t="s">
        <v>5122</v>
      </c>
      <c r="H1160" s="4">
        <v>43910</v>
      </c>
      <c r="I1160" s="3" t="s">
        <v>27</v>
      </c>
      <c r="J1160" s="6">
        <v>43250</v>
      </c>
      <c r="K1160" s="3"/>
      <c r="L1160" s="3"/>
      <c r="M1160" s="3"/>
    </row>
    <row r="1161" spans="1:13" s="1" customFormat="1" ht="14.9" customHeight="1" x14ac:dyDescent="0.2">
      <c r="A1161" s="3" t="s">
        <v>22</v>
      </c>
      <c r="B1161" s="3" t="s">
        <v>12824</v>
      </c>
      <c r="C1161" s="4">
        <v>45017</v>
      </c>
      <c r="D1161" s="3" t="s">
        <v>12821</v>
      </c>
      <c r="E1161" s="5">
        <v>3182.4</v>
      </c>
      <c r="F1161" s="3" t="s">
        <v>12825</v>
      </c>
      <c r="G1161" s="3" t="s">
        <v>12823</v>
      </c>
      <c r="H1161" s="4">
        <v>45839</v>
      </c>
      <c r="I1161" s="3" t="s">
        <v>27</v>
      </c>
      <c r="J1161" s="6">
        <v>7200</v>
      </c>
      <c r="K1161" s="3"/>
      <c r="L1161" s="3"/>
      <c r="M1161" s="3"/>
    </row>
    <row r="1162" spans="1:13" s="1" customFormat="1" ht="14.9" customHeight="1" x14ac:dyDescent="0.2">
      <c r="A1162" s="3" t="s">
        <v>22</v>
      </c>
      <c r="B1162" s="3" t="s">
        <v>5526</v>
      </c>
      <c r="C1162" s="4">
        <v>45017</v>
      </c>
      <c r="D1162" s="3" t="s">
        <v>5527</v>
      </c>
      <c r="E1162" s="5">
        <v>353.6</v>
      </c>
      <c r="F1162" s="3" t="s">
        <v>5528</v>
      </c>
      <c r="G1162" s="3" t="s">
        <v>5529</v>
      </c>
      <c r="H1162" s="4">
        <v>45017</v>
      </c>
      <c r="I1162" s="3" t="s">
        <v>5530</v>
      </c>
      <c r="J1162" s="6">
        <v>800</v>
      </c>
      <c r="K1162" s="3"/>
      <c r="L1162" s="3"/>
      <c r="M1162" s="3"/>
    </row>
    <row r="1163" spans="1:13" s="1" customFormat="1" ht="14.9" customHeight="1" x14ac:dyDescent="0.2">
      <c r="A1163" s="3" t="s">
        <v>22</v>
      </c>
      <c r="B1163" s="3" t="s">
        <v>5531</v>
      </c>
      <c r="C1163" s="4">
        <v>45667</v>
      </c>
      <c r="D1163" s="3" t="s">
        <v>5527</v>
      </c>
      <c r="E1163" s="5">
        <v>8950.5</v>
      </c>
      <c r="F1163" s="3" t="s">
        <v>5532</v>
      </c>
      <c r="G1163" s="3" t="s">
        <v>5529</v>
      </c>
      <c r="H1163" s="4">
        <v>45667</v>
      </c>
      <c r="I1163" s="3" t="s">
        <v>27</v>
      </c>
      <c r="J1163" s="6">
        <v>20250</v>
      </c>
      <c r="K1163" s="3"/>
      <c r="L1163" s="3"/>
      <c r="M1163" s="3"/>
    </row>
    <row r="1164" spans="1:13" s="1" customFormat="1" ht="14.9" customHeight="1" x14ac:dyDescent="0.2">
      <c r="A1164" s="3" t="s">
        <v>22</v>
      </c>
      <c r="B1164" s="3" t="s">
        <v>2414</v>
      </c>
      <c r="C1164" s="4">
        <v>45667</v>
      </c>
      <c r="D1164" s="3" t="s">
        <v>2415</v>
      </c>
      <c r="E1164" s="5">
        <v>0</v>
      </c>
      <c r="F1164" s="3" t="s">
        <v>2416</v>
      </c>
      <c r="G1164" s="3" t="s">
        <v>2417</v>
      </c>
      <c r="H1164" s="4">
        <v>45667</v>
      </c>
      <c r="I1164" s="3" t="s">
        <v>27</v>
      </c>
      <c r="J1164" s="6">
        <v>10750</v>
      </c>
      <c r="K1164" s="3"/>
      <c r="L1164" s="3"/>
      <c r="M1164" s="3"/>
    </row>
    <row r="1165" spans="1:13" s="1" customFormat="1" ht="14.9" customHeight="1" x14ac:dyDescent="0.2">
      <c r="A1165" s="3" t="s">
        <v>22</v>
      </c>
      <c r="B1165" s="3" t="s">
        <v>1602</v>
      </c>
      <c r="C1165" s="4">
        <v>44833</v>
      </c>
      <c r="D1165" s="3" t="s">
        <v>1603</v>
      </c>
      <c r="E1165" s="5">
        <v>7735</v>
      </c>
      <c r="F1165" s="3" t="s">
        <v>1604</v>
      </c>
      <c r="G1165" s="3" t="s">
        <v>1605</v>
      </c>
      <c r="H1165" s="4">
        <v>44833</v>
      </c>
      <c r="I1165" s="3" t="s">
        <v>27</v>
      </c>
      <c r="J1165" s="6">
        <v>17500</v>
      </c>
      <c r="K1165" s="3"/>
      <c r="L1165" s="3"/>
      <c r="M1165" s="3"/>
    </row>
    <row r="1166" spans="1:13" s="1" customFormat="1" ht="14.9" customHeight="1" x14ac:dyDescent="0.2">
      <c r="A1166" s="3" t="s">
        <v>22</v>
      </c>
      <c r="B1166" s="3" t="s">
        <v>5731</v>
      </c>
      <c r="C1166" s="4">
        <v>44833</v>
      </c>
      <c r="D1166" s="3" t="s">
        <v>5732</v>
      </c>
      <c r="E1166" s="5">
        <v>4530.5</v>
      </c>
      <c r="F1166" s="3" t="s">
        <v>5733</v>
      </c>
      <c r="G1166" s="3" t="s">
        <v>5734</v>
      </c>
      <c r="H1166" s="4">
        <v>45581</v>
      </c>
      <c r="I1166" s="3" t="s">
        <v>27</v>
      </c>
      <c r="J1166" s="6">
        <v>10250</v>
      </c>
      <c r="K1166" s="3"/>
      <c r="L1166" s="3"/>
      <c r="M1166" s="3"/>
    </row>
    <row r="1167" spans="1:13" s="1" customFormat="1" ht="14.9" customHeight="1" x14ac:dyDescent="0.2">
      <c r="A1167" s="3" t="s">
        <v>22</v>
      </c>
      <c r="B1167" s="3" t="s">
        <v>11990</v>
      </c>
      <c r="C1167" s="4">
        <v>45108</v>
      </c>
      <c r="D1167" s="3"/>
      <c r="E1167" s="5">
        <v>0</v>
      </c>
      <c r="F1167" s="3" t="s">
        <v>11991</v>
      </c>
      <c r="G1167" s="3" t="s">
        <v>57</v>
      </c>
      <c r="H1167" s="4">
        <v>45108</v>
      </c>
      <c r="I1167" s="3" t="s">
        <v>27</v>
      </c>
      <c r="J1167" s="6">
        <v>9000</v>
      </c>
      <c r="K1167" s="3"/>
      <c r="L1167" s="3"/>
      <c r="M1167" s="3"/>
    </row>
    <row r="1168" spans="1:13" s="1" customFormat="1" ht="14.9" customHeight="1" x14ac:dyDescent="0.2">
      <c r="A1168" s="3" t="s">
        <v>22</v>
      </c>
      <c r="B1168" s="3" t="s">
        <v>7354</v>
      </c>
      <c r="C1168" s="4">
        <v>45108</v>
      </c>
      <c r="D1168" s="3"/>
      <c r="E1168" s="5">
        <v>0</v>
      </c>
      <c r="F1168" s="3" t="s">
        <v>7355</v>
      </c>
      <c r="G1168" s="3" t="s">
        <v>57</v>
      </c>
      <c r="H1168" s="4">
        <v>45108</v>
      </c>
      <c r="I1168" s="3" t="s">
        <v>27</v>
      </c>
      <c r="J1168" s="6">
        <v>4900</v>
      </c>
      <c r="K1168" s="3"/>
      <c r="L1168" s="3"/>
      <c r="M1168" s="3"/>
    </row>
    <row r="1169" spans="1:13" s="1" customFormat="1" ht="14.9" customHeight="1" x14ac:dyDescent="0.2">
      <c r="A1169" s="3" t="s">
        <v>22</v>
      </c>
      <c r="B1169" s="3" t="s">
        <v>8050</v>
      </c>
      <c r="C1169" s="4">
        <v>42095</v>
      </c>
      <c r="D1169" s="3"/>
      <c r="E1169" s="5">
        <v>956.21</v>
      </c>
      <c r="F1169" s="3" t="s">
        <v>8051</v>
      </c>
      <c r="G1169" s="3" t="s">
        <v>8052</v>
      </c>
      <c r="H1169" s="4">
        <v>46023</v>
      </c>
      <c r="I1169" s="3" t="s">
        <v>142</v>
      </c>
      <c r="J1169" s="6">
        <v>2850</v>
      </c>
      <c r="K1169" s="3"/>
      <c r="L1169" s="3"/>
      <c r="M1169" s="3"/>
    </row>
    <row r="1170" spans="1:13" s="1" customFormat="1" ht="14.9" customHeight="1" x14ac:dyDescent="0.2">
      <c r="A1170" s="3" t="s">
        <v>22</v>
      </c>
      <c r="B1170" s="3" t="s">
        <v>15410</v>
      </c>
      <c r="C1170" s="4">
        <v>42826</v>
      </c>
      <c r="D1170" s="3" t="s">
        <v>15411</v>
      </c>
      <c r="E1170" s="5">
        <v>0</v>
      </c>
      <c r="F1170" s="3" t="s">
        <v>15412</v>
      </c>
      <c r="G1170" s="3" t="s">
        <v>15413</v>
      </c>
      <c r="H1170" s="4">
        <v>42826</v>
      </c>
      <c r="I1170" s="3" t="s">
        <v>1380</v>
      </c>
      <c r="J1170" s="6">
        <v>2150</v>
      </c>
      <c r="K1170" s="3"/>
      <c r="L1170" s="3"/>
      <c r="M1170" s="3"/>
    </row>
    <row r="1171" spans="1:13" s="1" customFormat="1" ht="14.9" customHeight="1" x14ac:dyDescent="0.2">
      <c r="A1171" s="3" t="s">
        <v>22</v>
      </c>
      <c r="B1171" s="3" t="s">
        <v>7503</v>
      </c>
      <c r="C1171" s="4">
        <v>44364</v>
      </c>
      <c r="D1171" s="3"/>
      <c r="E1171" s="5">
        <v>0</v>
      </c>
      <c r="F1171" s="3" t="s">
        <v>7504</v>
      </c>
      <c r="G1171" s="3" t="s">
        <v>57</v>
      </c>
      <c r="H1171" s="4">
        <v>44364</v>
      </c>
      <c r="I1171" s="3" t="s">
        <v>641</v>
      </c>
      <c r="J1171" s="6">
        <v>2150</v>
      </c>
      <c r="K1171" s="3"/>
      <c r="L1171" s="3"/>
      <c r="M1171" s="3"/>
    </row>
    <row r="1172" spans="1:13" s="1" customFormat="1" ht="14.9" customHeight="1" x14ac:dyDescent="0.2">
      <c r="A1172" s="3" t="s">
        <v>22</v>
      </c>
      <c r="B1172" s="3" t="s">
        <v>7413</v>
      </c>
      <c r="C1172" s="4">
        <v>37351</v>
      </c>
      <c r="D1172" s="3"/>
      <c r="E1172" s="5">
        <v>2600</v>
      </c>
      <c r="F1172" s="3" t="s">
        <v>7414</v>
      </c>
      <c r="G1172" s="3" t="s">
        <v>7415</v>
      </c>
      <c r="H1172" s="4">
        <v>43922</v>
      </c>
      <c r="I1172" s="3" t="s">
        <v>68</v>
      </c>
      <c r="J1172" s="6">
        <v>19750</v>
      </c>
      <c r="K1172" s="3" t="s">
        <v>16267</v>
      </c>
      <c r="L1172" s="3" t="s">
        <v>16267</v>
      </c>
      <c r="M1172" s="3"/>
    </row>
    <row r="1173" spans="1:13" s="1" customFormat="1" ht="14.9" customHeight="1" x14ac:dyDescent="0.2">
      <c r="A1173" s="3" t="s">
        <v>22</v>
      </c>
      <c r="B1173" s="3" t="s">
        <v>8039</v>
      </c>
      <c r="C1173" s="4">
        <v>37351</v>
      </c>
      <c r="D1173" s="3"/>
      <c r="E1173" s="5">
        <v>4530.5</v>
      </c>
      <c r="F1173" s="3" t="s">
        <v>8040</v>
      </c>
      <c r="G1173" s="3" t="s">
        <v>57</v>
      </c>
      <c r="H1173" s="4">
        <v>46004</v>
      </c>
      <c r="I1173" s="3" t="s">
        <v>7921</v>
      </c>
      <c r="J1173" s="6">
        <v>10250</v>
      </c>
      <c r="K1173" s="3"/>
      <c r="L1173" s="3"/>
      <c r="M1173" s="3"/>
    </row>
    <row r="1174" spans="1:13" s="1" customFormat="1" ht="14.9" customHeight="1" x14ac:dyDescent="0.2">
      <c r="A1174" s="3" t="s">
        <v>22</v>
      </c>
      <c r="B1174" s="3" t="s">
        <v>10246</v>
      </c>
      <c r="C1174" s="4">
        <v>44564</v>
      </c>
      <c r="D1174" s="3"/>
      <c r="E1174" s="5">
        <v>800</v>
      </c>
      <c r="F1174" s="3" t="s">
        <v>10247</v>
      </c>
      <c r="G1174" s="3" t="s">
        <v>57</v>
      </c>
      <c r="H1174" s="4">
        <v>44564</v>
      </c>
      <c r="I1174" s="3" t="s">
        <v>10248</v>
      </c>
      <c r="J1174" s="6">
        <v>12750</v>
      </c>
      <c r="K1174" s="3" t="s">
        <v>16267</v>
      </c>
      <c r="L1174" s="3" t="s">
        <v>16267</v>
      </c>
      <c r="M1174" s="3"/>
    </row>
    <row r="1175" spans="1:13" s="1" customFormat="1" ht="14.9" customHeight="1" x14ac:dyDescent="0.2">
      <c r="A1175" s="3" t="s">
        <v>22</v>
      </c>
      <c r="B1175" s="3" t="s">
        <v>298</v>
      </c>
      <c r="C1175" s="4">
        <v>43709</v>
      </c>
      <c r="D1175" s="3" t="s">
        <v>299</v>
      </c>
      <c r="E1175" s="5">
        <v>0</v>
      </c>
      <c r="F1175" s="3" t="s">
        <v>300</v>
      </c>
      <c r="G1175" s="3" t="s">
        <v>57</v>
      </c>
      <c r="H1175" s="4">
        <v>43709</v>
      </c>
      <c r="I1175" s="3" t="s">
        <v>93</v>
      </c>
      <c r="J1175" s="6">
        <v>1775</v>
      </c>
      <c r="K1175" s="3"/>
      <c r="L1175" s="3"/>
      <c r="M1175" s="3"/>
    </row>
    <row r="1176" spans="1:13" s="1" customFormat="1" ht="14.9" customHeight="1" x14ac:dyDescent="0.2">
      <c r="A1176" s="3" t="s">
        <v>22</v>
      </c>
      <c r="B1176" s="3" t="s">
        <v>2484</v>
      </c>
      <c r="C1176" s="4">
        <v>43739</v>
      </c>
      <c r="D1176" s="3" t="s">
        <v>2485</v>
      </c>
      <c r="E1176" s="5">
        <v>4693.67</v>
      </c>
      <c r="F1176" s="3" t="s">
        <v>2486</v>
      </c>
      <c r="G1176" s="3" t="s">
        <v>57</v>
      </c>
      <c r="H1176" s="4">
        <v>46174</v>
      </c>
      <c r="I1176" s="3" t="s">
        <v>27</v>
      </c>
      <c r="J1176" s="6">
        <v>12750</v>
      </c>
      <c r="K1176" s="3"/>
      <c r="L1176" s="3"/>
      <c r="M1176" s="3"/>
    </row>
    <row r="1177" spans="1:13" s="1" customFormat="1" ht="14.9" customHeight="1" x14ac:dyDescent="0.2">
      <c r="A1177" s="3" t="s">
        <v>22</v>
      </c>
      <c r="B1177" s="3" t="s">
        <v>5080</v>
      </c>
      <c r="C1177" s="4">
        <v>43831</v>
      </c>
      <c r="D1177" s="3" t="s">
        <v>5081</v>
      </c>
      <c r="E1177" s="5">
        <v>1839.58</v>
      </c>
      <c r="F1177" s="3" t="s">
        <v>5082</v>
      </c>
      <c r="G1177" s="3" t="s">
        <v>57</v>
      </c>
      <c r="H1177" s="4">
        <v>44927</v>
      </c>
      <c r="I1177" s="3" t="s">
        <v>27</v>
      </c>
      <c r="J1177" s="6">
        <v>13750</v>
      </c>
      <c r="K1177" s="3"/>
      <c r="L1177" s="3" t="s">
        <v>16267</v>
      </c>
      <c r="M1177" s="3"/>
    </row>
    <row r="1178" spans="1:13" s="1" customFormat="1" ht="14.9" customHeight="1" x14ac:dyDescent="0.2">
      <c r="A1178" s="3" t="s">
        <v>22</v>
      </c>
      <c r="B1178" s="3" t="s">
        <v>7339</v>
      </c>
      <c r="C1178" s="4">
        <v>43739</v>
      </c>
      <c r="D1178" s="3" t="s">
        <v>7340</v>
      </c>
      <c r="E1178" s="5">
        <v>0</v>
      </c>
      <c r="F1178" s="3" t="s">
        <v>7341</v>
      </c>
      <c r="G1178" s="3" t="s">
        <v>7342</v>
      </c>
      <c r="H1178" s="4">
        <v>43739</v>
      </c>
      <c r="I1178" s="3" t="s">
        <v>27</v>
      </c>
      <c r="J1178" s="6">
        <v>10750</v>
      </c>
      <c r="K1178" s="3"/>
      <c r="L1178" s="3"/>
      <c r="M1178" s="3"/>
    </row>
    <row r="1179" spans="1:13" s="1" customFormat="1" ht="14.9" customHeight="1" x14ac:dyDescent="0.2">
      <c r="A1179" s="3" t="s">
        <v>22</v>
      </c>
      <c r="B1179" s="3" t="s">
        <v>10235</v>
      </c>
      <c r="C1179" s="4">
        <v>44690</v>
      </c>
      <c r="D1179" s="3"/>
      <c r="E1179" s="5">
        <v>0</v>
      </c>
      <c r="F1179" s="3" t="s">
        <v>10236</v>
      </c>
      <c r="G1179" s="3" t="s">
        <v>10237</v>
      </c>
      <c r="H1179" s="4">
        <v>45413</v>
      </c>
      <c r="I1179" s="3" t="s">
        <v>27</v>
      </c>
      <c r="J1179" s="6">
        <v>4400</v>
      </c>
      <c r="K1179" s="3"/>
      <c r="L1179" s="3"/>
      <c r="M1179" s="3"/>
    </row>
    <row r="1180" spans="1:13" s="1" customFormat="1" ht="14.9" customHeight="1" x14ac:dyDescent="0.2">
      <c r="A1180" s="3" t="s">
        <v>22</v>
      </c>
      <c r="B1180" s="3" t="s">
        <v>8183</v>
      </c>
      <c r="C1180" s="4">
        <v>42826</v>
      </c>
      <c r="D1180" s="3"/>
      <c r="E1180" s="5">
        <v>0</v>
      </c>
      <c r="F1180" s="3" t="s">
        <v>8184</v>
      </c>
      <c r="G1180" s="3" t="s">
        <v>57</v>
      </c>
      <c r="H1180" s="4">
        <v>42826</v>
      </c>
      <c r="I1180" s="3" t="s">
        <v>641</v>
      </c>
      <c r="J1180" s="6">
        <v>5100</v>
      </c>
      <c r="K1180" s="3"/>
      <c r="L1180" s="3"/>
      <c r="M1180" s="3"/>
    </row>
    <row r="1181" spans="1:13" s="1" customFormat="1" ht="14.9" customHeight="1" x14ac:dyDescent="0.2">
      <c r="A1181" s="3" t="s">
        <v>22</v>
      </c>
      <c r="B1181" s="3" t="s">
        <v>5005</v>
      </c>
      <c r="C1181" s="4">
        <v>44328</v>
      </c>
      <c r="D1181" s="3" t="s">
        <v>5006</v>
      </c>
      <c r="E1181" s="5">
        <v>800</v>
      </c>
      <c r="F1181" s="3" t="s">
        <v>5007</v>
      </c>
      <c r="G1181" s="3" t="s">
        <v>5008</v>
      </c>
      <c r="H1181" s="4">
        <v>44328</v>
      </c>
      <c r="I1181" s="3" t="s">
        <v>33</v>
      </c>
      <c r="J1181" s="6">
        <v>19750</v>
      </c>
      <c r="K1181" s="3" t="s">
        <v>16267</v>
      </c>
      <c r="L1181" s="3" t="s">
        <v>16267</v>
      </c>
      <c r="M1181" s="3"/>
    </row>
    <row r="1182" spans="1:13" s="1" customFormat="1" ht="14.9" customHeight="1" x14ac:dyDescent="0.2">
      <c r="A1182" s="3" t="s">
        <v>3775</v>
      </c>
      <c r="B1182" s="3" t="s">
        <v>10934</v>
      </c>
      <c r="C1182" s="4">
        <v>38443</v>
      </c>
      <c r="D1182" s="3" t="s">
        <v>10928</v>
      </c>
      <c r="E1182" s="5">
        <v>3491.8</v>
      </c>
      <c r="F1182" s="3" t="s">
        <v>10935</v>
      </c>
      <c r="G1182" s="3" t="s">
        <v>390</v>
      </c>
      <c r="H1182" s="4">
        <v>38443</v>
      </c>
      <c r="I1182" s="3" t="s">
        <v>391</v>
      </c>
      <c r="J1182" s="6">
        <v>7900</v>
      </c>
      <c r="K1182" s="3"/>
      <c r="L1182" s="3"/>
      <c r="M1182" s="3"/>
    </row>
    <row r="1183" spans="1:13" s="1" customFormat="1" ht="14.9" customHeight="1" x14ac:dyDescent="0.2">
      <c r="A1183" s="3" t="s">
        <v>3775</v>
      </c>
      <c r="B1183" s="3" t="s">
        <v>8118</v>
      </c>
      <c r="C1183" s="4">
        <v>45017</v>
      </c>
      <c r="D1183" s="3"/>
      <c r="E1183" s="5">
        <v>838.32</v>
      </c>
      <c r="F1183" s="3" t="s">
        <v>8119</v>
      </c>
      <c r="G1183" s="3" t="s">
        <v>8120</v>
      </c>
      <c r="H1183" s="4">
        <v>45017</v>
      </c>
      <c r="I1183" s="3" t="s">
        <v>33</v>
      </c>
      <c r="J1183" s="6">
        <v>2400</v>
      </c>
      <c r="K1183" s="3"/>
      <c r="L1183" s="3"/>
      <c r="M1183" s="3"/>
    </row>
    <row r="1184" spans="1:13" s="1" customFormat="1" ht="14.9" customHeight="1" x14ac:dyDescent="0.2">
      <c r="A1184" s="3" t="s">
        <v>3775</v>
      </c>
      <c r="B1184" s="3" t="s">
        <v>8964</v>
      </c>
      <c r="C1184" s="4">
        <v>35065</v>
      </c>
      <c r="D1184" s="3"/>
      <c r="E1184" s="5">
        <v>12265.5</v>
      </c>
      <c r="F1184" s="3" t="s">
        <v>8965</v>
      </c>
      <c r="G1184" s="3" t="s">
        <v>8966</v>
      </c>
      <c r="H1184" s="4">
        <v>44828</v>
      </c>
      <c r="I1184" s="3" t="s">
        <v>8967</v>
      </c>
      <c r="J1184" s="6">
        <v>27750</v>
      </c>
      <c r="K1184" s="3"/>
      <c r="L1184" s="3"/>
      <c r="M1184" s="3"/>
    </row>
    <row r="1185" spans="1:13" s="1" customFormat="1" ht="14.9" customHeight="1" x14ac:dyDescent="0.2">
      <c r="A1185" s="3" t="s">
        <v>3775</v>
      </c>
      <c r="B1185" s="3" t="s">
        <v>3776</v>
      </c>
      <c r="C1185" s="4">
        <v>44764</v>
      </c>
      <c r="D1185" s="3" t="s">
        <v>3777</v>
      </c>
      <c r="E1185" s="5">
        <v>29487.15</v>
      </c>
      <c r="F1185" s="3" t="s">
        <v>3778</v>
      </c>
      <c r="G1185" s="3" t="s">
        <v>57</v>
      </c>
      <c r="H1185" s="4">
        <v>44764</v>
      </c>
      <c r="I1185" s="3" t="s">
        <v>3779</v>
      </c>
      <c r="J1185" s="6">
        <v>77000</v>
      </c>
      <c r="K1185" s="3" t="s">
        <v>16267</v>
      </c>
      <c r="L1185" s="3" t="s">
        <v>16267</v>
      </c>
      <c r="M1185" s="3"/>
    </row>
    <row r="1186" spans="1:13" s="1" customFormat="1" ht="14.9" customHeight="1" x14ac:dyDescent="0.2">
      <c r="A1186" s="3" t="s">
        <v>3775</v>
      </c>
      <c r="B1186" s="3" t="s">
        <v>10197</v>
      </c>
      <c r="C1186" s="4">
        <v>38989</v>
      </c>
      <c r="D1186" s="3"/>
      <c r="E1186" s="5">
        <v>0</v>
      </c>
      <c r="F1186" s="3" t="s">
        <v>10198</v>
      </c>
      <c r="G1186" s="3" t="s">
        <v>10199</v>
      </c>
      <c r="H1186" s="4">
        <v>38989</v>
      </c>
      <c r="I1186" s="3" t="s">
        <v>641</v>
      </c>
      <c r="J1186" s="6">
        <v>2700</v>
      </c>
      <c r="K1186" s="3"/>
      <c r="L1186" s="3"/>
      <c r="M1186" s="3"/>
    </row>
    <row r="1187" spans="1:13" s="1" customFormat="1" ht="14.9" customHeight="1" x14ac:dyDescent="0.2">
      <c r="A1187" s="3" t="s">
        <v>3775</v>
      </c>
      <c r="B1187" s="3" t="s">
        <v>8127</v>
      </c>
      <c r="C1187" s="4">
        <v>39173</v>
      </c>
      <c r="D1187" s="3"/>
      <c r="E1187" s="5">
        <v>0</v>
      </c>
      <c r="F1187" s="3" t="s">
        <v>8128</v>
      </c>
      <c r="G1187" s="3" t="s">
        <v>8129</v>
      </c>
      <c r="H1187" s="4">
        <v>43351</v>
      </c>
      <c r="I1187" s="3" t="s">
        <v>7921</v>
      </c>
      <c r="J1187" s="6">
        <v>1575</v>
      </c>
      <c r="K1187" s="3"/>
      <c r="L1187" s="3"/>
      <c r="M1187" s="3"/>
    </row>
    <row r="1188" spans="1:13" s="1" customFormat="1" ht="14.9" customHeight="1" x14ac:dyDescent="0.2">
      <c r="A1188" s="3" t="s">
        <v>3775</v>
      </c>
      <c r="B1188" s="3" t="s">
        <v>13403</v>
      </c>
      <c r="C1188" s="4">
        <v>39539</v>
      </c>
      <c r="D1188" s="3"/>
      <c r="E1188" s="5">
        <v>0</v>
      </c>
      <c r="F1188" s="3" t="s">
        <v>13404</v>
      </c>
      <c r="G1188" s="3" t="s">
        <v>13405</v>
      </c>
      <c r="H1188" s="4">
        <v>39539</v>
      </c>
      <c r="I1188" s="3" t="s">
        <v>7564</v>
      </c>
      <c r="J1188" s="6">
        <v>1500</v>
      </c>
      <c r="K1188" s="3"/>
      <c r="L1188" s="3"/>
      <c r="M1188" s="3"/>
    </row>
    <row r="1189" spans="1:13" s="1" customFormat="1" ht="14.9" customHeight="1" x14ac:dyDescent="0.2">
      <c r="A1189" s="3" t="s">
        <v>3775</v>
      </c>
      <c r="B1189" s="3" t="s">
        <v>9141</v>
      </c>
      <c r="C1189" s="4">
        <v>32964</v>
      </c>
      <c r="D1189" s="3"/>
      <c r="E1189" s="5">
        <v>13462.52</v>
      </c>
      <c r="F1189" s="3" t="s">
        <v>9142</v>
      </c>
      <c r="G1189" s="3" t="s">
        <v>9143</v>
      </c>
      <c r="H1189" s="4">
        <v>40092</v>
      </c>
      <c r="I1189" s="3" t="s">
        <v>218</v>
      </c>
      <c r="J1189" s="6">
        <v>79750</v>
      </c>
      <c r="K1189" s="3" t="s">
        <v>16267</v>
      </c>
      <c r="L1189" s="3" t="s">
        <v>16267</v>
      </c>
      <c r="M1189" s="3" t="s">
        <v>16267</v>
      </c>
    </row>
    <row r="1190" spans="1:13" s="1" customFormat="1" ht="14.9" customHeight="1" x14ac:dyDescent="0.2">
      <c r="A1190" s="3" t="s">
        <v>3775</v>
      </c>
      <c r="B1190" s="3" t="s">
        <v>11911</v>
      </c>
      <c r="C1190" s="4">
        <v>42826</v>
      </c>
      <c r="D1190" s="3"/>
      <c r="E1190" s="5">
        <v>7425.93</v>
      </c>
      <c r="F1190" s="3" t="s">
        <v>11912</v>
      </c>
      <c r="G1190" s="3" t="s">
        <v>57</v>
      </c>
      <c r="H1190" s="4">
        <v>42826</v>
      </c>
      <c r="I1190" s="3" t="s">
        <v>568</v>
      </c>
      <c r="J1190" s="6">
        <v>22500</v>
      </c>
      <c r="K1190" s="3"/>
      <c r="L1190" s="3" t="s">
        <v>16267</v>
      </c>
      <c r="M1190" s="3"/>
    </row>
    <row r="1191" spans="1:13" s="1" customFormat="1" ht="14.9" customHeight="1" x14ac:dyDescent="0.2">
      <c r="A1191" s="3" t="s">
        <v>3775</v>
      </c>
      <c r="B1191" s="3" t="s">
        <v>12510</v>
      </c>
      <c r="C1191" s="4">
        <v>46082</v>
      </c>
      <c r="D1191" s="3" t="s">
        <v>12511</v>
      </c>
      <c r="E1191" s="5">
        <v>0</v>
      </c>
      <c r="F1191" s="3" t="s">
        <v>12512</v>
      </c>
      <c r="G1191" s="3" t="s">
        <v>12513</v>
      </c>
      <c r="H1191" s="4">
        <v>46082</v>
      </c>
      <c r="I1191" s="3"/>
      <c r="J1191" s="6">
        <v>0</v>
      </c>
      <c r="K1191" s="3"/>
      <c r="L1191" s="3"/>
      <c r="M1191" s="3"/>
    </row>
    <row r="1192" spans="1:13" s="1" customFormat="1" ht="14.9" customHeight="1" x14ac:dyDescent="0.2">
      <c r="A1192" s="3" t="s">
        <v>586</v>
      </c>
      <c r="B1192" s="3" t="s">
        <v>3189</v>
      </c>
      <c r="C1192" s="4">
        <v>42095</v>
      </c>
      <c r="D1192" s="3"/>
      <c r="E1192" s="5">
        <v>0</v>
      </c>
      <c r="F1192" s="3" t="s">
        <v>3190</v>
      </c>
      <c r="G1192" s="3" t="s">
        <v>3191</v>
      </c>
      <c r="H1192" s="4">
        <v>45536</v>
      </c>
      <c r="I1192" s="3" t="s">
        <v>641</v>
      </c>
      <c r="J1192" s="6">
        <v>2250</v>
      </c>
      <c r="K1192" s="3"/>
      <c r="L1192" s="3"/>
      <c r="M1192" s="3"/>
    </row>
    <row r="1193" spans="1:13" s="1" customFormat="1" ht="14.9" customHeight="1" x14ac:dyDescent="0.2">
      <c r="A1193" s="3" t="s">
        <v>586</v>
      </c>
      <c r="B1193" s="3" t="s">
        <v>8428</v>
      </c>
      <c r="C1193" s="4">
        <v>42095</v>
      </c>
      <c r="D1193" s="3"/>
      <c r="E1193" s="5">
        <v>0</v>
      </c>
      <c r="F1193" s="3" t="s">
        <v>8429</v>
      </c>
      <c r="G1193" s="3" t="s">
        <v>8430</v>
      </c>
      <c r="H1193" s="4">
        <v>42095</v>
      </c>
      <c r="I1193" s="3" t="s">
        <v>641</v>
      </c>
      <c r="J1193" s="6">
        <v>1350</v>
      </c>
      <c r="K1193" s="3"/>
      <c r="L1193" s="3"/>
      <c r="M1193" s="3"/>
    </row>
    <row r="1194" spans="1:13" s="1" customFormat="1" ht="14.9" customHeight="1" x14ac:dyDescent="0.2">
      <c r="A1194" s="3" t="s">
        <v>586</v>
      </c>
      <c r="B1194" s="3" t="s">
        <v>3067</v>
      </c>
      <c r="C1194" s="4">
        <v>38838</v>
      </c>
      <c r="D1194" s="3" t="s">
        <v>3068</v>
      </c>
      <c r="E1194" s="5">
        <v>30970.71</v>
      </c>
      <c r="F1194" s="3" t="s">
        <v>3069</v>
      </c>
      <c r="G1194" s="3" t="s">
        <v>3070</v>
      </c>
      <c r="H1194" s="4">
        <v>38838</v>
      </c>
      <c r="I1194" s="3" t="s">
        <v>157</v>
      </c>
      <c r="J1194" s="6">
        <v>76500</v>
      </c>
      <c r="K1194" s="3"/>
      <c r="L1194" s="3"/>
      <c r="M1194" s="3"/>
    </row>
    <row r="1195" spans="1:13" s="1" customFormat="1" ht="14.9" customHeight="1" x14ac:dyDescent="0.2">
      <c r="A1195" s="3" t="s">
        <v>586</v>
      </c>
      <c r="B1195" s="3" t="s">
        <v>15157</v>
      </c>
      <c r="C1195" s="4">
        <v>41334</v>
      </c>
      <c r="D1195" s="3" t="s">
        <v>15158</v>
      </c>
      <c r="E1195" s="5">
        <v>2430.4</v>
      </c>
      <c r="F1195" s="3" t="s">
        <v>15159</v>
      </c>
      <c r="G1195" s="3" t="s">
        <v>3230</v>
      </c>
      <c r="H1195" s="4">
        <v>44958</v>
      </c>
      <c r="I1195" s="3" t="s">
        <v>3960</v>
      </c>
      <c r="J1195" s="6">
        <v>6200</v>
      </c>
      <c r="K1195" s="3" t="s">
        <v>16267</v>
      </c>
      <c r="L1195" s="3"/>
      <c r="M1195" s="3"/>
    </row>
    <row r="1196" spans="1:13" s="1" customFormat="1" ht="14.9" customHeight="1" x14ac:dyDescent="0.2">
      <c r="A1196" s="3" t="s">
        <v>586</v>
      </c>
      <c r="B1196" s="3" t="s">
        <v>4510</v>
      </c>
      <c r="C1196" s="4">
        <v>32964</v>
      </c>
      <c r="D1196" s="3" t="s">
        <v>4511</v>
      </c>
      <c r="E1196" s="5">
        <v>235.2</v>
      </c>
      <c r="F1196" s="3" t="s">
        <v>4512</v>
      </c>
      <c r="G1196" s="3" t="s">
        <v>4513</v>
      </c>
      <c r="H1196" s="4">
        <v>32964</v>
      </c>
      <c r="I1196" s="3" t="s">
        <v>1354</v>
      </c>
      <c r="J1196" s="6">
        <v>3000</v>
      </c>
      <c r="K1196" s="3" t="s">
        <v>16267</v>
      </c>
      <c r="L1196" s="3"/>
      <c r="M1196" s="3"/>
    </row>
    <row r="1197" spans="1:13" s="1" customFormat="1" ht="14.9" customHeight="1" x14ac:dyDescent="0.2">
      <c r="A1197" s="3" t="s">
        <v>586</v>
      </c>
      <c r="B1197" s="3" t="s">
        <v>14303</v>
      </c>
      <c r="C1197" s="4">
        <v>32964</v>
      </c>
      <c r="D1197" s="3" t="s">
        <v>14294</v>
      </c>
      <c r="E1197" s="5">
        <v>15249</v>
      </c>
      <c r="F1197" s="3" t="s">
        <v>14304</v>
      </c>
      <c r="G1197" s="3" t="s">
        <v>14296</v>
      </c>
      <c r="H1197" s="4">
        <v>32964</v>
      </c>
      <c r="I1197" s="3" t="s">
        <v>4315</v>
      </c>
      <c r="J1197" s="6">
        <v>34500</v>
      </c>
      <c r="K1197" s="3"/>
      <c r="L1197" s="3"/>
      <c r="M1197" s="3"/>
    </row>
    <row r="1198" spans="1:13" s="1" customFormat="1" ht="14.9" customHeight="1" x14ac:dyDescent="0.2">
      <c r="A1198" s="3" t="s">
        <v>586</v>
      </c>
      <c r="B1198" s="3" t="s">
        <v>9823</v>
      </c>
      <c r="C1198" s="4">
        <v>45120</v>
      </c>
      <c r="D1198" s="3"/>
      <c r="E1198" s="5">
        <v>0</v>
      </c>
      <c r="F1198" s="3" t="s">
        <v>9824</v>
      </c>
      <c r="G1198" s="3" t="s">
        <v>9825</v>
      </c>
      <c r="H1198" s="4">
        <v>45120</v>
      </c>
      <c r="I1198" s="3" t="s">
        <v>33</v>
      </c>
      <c r="J1198" s="6">
        <v>2150</v>
      </c>
      <c r="K1198" s="3" t="s">
        <v>16267</v>
      </c>
      <c r="L1198" s="3"/>
      <c r="M1198" s="3"/>
    </row>
    <row r="1199" spans="1:13" s="1" customFormat="1" ht="14.9" customHeight="1" x14ac:dyDescent="0.2">
      <c r="A1199" s="3" t="s">
        <v>586</v>
      </c>
      <c r="B1199" s="3" t="s">
        <v>587</v>
      </c>
      <c r="C1199" s="4">
        <v>41000</v>
      </c>
      <c r="D1199" s="3" t="s">
        <v>588</v>
      </c>
      <c r="E1199" s="5">
        <v>0</v>
      </c>
      <c r="F1199" s="3" t="s">
        <v>589</v>
      </c>
      <c r="G1199" s="3" t="s">
        <v>590</v>
      </c>
      <c r="H1199" s="4">
        <v>41000</v>
      </c>
      <c r="I1199" s="3" t="s">
        <v>591</v>
      </c>
      <c r="J1199" s="6">
        <v>11000</v>
      </c>
      <c r="K1199" s="3"/>
      <c r="L1199" s="3"/>
      <c r="M1199" s="3"/>
    </row>
    <row r="1200" spans="1:13" s="1" customFormat="1" ht="14.9" customHeight="1" x14ac:dyDescent="0.2">
      <c r="A1200" s="3" t="s">
        <v>586</v>
      </c>
      <c r="B1200" s="3" t="s">
        <v>2258</v>
      </c>
      <c r="C1200" s="4">
        <v>43040</v>
      </c>
      <c r="D1200" s="3"/>
      <c r="E1200" s="5">
        <v>2600</v>
      </c>
      <c r="F1200" s="3" t="s">
        <v>2259</v>
      </c>
      <c r="G1200" s="3" t="s">
        <v>2260</v>
      </c>
      <c r="H1200" s="4">
        <v>43040</v>
      </c>
      <c r="I1200" s="3" t="s">
        <v>27</v>
      </c>
      <c r="J1200" s="6">
        <v>14250</v>
      </c>
      <c r="K1200" s="3"/>
      <c r="L1200" s="3" t="s">
        <v>16267</v>
      </c>
      <c r="M1200" s="3"/>
    </row>
    <row r="1201" spans="1:13" s="1" customFormat="1" ht="14.9" customHeight="1" x14ac:dyDescent="0.2">
      <c r="A1201" s="3" t="s">
        <v>586</v>
      </c>
      <c r="B1201" s="3" t="s">
        <v>4069</v>
      </c>
      <c r="C1201" s="4">
        <v>32964</v>
      </c>
      <c r="D1201" s="3" t="s">
        <v>4066</v>
      </c>
      <c r="E1201" s="5">
        <v>21461.99</v>
      </c>
      <c r="F1201" s="3" t="s">
        <v>4070</v>
      </c>
      <c r="G1201" s="3" t="s">
        <v>4071</v>
      </c>
      <c r="H1201" s="4">
        <v>35248</v>
      </c>
      <c r="I1201" s="3" t="s">
        <v>218</v>
      </c>
      <c r="J1201" s="6">
        <v>66500</v>
      </c>
      <c r="K1201" s="3" t="s">
        <v>16267</v>
      </c>
      <c r="L1201" s="3"/>
      <c r="M1201" s="3" t="s">
        <v>16267</v>
      </c>
    </row>
    <row r="1202" spans="1:13" s="1" customFormat="1" ht="14.9" customHeight="1" x14ac:dyDescent="0.2">
      <c r="A1202" s="3" t="s">
        <v>586</v>
      </c>
      <c r="B1202" s="3" t="s">
        <v>1632</v>
      </c>
      <c r="C1202" s="4">
        <v>34303</v>
      </c>
      <c r="D1202" s="3" t="s">
        <v>1633</v>
      </c>
      <c r="E1202" s="5">
        <v>0</v>
      </c>
      <c r="F1202" s="3" t="s">
        <v>1634</v>
      </c>
      <c r="G1202" s="3" t="s">
        <v>1635</v>
      </c>
      <c r="H1202" s="4">
        <v>34303</v>
      </c>
      <c r="I1202" s="3" t="s">
        <v>1636</v>
      </c>
      <c r="J1202" s="6">
        <v>5300</v>
      </c>
      <c r="K1202" s="3" t="s">
        <v>16267</v>
      </c>
      <c r="L1202" s="3"/>
      <c r="M1202" s="3"/>
    </row>
    <row r="1203" spans="1:13" s="1" customFormat="1" ht="14.9" customHeight="1" x14ac:dyDescent="0.2">
      <c r="A1203" s="3" t="s">
        <v>586</v>
      </c>
      <c r="B1203" s="3" t="s">
        <v>13558</v>
      </c>
      <c r="C1203" s="4">
        <v>34784</v>
      </c>
      <c r="D1203" s="3" t="s">
        <v>13559</v>
      </c>
      <c r="E1203" s="5">
        <v>0</v>
      </c>
      <c r="F1203" s="3" t="s">
        <v>13560</v>
      </c>
      <c r="G1203" s="3" t="s">
        <v>57</v>
      </c>
      <c r="H1203" s="4">
        <v>45062</v>
      </c>
      <c r="I1203" s="3" t="s">
        <v>27</v>
      </c>
      <c r="J1203" s="6">
        <v>12000</v>
      </c>
      <c r="K1203" s="3"/>
      <c r="L1203" s="3"/>
      <c r="M1203" s="3"/>
    </row>
    <row r="1204" spans="1:13" s="1" customFormat="1" ht="14.9" customHeight="1" x14ac:dyDescent="0.2">
      <c r="A1204" s="3" t="s">
        <v>586</v>
      </c>
      <c r="B1204" s="3" t="s">
        <v>11496</v>
      </c>
      <c r="C1204" s="4">
        <v>42875</v>
      </c>
      <c r="D1204" s="3" t="s">
        <v>11497</v>
      </c>
      <c r="E1204" s="5">
        <v>11477</v>
      </c>
      <c r="F1204" s="3" t="s">
        <v>11498</v>
      </c>
      <c r="G1204" s="3" t="s">
        <v>57</v>
      </c>
      <c r="H1204" s="4">
        <v>42875</v>
      </c>
      <c r="I1204" s="3" t="s">
        <v>27</v>
      </c>
      <c r="J1204" s="6">
        <v>29250</v>
      </c>
      <c r="K1204" s="3"/>
      <c r="L1204" s="3"/>
      <c r="M1204" s="3"/>
    </row>
    <row r="1205" spans="1:13" s="1" customFormat="1" ht="14.9" customHeight="1" x14ac:dyDescent="0.2">
      <c r="A1205" s="3" t="s">
        <v>586</v>
      </c>
      <c r="B1205" s="3" t="s">
        <v>11499</v>
      </c>
      <c r="C1205" s="4">
        <v>43059</v>
      </c>
      <c r="D1205" s="3" t="s">
        <v>11497</v>
      </c>
      <c r="E1205" s="5">
        <v>3182.4</v>
      </c>
      <c r="F1205" s="3" t="s">
        <v>11500</v>
      </c>
      <c r="G1205" s="3" t="s">
        <v>57</v>
      </c>
      <c r="H1205" s="4">
        <v>43059</v>
      </c>
      <c r="I1205" s="3" t="s">
        <v>27</v>
      </c>
      <c r="J1205" s="6">
        <v>7200</v>
      </c>
      <c r="K1205" s="3"/>
      <c r="L1205" s="3"/>
      <c r="M1205" s="3"/>
    </row>
    <row r="1206" spans="1:13" s="1" customFormat="1" ht="14.9" customHeight="1" x14ac:dyDescent="0.2">
      <c r="A1206" s="3" t="s">
        <v>586</v>
      </c>
      <c r="B1206" s="3" t="s">
        <v>12171</v>
      </c>
      <c r="C1206" s="4">
        <v>43059</v>
      </c>
      <c r="D1206" s="3" t="s">
        <v>12172</v>
      </c>
      <c r="E1206" s="5">
        <v>0</v>
      </c>
      <c r="F1206" s="3" t="s">
        <v>12173</v>
      </c>
      <c r="G1206" s="3" t="s">
        <v>12174</v>
      </c>
      <c r="H1206" s="4">
        <v>43059</v>
      </c>
      <c r="I1206" s="3" t="s">
        <v>27</v>
      </c>
      <c r="J1206" s="6">
        <v>10750</v>
      </c>
      <c r="K1206" s="3"/>
      <c r="L1206" s="3"/>
      <c r="M1206" s="3"/>
    </row>
    <row r="1207" spans="1:13" s="1" customFormat="1" ht="14.9" customHeight="1" x14ac:dyDescent="0.2">
      <c r="A1207" s="3" t="s">
        <v>586</v>
      </c>
      <c r="B1207" s="3" t="s">
        <v>1893</v>
      </c>
      <c r="C1207" s="4">
        <v>45315</v>
      </c>
      <c r="D1207" s="3"/>
      <c r="E1207" s="5">
        <v>0</v>
      </c>
      <c r="F1207" s="3" t="s">
        <v>1894</v>
      </c>
      <c r="G1207" s="3" t="s">
        <v>57</v>
      </c>
      <c r="H1207" s="4">
        <v>45315</v>
      </c>
      <c r="I1207" s="3" t="s">
        <v>98</v>
      </c>
      <c r="J1207" s="6">
        <v>6300</v>
      </c>
      <c r="K1207" s="3" t="s">
        <v>16267</v>
      </c>
      <c r="L1207" s="3"/>
      <c r="M1207" s="3"/>
    </row>
    <row r="1208" spans="1:13" s="1" customFormat="1" ht="14.9" customHeight="1" x14ac:dyDescent="0.2">
      <c r="A1208" s="3" t="s">
        <v>586</v>
      </c>
      <c r="B1208" s="3" t="s">
        <v>2329</v>
      </c>
      <c r="C1208" s="4">
        <v>45315</v>
      </c>
      <c r="D1208" s="3"/>
      <c r="E1208" s="5">
        <v>0</v>
      </c>
      <c r="F1208" s="3" t="s">
        <v>2330</v>
      </c>
      <c r="G1208" s="3" t="s">
        <v>57</v>
      </c>
      <c r="H1208" s="4">
        <v>45619</v>
      </c>
      <c r="I1208" s="3" t="s">
        <v>157</v>
      </c>
      <c r="J1208" s="6">
        <v>3950</v>
      </c>
      <c r="K1208" s="3"/>
      <c r="L1208" s="3"/>
      <c r="M1208" s="3"/>
    </row>
    <row r="1209" spans="1:13" s="1" customFormat="1" ht="14.9" customHeight="1" x14ac:dyDescent="0.2">
      <c r="A1209" s="3" t="s">
        <v>586</v>
      </c>
      <c r="B1209" s="3" t="s">
        <v>4523</v>
      </c>
      <c r="C1209" s="4">
        <v>41730</v>
      </c>
      <c r="D1209" s="3" t="s">
        <v>4524</v>
      </c>
      <c r="E1209" s="5">
        <v>0</v>
      </c>
      <c r="F1209" s="3" t="s">
        <v>4525</v>
      </c>
      <c r="G1209" s="3" t="s">
        <v>4526</v>
      </c>
      <c r="H1209" s="4">
        <v>41730</v>
      </c>
      <c r="I1209" s="3" t="s">
        <v>4527</v>
      </c>
      <c r="J1209" s="6">
        <v>2600</v>
      </c>
      <c r="K1209" s="3" t="s">
        <v>16267</v>
      </c>
      <c r="L1209" s="3"/>
      <c r="M1209" s="3"/>
    </row>
    <row r="1210" spans="1:13" s="1" customFormat="1" ht="14.9" customHeight="1" x14ac:dyDescent="0.2">
      <c r="A1210" s="3" t="s">
        <v>586</v>
      </c>
      <c r="B1210" s="3" t="s">
        <v>4528</v>
      </c>
      <c r="C1210" s="4">
        <v>45689</v>
      </c>
      <c r="D1210" s="3" t="s">
        <v>4524</v>
      </c>
      <c r="E1210" s="5">
        <v>0</v>
      </c>
      <c r="F1210" s="3" t="s">
        <v>4529</v>
      </c>
      <c r="G1210" s="3" t="s">
        <v>4526</v>
      </c>
      <c r="H1210" s="4">
        <v>45689</v>
      </c>
      <c r="I1210" s="3"/>
      <c r="J1210" s="6">
        <v>0</v>
      </c>
      <c r="K1210" s="3"/>
      <c r="L1210" s="3"/>
      <c r="M1210" s="3"/>
    </row>
    <row r="1211" spans="1:13" s="1" customFormat="1" ht="14.9" customHeight="1" x14ac:dyDescent="0.2">
      <c r="A1211" s="3" t="s">
        <v>586</v>
      </c>
      <c r="B1211" s="3" t="s">
        <v>8521</v>
      </c>
      <c r="C1211" s="4">
        <v>37347</v>
      </c>
      <c r="D1211" s="3"/>
      <c r="E1211" s="5">
        <v>800</v>
      </c>
      <c r="F1211" s="3" t="s">
        <v>8522</v>
      </c>
      <c r="G1211" s="3" t="s">
        <v>8523</v>
      </c>
      <c r="H1211" s="4">
        <v>43008</v>
      </c>
      <c r="I1211" s="3" t="s">
        <v>68</v>
      </c>
      <c r="J1211" s="6">
        <v>13250</v>
      </c>
      <c r="K1211" s="3"/>
      <c r="L1211" s="3" t="s">
        <v>16267</v>
      </c>
      <c r="M1211" s="3"/>
    </row>
    <row r="1212" spans="1:13" s="1" customFormat="1" ht="14.9" customHeight="1" x14ac:dyDescent="0.2">
      <c r="A1212" s="3" t="s">
        <v>586</v>
      </c>
      <c r="B1212" s="3" t="s">
        <v>7461</v>
      </c>
      <c r="C1212" s="4">
        <v>37347</v>
      </c>
      <c r="D1212" s="3"/>
      <c r="E1212" s="5">
        <v>0</v>
      </c>
      <c r="F1212" s="3" t="s">
        <v>7462</v>
      </c>
      <c r="G1212" s="3" t="s">
        <v>7463</v>
      </c>
      <c r="H1212" s="4">
        <v>37773</v>
      </c>
      <c r="I1212" s="3" t="s">
        <v>5947</v>
      </c>
      <c r="J1212" s="6">
        <v>8200</v>
      </c>
      <c r="K1212" s="3"/>
      <c r="L1212" s="3"/>
      <c r="M1212" s="3"/>
    </row>
    <row r="1213" spans="1:13" s="1" customFormat="1" ht="14.9" customHeight="1" x14ac:dyDescent="0.2">
      <c r="A1213" s="3" t="s">
        <v>586</v>
      </c>
      <c r="B1213" s="3" t="s">
        <v>750</v>
      </c>
      <c r="C1213" s="4">
        <v>44682</v>
      </c>
      <c r="D1213" s="3" t="s">
        <v>751</v>
      </c>
      <c r="E1213" s="5">
        <v>12911.63</v>
      </c>
      <c r="F1213" s="3" t="s">
        <v>752</v>
      </c>
      <c r="G1213" s="3" t="s">
        <v>57</v>
      </c>
      <c r="H1213" s="4">
        <v>44682</v>
      </c>
      <c r="I1213" s="3" t="s">
        <v>93</v>
      </c>
      <c r="J1213" s="6">
        <v>31250</v>
      </c>
      <c r="K1213" s="3"/>
      <c r="L1213" s="3"/>
      <c r="M1213" s="3"/>
    </row>
    <row r="1214" spans="1:13" s="1" customFormat="1" ht="14.9" customHeight="1" x14ac:dyDescent="0.2">
      <c r="A1214" s="3" t="s">
        <v>586</v>
      </c>
      <c r="B1214" s="3" t="s">
        <v>6463</v>
      </c>
      <c r="C1214" s="4">
        <v>44682</v>
      </c>
      <c r="D1214" s="3" t="s">
        <v>6464</v>
      </c>
      <c r="E1214" s="5">
        <v>2600</v>
      </c>
      <c r="F1214" s="3" t="s">
        <v>6465</v>
      </c>
      <c r="G1214" s="3" t="s">
        <v>57</v>
      </c>
      <c r="H1214" s="4">
        <v>44682</v>
      </c>
      <c r="I1214" s="3" t="s">
        <v>93</v>
      </c>
      <c r="J1214" s="6">
        <v>22750</v>
      </c>
      <c r="K1214" s="3"/>
      <c r="L1214" s="3" t="s">
        <v>16267</v>
      </c>
      <c r="M1214" s="3"/>
    </row>
    <row r="1215" spans="1:13" s="1" customFormat="1" ht="14.9" customHeight="1" x14ac:dyDescent="0.2">
      <c r="A1215" s="3" t="s">
        <v>586</v>
      </c>
      <c r="B1215" s="3" t="s">
        <v>2326</v>
      </c>
      <c r="C1215" s="4">
        <v>32964</v>
      </c>
      <c r="D1215" s="3" t="s">
        <v>2327</v>
      </c>
      <c r="E1215" s="5">
        <v>1423.75</v>
      </c>
      <c r="F1215" s="3" t="s">
        <v>2328</v>
      </c>
      <c r="G1215" s="3" t="s">
        <v>57</v>
      </c>
      <c r="H1215" s="4">
        <v>43927</v>
      </c>
      <c r="I1215" s="3" t="s">
        <v>98</v>
      </c>
      <c r="J1215" s="6">
        <v>14500</v>
      </c>
      <c r="K1215" s="3" t="s">
        <v>16267</v>
      </c>
      <c r="L1215" s="3" t="s">
        <v>16267</v>
      </c>
      <c r="M1215" s="3"/>
    </row>
    <row r="1216" spans="1:13" s="1" customFormat="1" ht="14.9" customHeight="1" x14ac:dyDescent="0.2">
      <c r="A1216" s="3" t="s">
        <v>586</v>
      </c>
      <c r="B1216" s="3" t="s">
        <v>9911</v>
      </c>
      <c r="C1216" s="4">
        <v>32964</v>
      </c>
      <c r="D1216" s="3"/>
      <c r="E1216" s="5">
        <v>1480.7</v>
      </c>
      <c r="F1216" s="3" t="s">
        <v>9912</v>
      </c>
      <c r="G1216" s="3" t="s">
        <v>9913</v>
      </c>
      <c r="H1216" s="4">
        <v>42434</v>
      </c>
      <c r="I1216" s="3" t="s">
        <v>704</v>
      </c>
      <c r="J1216" s="6">
        <v>3350</v>
      </c>
      <c r="K1216" s="3"/>
      <c r="L1216" s="3"/>
      <c r="M1216" s="3"/>
    </row>
    <row r="1217" spans="1:13" s="1" customFormat="1" ht="14.9" customHeight="1" x14ac:dyDescent="0.2">
      <c r="A1217" s="3" t="s">
        <v>586</v>
      </c>
      <c r="B1217" s="3" t="s">
        <v>4981</v>
      </c>
      <c r="C1217" s="4">
        <v>40788</v>
      </c>
      <c r="D1217" s="3" t="s">
        <v>4982</v>
      </c>
      <c r="E1217" s="5">
        <v>13812.5</v>
      </c>
      <c r="F1217" s="3" t="s">
        <v>4983</v>
      </c>
      <c r="G1217" s="3" t="s">
        <v>4984</v>
      </c>
      <c r="H1217" s="4">
        <v>40788</v>
      </c>
      <c r="I1217" s="3" t="s">
        <v>27</v>
      </c>
      <c r="J1217" s="6">
        <v>31250</v>
      </c>
      <c r="K1217" s="3"/>
      <c r="L1217" s="3"/>
      <c r="M1217" s="3"/>
    </row>
    <row r="1218" spans="1:13" s="1" customFormat="1" ht="14.9" customHeight="1" x14ac:dyDescent="0.2">
      <c r="A1218" s="3" t="s">
        <v>586</v>
      </c>
      <c r="B1218" s="3" t="s">
        <v>3271</v>
      </c>
      <c r="C1218" s="4">
        <v>32964</v>
      </c>
      <c r="D1218" s="3" t="s">
        <v>3272</v>
      </c>
      <c r="E1218" s="5">
        <v>2665.02</v>
      </c>
      <c r="F1218" s="3" t="s">
        <v>3273</v>
      </c>
      <c r="G1218" s="3" t="s">
        <v>57</v>
      </c>
      <c r="H1218" s="4">
        <v>46043</v>
      </c>
      <c r="I1218" s="3" t="s">
        <v>218</v>
      </c>
      <c r="J1218" s="6">
        <v>10000</v>
      </c>
      <c r="K1218" s="3" t="s">
        <v>16267</v>
      </c>
      <c r="L1218" s="3" t="s">
        <v>16267</v>
      </c>
      <c r="M1218" s="3" t="s">
        <v>16267</v>
      </c>
    </row>
    <row r="1219" spans="1:13" s="1" customFormat="1" ht="14.9" customHeight="1" x14ac:dyDescent="0.2">
      <c r="A1219" s="3" t="s">
        <v>586</v>
      </c>
      <c r="B1219" s="3" t="s">
        <v>4517</v>
      </c>
      <c r="C1219" s="4">
        <v>32964</v>
      </c>
      <c r="D1219" s="3" t="s">
        <v>4518</v>
      </c>
      <c r="E1219" s="5">
        <v>0</v>
      </c>
      <c r="F1219" s="3" t="s">
        <v>4519</v>
      </c>
      <c r="G1219" s="3" t="s">
        <v>4520</v>
      </c>
      <c r="H1219" s="4">
        <v>38443</v>
      </c>
      <c r="I1219" s="3" t="s">
        <v>21</v>
      </c>
      <c r="J1219" s="6">
        <v>3350</v>
      </c>
      <c r="K1219" s="3" t="s">
        <v>16267</v>
      </c>
      <c r="L1219" s="3"/>
      <c r="M1219" s="3"/>
    </row>
    <row r="1220" spans="1:13" s="1" customFormat="1" ht="14.9" customHeight="1" x14ac:dyDescent="0.2">
      <c r="A1220" s="3" t="s">
        <v>586</v>
      </c>
      <c r="B1220" s="3" t="s">
        <v>4521</v>
      </c>
      <c r="C1220" s="4">
        <v>32964</v>
      </c>
      <c r="D1220" s="3" t="s">
        <v>4518</v>
      </c>
      <c r="E1220" s="5">
        <v>0</v>
      </c>
      <c r="F1220" s="3" t="s">
        <v>4522</v>
      </c>
      <c r="G1220" s="3" t="s">
        <v>4520</v>
      </c>
      <c r="H1220" s="4">
        <v>32964</v>
      </c>
      <c r="I1220" s="3" t="s">
        <v>21</v>
      </c>
      <c r="J1220" s="6">
        <v>7500</v>
      </c>
      <c r="K1220" s="3" t="s">
        <v>16267</v>
      </c>
      <c r="L1220" s="3"/>
      <c r="M1220" s="3"/>
    </row>
    <row r="1221" spans="1:13" s="1" customFormat="1" ht="14.9" customHeight="1" x14ac:dyDescent="0.2">
      <c r="A1221" s="3" t="s">
        <v>586</v>
      </c>
      <c r="B1221" s="3" t="s">
        <v>3162</v>
      </c>
      <c r="C1221" s="4">
        <v>32964</v>
      </c>
      <c r="D1221" s="3"/>
      <c r="E1221" s="5">
        <v>2475.1999999999998</v>
      </c>
      <c r="F1221" s="3" t="s">
        <v>3163</v>
      </c>
      <c r="G1221" s="3" t="s">
        <v>3164</v>
      </c>
      <c r="H1221" s="4">
        <v>32964</v>
      </c>
      <c r="I1221" s="3" t="s">
        <v>554</v>
      </c>
      <c r="J1221" s="6">
        <v>5600</v>
      </c>
      <c r="K1221" s="3"/>
      <c r="L1221" s="3"/>
      <c r="M1221" s="3"/>
    </row>
    <row r="1222" spans="1:13" s="1" customFormat="1" ht="14.9" customHeight="1" x14ac:dyDescent="0.2">
      <c r="A1222" s="3" t="s">
        <v>586</v>
      </c>
      <c r="B1222" s="3" t="s">
        <v>8395</v>
      </c>
      <c r="C1222" s="4">
        <v>32964</v>
      </c>
      <c r="D1222" s="3"/>
      <c r="E1222" s="5">
        <v>0</v>
      </c>
      <c r="F1222" s="3" t="s">
        <v>8396</v>
      </c>
      <c r="G1222" s="3" t="s">
        <v>8397</v>
      </c>
      <c r="H1222" s="4">
        <v>43090</v>
      </c>
      <c r="I1222" s="3" t="s">
        <v>8398</v>
      </c>
      <c r="J1222" s="6">
        <v>8700</v>
      </c>
      <c r="K1222" s="3" t="s">
        <v>16267</v>
      </c>
      <c r="L1222" s="3"/>
      <c r="M1222" s="3"/>
    </row>
    <row r="1223" spans="1:13" s="1" customFormat="1" ht="14.9" customHeight="1" x14ac:dyDescent="0.2">
      <c r="A1223" s="3" t="s">
        <v>586</v>
      </c>
      <c r="B1223" s="3" t="s">
        <v>8045</v>
      </c>
      <c r="C1223" s="4">
        <v>42747</v>
      </c>
      <c r="D1223" s="3"/>
      <c r="E1223" s="5">
        <v>0</v>
      </c>
      <c r="F1223" s="3" t="s">
        <v>8046</v>
      </c>
      <c r="G1223" s="3" t="s">
        <v>8047</v>
      </c>
      <c r="H1223" s="4">
        <v>44286</v>
      </c>
      <c r="I1223" s="3" t="s">
        <v>27</v>
      </c>
      <c r="J1223" s="6">
        <v>3400</v>
      </c>
      <c r="K1223" s="3"/>
      <c r="L1223" s="3"/>
      <c r="M1223" s="3"/>
    </row>
    <row r="1224" spans="1:13" s="1" customFormat="1" ht="14.9" customHeight="1" x14ac:dyDescent="0.2">
      <c r="A1224" s="3" t="s">
        <v>586</v>
      </c>
      <c r="B1224" s="3" t="s">
        <v>9071</v>
      </c>
      <c r="C1224" s="4">
        <v>35156</v>
      </c>
      <c r="D1224" s="3"/>
      <c r="E1224" s="5">
        <v>0</v>
      </c>
      <c r="F1224" s="3" t="s">
        <v>9072</v>
      </c>
      <c r="G1224" s="3" t="s">
        <v>9073</v>
      </c>
      <c r="H1224" s="4">
        <v>35156</v>
      </c>
      <c r="I1224" s="3" t="s">
        <v>2876</v>
      </c>
      <c r="J1224" s="6">
        <v>1350</v>
      </c>
      <c r="K1224" s="3" t="s">
        <v>16267</v>
      </c>
      <c r="L1224" s="3"/>
      <c r="M1224" s="3"/>
    </row>
    <row r="1225" spans="1:13" s="1" customFormat="1" ht="14.9" customHeight="1" x14ac:dyDescent="0.2">
      <c r="A1225" s="3" t="s">
        <v>586</v>
      </c>
      <c r="B1225" s="3" t="s">
        <v>7676</v>
      </c>
      <c r="C1225" s="4">
        <v>37347</v>
      </c>
      <c r="D1225" s="3" t="s">
        <v>7653</v>
      </c>
      <c r="E1225" s="5">
        <v>5967</v>
      </c>
      <c r="F1225" s="3" t="s">
        <v>7677</v>
      </c>
      <c r="G1225" s="3" t="s">
        <v>7655</v>
      </c>
      <c r="H1225" s="4">
        <v>45223</v>
      </c>
      <c r="I1225" s="3" t="s">
        <v>391</v>
      </c>
      <c r="J1225" s="6">
        <v>13500</v>
      </c>
      <c r="K1225" s="3"/>
      <c r="L1225" s="3"/>
      <c r="M1225" s="3"/>
    </row>
    <row r="1226" spans="1:13" s="1" customFormat="1" ht="14.9" customHeight="1" x14ac:dyDescent="0.2">
      <c r="A1226" s="3" t="s">
        <v>586</v>
      </c>
      <c r="B1226" s="3" t="s">
        <v>6015</v>
      </c>
      <c r="C1226" s="4">
        <v>32964</v>
      </c>
      <c r="D1226" s="3"/>
      <c r="E1226" s="5">
        <v>0</v>
      </c>
      <c r="F1226" s="3" t="s">
        <v>6016</v>
      </c>
      <c r="G1226" s="3" t="s">
        <v>6017</v>
      </c>
      <c r="H1226" s="4">
        <v>44547</v>
      </c>
      <c r="I1226" s="3" t="s">
        <v>2876</v>
      </c>
      <c r="J1226" s="6">
        <v>3800</v>
      </c>
      <c r="K1226" s="3" t="s">
        <v>16267</v>
      </c>
      <c r="L1226" s="3"/>
      <c r="M1226" s="3"/>
    </row>
    <row r="1227" spans="1:13" s="1" customFormat="1" ht="14.9" customHeight="1" x14ac:dyDescent="0.2">
      <c r="A1227" s="3" t="s">
        <v>586</v>
      </c>
      <c r="B1227" s="3" t="s">
        <v>8048</v>
      </c>
      <c r="C1227" s="4">
        <v>35977</v>
      </c>
      <c r="D1227" s="3"/>
      <c r="E1227" s="5">
        <v>0</v>
      </c>
      <c r="F1227" s="3" t="s">
        <v>8049</v>
      </c>
      <c r="G1227" s="3" t="s">
        <v>8047</v>
      </c>
      <c r="H1227" s="4">
        <v>44186</v>
      </c>
      <c r="I1227" s="3" t="s">
        <v>157</v>
      </c>
      <c r="J1227" s="6">
        <v>2200</v>
      </c>
      <c r="K1227" s="3"/>
      <c r="L1227" s="3"/>
      <c r="M1227" s="3"/>
    </row>
    <row r="1228" spans="1:13" s="1" customFormat="1" ht="14.9" customHeight="1" x14ac:dyDescent="0.2">
      <c r="A1228" s="3" t="s">
        <v>247</v>
      </c>
      <c r="B1228" s="3" t="s">
        <v>7329</v>
      </c>
      <c r="C1228" s="4">
        <v>39904</v>
      </c>
      <c r="D1228" s="3" t="s">
        <v>7330</v>
      </c>
      <c r="E1228" s="5">
        <v>4467.6499999999996</v>
      </c>
      <c r="F1228" s="3" t="s">
        <v>7331</v>
      </c>
      <c r="G1228" s="3" t="s">
        <v>7332</v>
      </c>
      <c r="H1228" s="4">
        <v>39904</v>
      </c>
      <c r="I1228" s="3" t="s">
        <v>7333</v>
      </c>
      <c r="J1228" s="6">
        <v>13250</v>
      </c>
      <c r="K1228" s="3" t="s">
        <v>16267</v>
      </c>
      <c r="L1228" s="3" t="s">
        <v>16267</v>
      </c>
      <c r="M1228" s="3"/>
    </row>
    <row r="1229" spans="1:13" s="1" customFormat="1" ht="14.9" customHeight="1" x14ac:dyDescent="0.2">
      <c r="A1229" s="3" t="s">
        <v>247</v>
      </c>
      <c r="B1229" s="3" t="s">
        <v>9492</v>
      </c>
      <c r="C1229" s="4">
        <v>41076</v>
      </c>
      <c r="D1229" s="3"/>
      <c r="E1229" s="5">
        <v>0</v>
      </c>
      <c r="F1229" s="3" t="s">
        <v>9493</v>
      </c>
      <c r="G1229" s="3" t="s">
        <v>9494</v>
      </c>
      <c r="H1229" s="4">
        <v>41076</v>
      </c>
      <c r="I1229" s="3" t="s">
        <v>9495</v>
      </c>
      <c r="J1229" s="6">
        <v>5200</v>
      </c>
      <c r="K1229" s="3"/>
      <c r="L1229" s="3"/>
      <c r="M1229" s="3"/>
    </row>
    <row r="1230" spans="1:13" s="1" customFormat="1" ht="14.9" customHeight="1" x14ac:dyDescent="0.2">
      <c r="A1230" s="3" t="s">
        <v>247</v>
      </c>
      <c r="B1230" s="3" t="s">
        <v>7334</v>
      </c>
      <c r="C1230" s="4">
        <v>41913</v>
      </c>
      <c r="D1230" s="3" t="s">
        <v>7330</v>
      </c>
      <c r="E1230" s="5">
        <v>1833.83</v>
      </c>
      <c r="F1230" s="3" t="s">
        <v>7335</v>
      </c>
      <c r="G1230" s="3" t="s">
        <v>7332</v>
      </c>
      <c r="H1230" s="4">
        <v>43593</v>
      </c>
      <c r="I1230" s="3" t="s">
        <v>68</v>
      </c>
      <c r="J1230" s="6">
        <v>4550</v>
      </c>
      <c r="K1230" s="3"/>
      <c r="L1230" s="3"/>
      <c r="M1230" s="3"/>
    </row>
    <row r="1231" spans="1:13" s="1" customFormat="1" ht="14.9" customHeight="1" x14ac:dyDescent="0.2">
      <c r="A1231" s="3" t="s">
        <v>247</v>
      </c>
      <c r="B1231" s="3" t="s">
        <v>7336</v>
      </c>
      <c r="C1231" s="4">
        <v>40269</v>
      </c>
      <c r="D1231" s="3" t="s">
        <v>7330</v>
      </c>
      <c r="E1231" s="5">
        <v>2342.6</v>
      </c>
      <c r="F1231" s="3" t="s">
        <v>7337</v>
      </c>
      <c r="G1231" s="3" t="s">
        <v>7332</v>
      </c>
      <c r="H1231" s="4">
        <v>40269</v>
      </c>
      <c r="I1231" s="3" t="s">
        <v>7338</v>
      </c>
      <c r="J1231" s="6">
        <v>5300</v>
      </c>
      <c r="K1231" s="3"/>
      <c r="L1231" s="3"/>
      <c r="M1231" s="3"/>
    </row>
    <row r="1232" spans="1:13" s="1" customFormat="1" ht="14.9" customHeight="1" x14ac:dyDescent="0.2">
      <c r="A1232" s="3" t="s">
        <v>247</v>
      </c>
      <c r="B1232" s="3" t="s">
        <v>15094</v>
      </c>
      <c r="C1232" s="4">
        <v>36308</v>
      </c>
      <c r="D1232" s="3" t="s">
        <v>15095</v>
      </c>
      <c r="E1232" s="5">
        <v>3580.2</v>
      </c>
      <c r="F1232" s="3" t="s">
        <v>15096</v>
      </c>
      <c r="G1232" s="3" t="s">
        <v>13656</v>
      </c>
      <c r="H1232" s="4">
        <v>36308</v>
      </c>
      <c r="I1232" s="3" t="s">
        <v>391</v>
      </c>
      <c r="J1232" s="6">
        <v>8100</v>
      </c>
      <c r="K1232" s="3"/>
      <c r="L1232" s="3"/>
      <c r="M1232" s="3"/>
    </row>
    <row r="1233" spans="1:13" s="1" customFormat="1" ht="14.9" customHeight="1" x14ac:dyDescent="0.2">
      <c r="A1233" s="3" t="s">
        <v>247</v>
      </c>
      <c r="B1233" s="3" t="s">
        <v>14446</v>
      </c>
      <c r="C1233" s="4">
        <v>40269</v>
      </c>
      <c r="D1233" s="3" t="s">
        <v>14447</v>
      </c>
      <c r="E1233" s="5">
        <v>2234.4</v>
      </c>
      <c r="F1233" s="3" t="s">
        <v>14448</v>
      </c>
      <c r="G1233" s="3" t="s">
        <v>57</v>
      </c>
      <c r="H1233" s="4">
        <v>45383</v>
      </c>
      <c r="I1233" s="3" t="s">
        <v>14449</v>
      </c>
      <c r="J1233" s="6">
        <v>5700</v>
      </c>
      <c r="K1233" s="3" t="s">
        <v>16267</v>
      </c>
      <c r="L1233" s="3"/>
      <c r="M1233" s="3"/>
    </row>
    <row r="1234" spans="1:13" s="1" customFormat="1" ht="14.9" customHeight="1" x14ac:dyDescent="0.2">
      <c r="A1234" s="3" t="s">
        <v>247</v>
      </c>
      <c r="B1234" s="3" t="s">
        <v>15940</v>
      </c>
      <c r="C1234" s="4">
        <v>42140</v>
      </c>
      <c r="D1234" s="3" t="s">
        <v>15941</v>
      </c>
      <c r="E1234" s="5">
        <v>20104.88</v>
      </c>
      <c r="F1234" s="3" t="s">
        <v>15942</v>
      </c>
      <c r="G1234" s="3" t="s">
        <v>15943</v>
      </c>
      <c r="H1234" s="4">
        <v>42140</v>
      </c>
      <c r="I1234" s="3" t="s">
        <v>15944</v>
      </c>
      <c r="J1234" s="6">
        <v>79200</v>
      </c>
      <c r="K1234" s="3" t="s">
        <v>16267</v>
      </c>
      <c r="L1234" s="3" t="s">
        <v>16267</v>
      </c>
      <c r="M1234" s="3"/>
    </row>
    <row r="1235" spans="1:13" s="1" customFormat="1" ht="14.9" customHeight="1" x14ac:dyDescent="0.2">
      <c r="A1235" s="3" t="s">
        <v>247</v>
      </c>
      <c r="B1235" s="3" t="s">
        <v>10413</v>
      </c>
      <c r="C1235" s="4">
        <v>42140</v>
      </c>
      <c r="D1235" s="3" t="s">
        <v>10414</v>
      </c>
      <c r="E1235" s="5">
        <v>3920</v>
      </c>
      <c r="F1235" s="3" t="s">
        <v>10415</v>
      </c>
      <c r="G1235" s="3" t="s">
        <v>57</v>
      </c>
      <c r="H1235" s="4">
        <v>45804</v>
      </c>
      <c r="I1235" s="3" t="s">
        <v>6288</v>
      </c>
      <c r="J1235" s="6">
        <v>10000</v>
      </c>
      <c r="K1235" s="3" t="s">
        <v>16267</v>
      </c>
      <c r="L1235" s="3"/>
      <c r="M1235" s="3"/>
    </row>
    <row r="1236" spans="1:13" s="1" customFormat="1" ht="14.9" customHeight="1" x14ac:dyDescent="0.2">
      <c r="A1236" s="3" t="s">
        <v>247</v>
      </c>
      <c r="B1236" s="3" t="s">
        <v>1869</v>
      </c>
      <c r="C1236" s="4">
        <v>44429</v>
      </c>
      <c r="D1236" s="3" t="s">
        <v>1870</v>
      </c>
      <c r="E1236" s="5">
        <v>0</v>
      </c>
      <c r="F1236" s="3" t="s">
        <v>1871</v>
      </c>
      <c r="G1236" s="3" t="s">
        <v>1872</v>
      </c>
      <c r="H1236" s="4">
        <v>44429</v>
      </c>
      <c r="I1236" s="3" t="s">
        <v>1165</v>
      </c>
      <c r="J1236" s="6">
        <v>76000</v>
      </c>
      <c r="K1236" s="3"/>
      <c r="L1236" s="3"/>
      <c r="M1236" s="3"/>
    </row>
    <row r="1237" spans="1:13" s="1" customFormat="1" ht="14.9" customHeight="1" x14ac:dyDescent="0.2">
      <c r="A1237" s="3" t="s">
        <v>247</v>
      </c>
      <c r="B1237" s="3" t="s">
        <v>11133</v>
      </c>
      <c r="C1237" s="4">
        <v>44882</v>
      </c>
      <c r="D1237" s="3" t="s">
        <v>11134</v>
      </c>
      <c r="E1237" s="5">
        <v>67130</v>
      </c>
      <c r="F1237" s="3" t="s">
        <v>11135</v>
      </c>
      <c r="G1237" s="3" t="s">
        <v>11136</v>
      </c>
      <c r="H1237" s="4">
        <v>44882</v>
      </c>
      <c r="I1237" s="3" t="s">
        <v>27</v>
      </c>
      <c r="J1237" s="6">
        <v>137000</v>
      </c>
      <c r="K1237" s="3"/>
      <c r="L1237" s="3"/>
      <c r="M1237" s="3"/>
    </row>
    <row r="1238" spans="1:13" s="1" customFormat="1" ht="14.9" customHeight="1" x14ac:dyDescent="0.2">
      <c r="A1238" s="3" t="s">
        <v>247</v>
      </c>
      <c r="B1238" s="3" t="s">
        <v>6793</v>
      </c>
      <c r="C1238" s="4">
        <v>45323</v>
      </c>
      <c r="D1238" s="3" t="s">
        <v>6794</v>
      </c>
      <c r="E1238" s="5">
        <v>111720</v>
      </c>
      <c r="F1238" s="3" t="s">
        <v>6795</v>
      </c>
      <c r="G1238" s="3" t="s">
        <v>2923</v>
      </c>
      <c r="H1238" s="4">
        <v>45323</v>
      </c>
      <c r="I1238" s="3" t="s">
        <v>27</v>
      </c>
      <c r="J1238" s="6">
        <v>228000</v>
      </c>
      <c r="K1238" s="3"/>
      <c r="L1238" s="3"/>
      <c r="M1238" s="3"/>
    </row>
    <row r="1239" spans="1:13" s="1" customFormat="1" ht="14.9" customHeight="1" x14ac:dyDescent="0.2">
      <c r="A1239" s="3" t="s">
        <v>247</v>
      </c>
      <c r="B1239" s="3" t="s">
        <v>14750</v>
      </c>
      <c r="C1239" s="4">
        <v>44621</v>
      </c>
      <c r="D1239" s="3" t="s">
        <v>14751</v>
      </c>
      <c r="E1239" s="5">
        <v>67620</v>
      </c>
      <c r="F1239" s="3" t="s">
        <v>14752</v>
      </c>
      <c r="G1239" s="3" t="s">
        <v>14753</v>
      </c>
      <c r="H1239" s="4">
        <v>45972</v>
      </c>
      <c r="I1239" s="3" t="s">
        <v>68</v>
      </c>
      <c r="J1239" s="6">
        <v>138000</v>
      </c>
      <c r="K1239" s="3"/>
      <c r="L1239" s="3"/>
      <c r="M1239" s="3"/>
    </row>
    <row r="1240" spans="1:13" s="1" customFormat="1" ht="14.9" customHeight="1" x14ac:dyDescent="0.2">
      <c r="A1240" s="3" t="s">
        <v>247</v>
      </c>
      <c r="B1240" s="3" t="s">
        <v>6796</v>
      </c>
      <c r="C1240" s="4">
        <v>43188</v>
      </c>
      <c r="D1240" s="3" t="s">
        <v>6794</v>
      </c>
      <c r="E1240" s="5">
        <v>193550</v>
      </c>
      <c r="F1240" s="3" t="s">
        <v>6797</v>
      </c>
      <c r="G1240" s="3" t="s">
        <v>2923</v>
      </c>
      <c r="H1240" s="4">
        <v>45017</v>
      </c>
      <c r="I1240" s="3" t="s">
        <v>27</v>
      </c>
      <c r="J1240" s="6">
        <v>395000</v>
      </c>
      <c r="K1240" s="3"/>
      <c r="L1240" s="3"/>
      <c r="M1240" s="3"/>
    </row>
    <row r="1241" spans="1:13" s="1" customFormat="1" ht="14.9" customHeight="1" x14ac:dyDescent="0.2">
      <c r="A1241" s="3" t="s">
        <v>247</v>
      </c>
      <c r="B1241" s="3" t="s">
        <v>6798</v>
      </c>
      <c r="C1241" s="4">
        <v>43188</v>
      </c>
      <c r="D1241" s="3" t="s">
        <v>6794</v>
      </c>
      <c r="E1241" s="5">
        <v>96040</v>
      </c>
      <c r="F1241" s="3" t="s">
        <v>6799</v>
      </c>
      <c r="G1241" s="3" t="s">
        <v>2923</v>
      </c>
      <c r="H1241" s="4">
        <v>43922</v>
      </c>
      <c r="I1241" s="3" t="s">
        <v>27</v>
      </c>
      <c r="J1241" s="6">
        <v>196000</v>
      </c>
      <c r="K1241" s="3"/>
      <c r="L1241" s="3"/>
      <c r="M1241" s="3"/>
    </row>
    <row r="1242" spans="1:13" s="1" customFormat="1" ht="14.9" customHeight="1" x14ac:dyDescent="0.2">
      <c r="A1242" s="3" t="s">
        <v>247</v>
      </c>
      <c r="B1242" s="3" t="s">
        <v>1948</v>
      </c>
      <c r="C1242" s="4">
        <v>41239</v>
      </c>
      <c r="D1242" s="3" t="s">
        <v>1949</v>
      </c>
      <c r="E1242" s="5">
        <v>54390</v>
      </c>
      <c r="F1242" s="3" t="s">
        <v>1950</v>
      </c>
      <c r="G1242" s="3" t="s">
        <v>57</v>
      </c>
      <c r="H1242" s="4">
        <v>44294</v>
      </c>
      <c r="I1242" s="3" t="s">
        <v>27</v>
      </c>
      <c r="J1242" s="6">
        <v>111000</v>
      </c>
      <c r="K1242" s="3"/>
      <c r="L1242" s="3"/>
      <c r="M1242" s="3"/>
    </row>
    <row r="1243" spans="1:13" s="1" customFormat="1" ht="14.9" customHeight="1" x14ac:dyDescent="0.2">
      <c r="A1243" s="3" t="s">
        <v>247</v>
      </c>
      <c r="B1243" s="3" t="s">
        <v>6800</v>
      </c>
      <c r="C1243" s="4">
        <v>42826</v>
      </c>
      <c r="D1243" s="3" t="s">
        <v>6794</v>
      </c>
      <c r="E1243" s="5">
        <v>104860</v>
      </c>
      <c r="F1243" s="3" t="s">
        <v>6801</v>
      </c>
      <c r="G1243" s="3" t="s">
        <v>2923</v>
      </c>
      <c r="H1243" s="4">
        <v>44957</v>
      </c>
      <c r="I1243" s="3" t="s">
        <v>27</v>
      </c>
      <c r="J1243" s="6">
        <v>214000</v>
      </c>
      <c r="K1243" s="3"/>
      <c r="L1243" s="3"/>
      <c r="M1243" s="3"/>
    </row>
    <row r="1244" spans="1:13" s="1" customFormat="1" ht="14.9" customHeight="1" x14ac:dyDescent="0.2">
      <c r="A1244" s="3" t="s">
        <v>247</v>
      </c>
      <c r="B1244" s="3" t="s">
        <v>248</v>
      </c>
      <c r="C1244" s="4">
        <v>35166</v>
      </c>
      <c r="D1244" s="3" t="s">
        <v>249</v>
      </c>
      <c r="E1244" s="5">
        <v>2097.4</v>
      </c>
      <c r="F1244" s="3" t="s">
        <v>250</v>
      </c>
      <c r="G1244" s="3" t="s">
        <v>251</v>
      </c>
      <c r="H1244" s="4">
        <v>43556</v>
      </c>
      <c r="I1244" s="3" t="s">
        <v>68</v>
      </c>
      <c r="J1244" s="6">
        <v>15750</v>
      </c>
      <c r="K1244" s="3" t="s">
        <v>16267</v>
      </c>
      <c r="L1244" s="3" t="s">
        <v>16267</v>
      </c>
      <c r="M1244" s="3"/>
    </row>
    <row r="1245" spans="1:13" s="1" customFormat="1" ht="14.9" customHeight="1" x14ac:dyDescent="0.2">
      <c r="A1245" s="3" t="s">
        <v>247</v>
      </c>
      <c r="B1245" s="3" t="s">
        <v>6397</v>
      </c>
      <c r="C1245" s="4">
        <v>40547</v>
      </c>
      <c r="D1245" s="3" t="s">
        <v>6398</v>
      </c>
      <c r="E1245" s="5">
        <v>11492</v>
      </c>
      <c r="F1245" s="3" t="s">
        <v>6399</v>
      </c>
      <c r="G1245" s="3" t="s">
        <v>6400</v>
      </c>
      <c r="H1245" s="4">
        <v>40547</v>
      </c>
      <c r="I1245" s="3" t="s">
        <v>68</v>
      </c>
      <c r="J1245" s="6">
        <v>26000</v>
      </c>
      <c r="K1245" s="3"/>
      <c r="L1245" s="3"/>
      <c r="M1245" s="3"/>
    </row>
    <row r="1246" spans="1:13" s="1" customFormat="1" ht="14.9" customHeight="1" x14ac:dyDescent="0.2">
      <c r="A1246" s="3" t="s">
        <v>247</v>
      </c>
      <c r="B1246" s="3" t="s">
        <v>15333</v>
      </c>
      <c r="C1246" s="4">
        <v>44621</v>
      </c>
      <c r="D1246" s="3" t="s">
        <v>15334</v>
      </c>
      <c r="E1246" s="5">
        <v>26423.55</v>
      </c>
      <c r="F1246" s="3" t="s">
        <v>15335</v>
      </c>
      <c r="G1246" s="3" t="s">
        <v>15336</v>
      </c>
      <c r="H1246" s="4">
        <v>44621</v>
      </c>
      <c r="I1246" s="3" t="s">
        <v>68</v>
      </c>
      <c r="J1246" s="6">
        <v>89000</v>
      </c>
      <c r="K1246" s="3" t="s">
        <v>16267</v>
      </c>
      <c r="L1246" s="3" t="s">
        <v>16267</v>
      </c>
      <c r="M1246" s="3"/>
    </row>
    <row r="1247" spans="1:13" s="1" customFormat="1" ht="14.9" customHeight="1" x14ac:dyDescent="0.2">
      <c r="A1247" s="3" t="s">
        <v>247</v>
      </c>
      <c r="B1247" s="3" t="s">
        <v>11945</v>
      </c>
      <c r="C1247" s="4">
        <v>32964</v>
      </c>
      <c r="D1247" s="3" t="s">
        <v>11946</v>
      </c>
      <c r="E1247" s="5">
        <v>1309.4000000000001</v>
      </c>
      <c r="F1247" s="3" t="s">
        <v>11947</v>
      </c>
      <c r="G1247" s="3" t="s">
        <v>57</v>
      </c>
      <c r="H1247" s="4">
        <v>45444</v>
      </c>
      <c r="I1247" s="3" t="s">
        <v>11948</v>
      </c>
      <c r="J1247" s="6">
        <v>13000</v>
      </c>
      <c r="K1247" s="3"/>
      <c r="L1247" s="3" t="s">
        <v>16267</v>
      </c>
      <c r="M1247" s="3"/>
    </row>
    <row r="1248" spans="1:13" s="1" customFormat="1" ht="14.9" customHeight="1" x14ac:dyDescent="0.2">
      <c r="A1248" s="3" t="s">
        <v>247</v>
      </c>
      <c r="B1248" s="3" t="s">
        <v>1649</v>
      </c>
      <c r="C1248" s="4">
        <v>42976</v>
      </c>
      <c r="D1248" s="3" t="s">
        <v>1650</v>
      </c>
      <c r="E1248" s="5">
        <v>0</v>
      </c>
      <c r="F1248" s="3" t="s">
        <v>1651</v>
      </c>
      <c r="G1248" s="3" t="s">
        <v>1652</v>
      </c>
      <c r="H1248" s="4">
        <v>45384</v>
      </c>
      <c r="I1248" s="3" t="s">
        <v>68</v>
      </c>
      <c r="J1248" s="6">
        <v>4700</v>
      </c>
      <c r="K1248" s="3"/>
      <c r="L1248" s="3"/>
      <c r="M1248" s="3"/>
    </row>
    <row r="1249" spans="1:13" s="1" customFormat="1" ht="14.9" customHeight="1" x14ac:dyDescent="0.2">
      <c r="A1249" s="3" t="s">
        <v>247</v>
      </c>
      <c r="B1249" s="3" t="s">
        <v>11909</v>
      </c>
      <c r="C1249" s="4">
        <v>42705</v>
      </c>
      <c r="D1249" s="3"/>
      <c r="E1249" s="5">
        <v>0</v>
      </c>
      <c r="F1249" s="3" t="s">
        <v>11910</v>
      </c>
      <c r="G1249" s="3" t="s">
        <v>57</v>
      </c>
      <c r="H1249" s="4">
        <v>42705</v>
      </c>
      <c r="I1249" s="3" t="s">
        <v>68</v>
      </c>
      <c r="J1249" s="6">
        <v>2600</v>
      </c>
      <c r="K1249" s="3"/>
      <c r="L1249" s="3"/>
      <c r="M1249" s="3"/>
    </row>
    <row r="1250" spans="1:13" s="1" customFormat="1" ht="14.9" customHeight="1" x14ac:dyDescent="0.2">
      <c r="A1250" s="3" t="s">
        <v>247</v>
      </c>
      <c r="B1250" s="3" t="s">
        <v>5098</v>
      </c>
      <c r="C1250" s="4">
        <v>43009</v>
      </c>
      <c r="D1250" s="3" t="s">
        <v>5099</v>
      </c>
      <c r="E1250" s="5">
        <v>0</v>
      </c>
      <c r="F1250" s="3" t="s">
        <v>5100</v>
      </c>
      <c r="G1250" s="3" t="s">
        <v>5101</v>
      </c>
      <c r="H1250" s="4">
        <v>45352</v>
      </c>
      <c r="I1250" s="3" t="s">
        <v>68</v>
      </c>
      <c r="J1250" s="6">
        <v>8400</v>
      </c>
      <c r="K1250" s="3"/>
      <c r="L1250" s="3"/>
      <c r="M1250" s="3"/>
    </row>
    <row r="1251" spans="1:13" s="1" customFormat="1" ht="14.9" customHeight="1" x14ac:dyDescent="0.2">
      <c r="A1251" s="3" t="s">
        <v>247</v>
      </c>
      <c r="B1251" s="3" t="s">
        <v>13307</v>
      </c>
      <c r="C1251" s="4">
        <v>43009</v>
      </c>
      <c r="D1251" s="3" t="s">
        <v>13308</v>
      </c>
      <c r="E1251" s="5">
        <v>1087.19</v>
      </c>
      <c r="F1251" s="3" t="s">
        <v>13309</v>
      </c>
      <c r="G1251" s="3" t="s">
        <v>5235</v>
      </c>
      <c r="H1251" s="4">
        <v>45324</v>
      </c>
      <c r="I1251" s="3" t="s">
        <v>68</v>
      </c>
      <c r="J1251" s="6">
        <v>2700</v>
      </c>
      <c r="K1251" s="3"/>
      <c r="L1251" s="3"/>
      <c r="M1251" s="3"/>
    </row>
    <row r="1252" spans="1:13" s="1" customFormat="1" ht="14.9" customHeight="1" x14ac:dyDescent="0.2">
      <c r="A1252" s="3" t="s">
        <v>247</v>
      </c>
      <c r="B1252" s="3" t="s">
        <v>5232</v>
      </c>
      <c r="C1252" s="4">
        <v>42130</v>
      </c>
      <c r="D1252" s="3" t="s">
        <v>5233</v>
      </c>
      <c r="E1252" s="5">
        <v>2600</v>
      </c>
      <c r="F1252" s="3" t="s">
        <v>5234</v>
      </c>
      <c r="G1252" s="3" t="s">
        <v>5235</v>
      </c>
      <c r="H1252" s="4">
        <v>42130</v>
      </c>
      <c r="I1252" s="3"/>
      <c r="J1252" s="6">
        <v>24500</v>
      </c>
      <c r="K1252" s="3"/>
      <c r="L1252" s="3" t="s">
        <v>16267</v>
      </c>
      <c r="M1252" s="3"/>
    </row>
    <row r="1253" spans="1:13" s="1" customFormat="1" ht="14.9" customHeight="1" x14ac:dyDescent="0.2">
      <c r="A1253" s="3" t="s">
        <v>247</v>
      </c>
      <c r="B1253" s="3" t="s">
        <v>13310</v>
      </c>
      <c r="C1253" s="4">
        <v>41346</v>
      </c>
      <c r="D1253" s="3" t="s">
        <v>13308</v>
      </c>
      <c r="E1253" s="5">
        <v>4168.25</v>
      </c>
      <c r="F1253" s="3" t="s">
        <v>13311</v>
      </c>
      <c r="G1253" s="3" t="s">
        <v>5235</v>
      </c>
      <c r="H1253" s="4">
        <v>45017</v>
      </c>
      <c r="I1253" s="3" t="s">
        <v>68</v>
      </c>
      <c r="J1253" s="6">
        <v>16750</v>
      </c>
      <c r="K1253" s="3"/>
      <c r="L1253" s="3" t="s">
        <v>16267</v>
      </c>
      <c r="M1253" s="3"/>
    </row>
    <row r="1254" spans="1:13" s="1" customFormat="1" ht="14.9" customHeight="1" x14ac:dyDescent="0.2">
      <c r="A1254" s="3" t="s">
        <v>247</v>
      </c>
      <c r="B1254" s="3" t="s">
        <v>16036</v>
      </c>
      <c r="C1254" s="4">
        <v>41346</v>
      </c>
      <c r="D1254" s="3" t="s">
        <v>16037</v>
      </c>
      <c r="E1254" s="5">
        <v>1880</v>
      </c>
      <c r="F1254" s="3" t="s">
        <v>16038</v>
      </c>
      <c r="G1254" s="3" t="s">
        <v>16039</v>
      </c>
      <c r="H1254" s="4">
        <v>43374</v>
      </c>
      <c r="I1254" s="3" t="s">
        <v>16040</v>
      </c>
      <c r="J1254" s="6">
        <v>16500</v>
      </c>
      <c r="K1254" s="3" t="s">
        <v>16267</v>
      </c>
      <c r="L1254" s="3" t="s">
        <v>16267</v>
      </c>
      <c r="M1254" s="3"/>
    </row>
    <row r="1255" spans="1:13" s="1" customFormat="1" ht="14.9" customHeight="1" x14ac:dyDescent="0.2">
      <c r="A1255" s="3" t="s">
        <v>247</v>
      </c>
      <c r="B1255" s="3" t="s">
        <v>6018</v>
      </c>
      <c r="C1255" s="4">
        <v>41932</v>
      </c>
      <c r="D1255" s="3"/>
      <c r="E1255" s="5">
        <v>0</v>
      </c>
      <c r="F1255" s="3" t="s">
        <v>6019</v>
      </c>
      <c r="G1255" s="3" t="s">
        <v>6020</v>
      </c>
      <c r="H1255" s="4">
        <v>43374</v>
      </c>
      <c r="I1255" s="3" t="s">
        <v>157</v>
      </c>
      <c r="J1255" s="6">
        <v>6200</v>
      </c>
      <c r="K1255" s="3"/>
      <c r="L1255" s="3"/>
      <c r="M1255" s="3"/>
    </row>
    <row r="1256" spans="1:13" s="1" customFormat="1" ht="14.9" customHeight="1" x14ac:dyDescent="0.2">
      <c r="A1256" s="3" t="s">
        <v>247</v>
      </c>
      <c r="B1256" s="3" t="s">
        <v>9530</v>
      </c>
      <c r="C1256" s="4">
        <v>44075</v>
      </c>
      <c r="D1256" s="3"/>
      <c r="E1256" s="5">
        <v>0</v>
      </c>
      <c r="F1256" s="3" t="s">
        <v>9531</v>
      </c>
      <c r="G1256" s="3" t="s">
        <v>9532</v>
      </c>
      <c r="H1256" s="4">
        <v>46023</v>
      </c>
      <c r="I1256" s="3" t="s">
        <v>68</v>
      </c>
      <c r="J1256" s="6">
        <v>5300</v>
      </c>
      <c r="K1256" s="3"/>
      <c r="L1256" s="3"/>
      <c r="M1256" s="3"/>
    </row>
    <row r="1257" spans="1:13" s="1" customFormat="1" ht="14.9" customHeight="1" x14ac:dyDescent="0.2">
      <c r="A1257" s="3" t="s">
        <v>247</v>
      </c>
      <c r="B1257" s="3" t="s">
        <v>5478</v>
      </c>
      <c r="C1257" s="4">
        <v>44075</v>
      </c>
      <c r="D1257" s="3"/>
      <c r="E1257" s="5">
        <v>0</v>
      </c>
      <c r="F1257" s="3" t="s">
        <v>5479</v>
      </c>
      <c r="G1257" s="3" t="s">
        <v>5480</v>
      </c>
      <c r="H1257" s="4">
        <v>44075</v>
      </c>
      <c r="I1257" s="3" t="s">
        <v>157</v>
      </c>
      <c r="J1257" s="6">
        <v>5900</v>
      </c>
      <c r="K1257" s="3"/>
      <c r="L1257" s="3"/>
      <c r="M1257" s="3"/>
    </row>
    <row r="1258" spans="1:13" s="1" customFormat="1" ht="14.9" customHeight="1" x14ac:dyDescent="0.2">
      <c r="A1258" s="3" t="s">
        <v>247</v>
      </c>
      <c r="B1258" s="3" t="s">
        <v>5176</v>
      </c>
      <c r="C1258" s="4">
        <v>32964</v>
      </c>
      <c r="D1258" s="3"/>
      <c r="E1258" s="5">
        <v>0</v>
      </c>
      <c r="F1258" s="3" t="s">
        <v>5177</v>
      </c>
      <c r="G1258" s="3" t="s">
        <v>57</v>
      </c>
      <c r="H1258" s="4">
        <v>39083</v>
      </c>
      <c r="I1258" s="3" t="s">
        <v>68</v>
      </c>
      <c r="J1258" s="6">
        <v>10000</v>
      </c>
      <c r="K1258" s="3"/>
      <c r="L1258" s="3"/>
      <c r="M1258" s="3"/>
    </row>
    <row r="1259" spans="1:13" s="1" customFormat="1" ht="14.9" customHeight="1" x14ac:dyDescent="0.2">
      <c r="A1259" s="3" t="s">
        <v>247</v>
      </c>
      <c r="B1259" s="3" t="s">
        <v>2323</v>
      </c>
      <c r="C1259" s="4">
        <v>32964</v>
      </c>
      <c r="D1259" s="3" t="s">
        <v>2324</v>
      </c>
      <c r="E1259" s="5">
        <v>0</v>
      </c>
      <c r="F1259" s="3" t="s">
        <v>2325</v>
      </c>
      <c r="G1259" s="3" t="s">
        <v>57</v>
      </c>
      <c r="H1259" s="4">
        <v>44721</v>
      </c>
      <c r="I1259" s="3" t="s">
        <v>68</v>
      </c>
      <c r="J1259" s="6">
        <v>10500</v>
      </c>
      <c r="K1259" s="3"/>
      <c r="L1259" s="3"/>
      <c r="M1259" s="3"/>
    </row>
    <row r="1260" spans="1:13" s="1" customFormat="1" ht="14.9" customHeight="1" x14ac:dyDescent="0.2">
      <c r="A1260" s="3" t="s">
        <v>247</v>
      </c>
      <c r="B1260" s="3" t="s">
        <v>11930</v>
      </c>
      <c r="C1260" s="4">
        <v>44896</v>
      </c>
      <c r="D1260" s="3" t="s">
        <v>11931</v>
      </c>
      <c r="E1260" s="5">
        <v>158025</v>
      </c>
      <c r="F1260" s="3" t="s">
        <v>11932</v>
      </c>
      <c r="G1260" s="3" t="s">
        <v>11933</v>
      </c>
      <c r="H1260" s="4">
        <v>44896</v>
      </c>
      <c r="I1260" s="3" t="s">
        <v>27</v>
      </c>
      <c r="J1260" s="6">
        <v>322500</v>
      </c>
      <c r="K1260" s="3"/>
      <c r="L1260" s="3"/>
      <c r="M1260" s="3"/>
    </row>
    <row r="1261" spans="1:13" s="1" customFormat="1" ht="14.9" customHeight="1" x14ac:dyDescent="0.2">
      <c r="A1261" s="3" t="s">
        <v>247</v>
      </c>
      <c r="B1261" s="3" t="s">
        <v>6401</v>
      </c>
      <c r="C1261" s="4">
        <v>40938</v>
      </c>
      <c r="D1261" s="3" t="s">
        <v>6398</v>
      </c>
      <c r="E1261" s="5">
        <v>16354.73</v>
      </c>
      <c r="F1261" s="3" t="s">
        <v>6402</v>
      </c>
      <c r="G1261" s="3" t="s">
        <v>6400</v>
      </c>
      <c r="H1261" s="4">
        <v>40938</v>
      </c>
      <c r="I1261" s="3" t="s">
        <v>6403</v>
      </c>
      <c r="J1261" s="6">
        <v>58500</v>
      </c>
      <c r="K1261" s="3" t="s">
        <v>16267</v>
      </c>
      <c r="L1261" s="3" t="s">
        <v>16267</v>
      </c>
      <c r="M1261" s="3"/>
    </row>
    <row r="1262" spans="1:13" s="1" customFormat="1" ht="14.9" customHeight="1" x14ac:dyDescent="0.2">
      <c r="A1262" s="3" t="s">
        <v>247</v>
      </c>
      <c r="B1262" s="3" t="s">
        <v>15948</v>
      </c>
      <c r="C1262" s="4">
        <v>40938</v>
      </c>
      <c r="D1262" s="3" t="s">
        <v>15949</v>
      </c>
      <c r="E1262" s="5">
        <v>17836</v>
      </c>
      <c r="F1262" s="3" t="s">
        <v>15950</v>
      </c>
      <c r="G1262" s="3" t="s">
        <v>57</v>
      </c>
      <c r="H1262" s="4">
        <v>40938</v>
      </c>
      <c r="I1262" s="3" t="s">
        <v>2726</v>
      </c>
      <c r="J1262" s="6">
        <v>45500</v>
      </c>
      <c r="K1262" s="3" t="s">
        <v>16267</v>
      </c>
      <c r="L1262" s="3"/>
      <c r="M1262" s="3"/>
    </row>
    <row r="1263" spans="1:13" s="1" customFormat="1" ht="14.9" customHeight="1" x14ac:dyDescent="0.2">
      <c r="A1263" s="3" t="s">
        <v>247</v>
      </c>
      <c r="B1263" s="3" t="s">
        <v>2640</v>
      </c>
      <c r="C1263" s="4">
        <v>32964</v>
      </c>
      <c r="D1263" s="3" t="s">
        <v>2641</v>
      </c>
      <c r="E1263" s="5">
        <v>7660.9</v>
      </c>
      <c r="F1263" s="3" t="s">
        <v>2642</v>
      </c>
      <c r="G1263" s="3" t="s">
        <v>2643</v>
      </c>
      <c r="H1263" s="4">
        <v>40239</v>
      </c>
      <c r="I1263" s="3" t="s">
        <v>1488</v>
      </c>
      <c r="J1263" s="6">
        <v>22250</v>
      </c>
      <c r="K1263" s="3" t="s">
        <v>16267</v>
      </c>
      <c r="L1263" s="3" t="s">
        <v>16267</v>
      </c>
      <c r="M1263" s="3"/>
    </row>
    <row r="1264" spans="1:13" s="1" customFormat="1" ht="14.9" customHeight="1" x14ac:dyDescent="0.2">
      <c r="A1264" s="3" t="s">
        <v>247</v>
      </c>
      <c r="B1264" s="3" t="s">
        <v>1953</v>
      </c>
      <c r="C1264" s="4">
        <v>32964</v>
      </c>
      <c r="D1264" s="3" t="s">
        <v>1954</v>
      </c>
      <c r="E1264" s="5">
        <v>0</v>
      </c>
      <c r="F1264" s="3" t="s">
        <v>1955</v>
      </c>
      <c r="G1264" s="3" t="s">
        <v>1956</v>
      </c>
      <c r="H1264" s="4">
        <v>32964</v>
      </c>
      <c r="I1264" s="3" t="s">
        <v>68</v>
      </c>
      <c r="J1264" s="6">
        <v>9900</v>
      </c>
      <c r="K1264" s="3"/>
      <c r="L1264" s="3"/>
      <c r="M1264" s="3"/>
    </row>
    <row r="1265" spans="1:13" s="1" customFormat="1" ht="14.9" customHeight="1" x14ac:dyDescent="0.2">
      <c r="A1265" s="3" t="s">
        <v>247</v>
      </c>
      <c r="B1265" s="3" t="s">
        <v>5893</v>
      </c>
      <c r="C1265" s="4">
        <v>33269</v>
      </c>
      <c r="D1265" s="3" t="s">
        <v>5894</v>
      </c>
      <c r="E1265" s="5">
        <v>11046.61</v>
      </c>
      <c r="F1265" s="3" t="s">
        <v>5895</v>
      </c>
      <c r="G1265" s="3" t="s">
        <v>57</v>
      </c>
      <c r="H1265" s="4">
        <v>45539</v>
      </c>
      <c r="I1265" s="3" t="s">
        <v>68</v>
      </c>
      <c r="J1265" s="6">
        <v>26000</v>
      </c>
      <c r="K1265" s="3"/>
      <c r="L1265" s="3"/>
      <c r="M1265" s="3"/>
    </row>
    <row r="1266" spans="1:13" s="1" customFormat="1" ht="14.9" customHeight="1" x14ac:dyDescent="0.2">
      <c r="A1266" s="3" t="s">
        <v>247</v>
      </c>
      <c r="B1266" s="3" t="s">
        <v>7179</v>
      </c>
      <c r="C1266" s="4">
        <v>38657</v>
      </c>
      <c r="D1266" s="3" t="s">
        <v>7180</v>
      </c>
      <c r="E1266" s="5">
        <v>13485.48</v>
      </c>
      <c r="F1266" s="3" t="s">
        <v>7181</v>
      </c>
      <c r="G1266" s="3" t="s">
        <v>7182</v>
      </c>
      <c r="H1266" s="4">
        <v>43194</v>
      </c>
      <c r="I1266" s="3" t="s">
        <v>68</v>
      </c>
      <c r="J1266" s="6">
        <v>31750</v>
      </c>
      <c r="K1266" s="3"/>
      <c r="L1266" s="3"/>
      <c r="M1266" s="3"/>
    </row>
    <row r="1267" spans="1:13" s="1" customFormat="1" ht="14.9" customHeight="1" x14ac:dyDescent="0.2">
      <c r="A1267" s="3" t="s">
        <v>247</v>
      </c>
      <c r="B1267" s="3" t="s">
        <v>13258</v>
      </c>
      <c r="C1267" s="4">
        <v>38657</v>
      </c>
      <c r="D1267" s="3" t="s">
        <v>13259</v>
      </c>
      <c r="E1267" s="5">
        <v>3639.58</v>
      </c>
      <c r="F1267" s="3" t="s">
        <v>13260</v>
      </c>
      <c r="G1267" s="3" t="s">
        <v>13261</v>
      </c>
      <c r="H1267" s="4">
        <v>44562</v>
      </c>
      <c r="I1267" s="3" t="s">
        <v>68</v>
      </c>
      <c r="J1267" s="6">
        <v>24250</v>
      </c>
      <c r="K1267" s="3"/>
      <c r="L1267" s="3" t="s">
        <v>16267</v>
      </c>
      <c r="M1267" s="3"/>
    </row>
    <row r="1268" spans="1:13" s="1" customFormat="1" ht="14.9" customHeight="1" x14ac:dyDescent="0.2">
      <c r="A1268" s="3" t="s">
        <v>247</v>
      </c>
      <c r="B1268" s="3" t="s">
        <v>2537</v>
      </c>
      <c r="C1268" s="4">
        <v>39366</v>
      </c>
      <c r="D1268" s="3" t="s">
        <v>2538</v>
      </c>
      <c r="E1268" s="5">
        <v>18219.740000000002</v>
      </c>
      <c r="F1268" s="3" t="s">
        <v>2539</v>
      </c>
      <c r="G1268" s="3" t="s">
        <v>57</v>
      </c>
      <c r="H1268" s="4">
        <v>39366</v>
      </c>
      <c r="I1268" s="3" t="s">
        <v>68</v>
      </c>
      <c r="J1268" s="6">
        <v>43000</v>
      </c>
      <c r="K1268" s="3"/>
      <c r="L1268" s="3"/>
      <c r="M1268" s="3"/>
    </row>
    <row r="1269" spans="1:13" s="1" customFormat="1" ht="14.9" customHeight="1" x14ac:dyDescent="0.2">
      <c r="A1269" s="3" t="s">
        <v>247</v>
      </c>
      <c r="B1269" s="3" t="s">
        <v>4792</v>
      </c>
      <c r="C1269" s="4">
        <v>39234</v>
      </c>
      <c r="D1269" s="3" t="s">
        <v>4793</v>
      </c>
      <c r="E1269" s="5">
        <v>28405.58</v>
      </c>
      <c r="F1269" s="3" t="s">
        <v>4794</v>
      </c>
      <c r="G1269" s="3" t="s">
        <v>4795</v>
      </c>
      <c r="H1269" s="4">
        <v>39752</v>
      </c>
      <c r="I1269" s="3" t="s">
        <v>68</v>
      </c>
      <c r="J1269" s="6">
        <v>74000</v>
      </c>
      <c r="K1269" s="3"/>
      <c r="L1269" s="3"/>
      <c r="M1269" s="3"/>
    </row>
    <row r="1270" spans="1:13" s="1" customFormat="1" ht="14.9" customHeight="1" x14ac:dyDescent="0.2">
      <c r="A1270" s="3" t="s">
        <v>247</v>
      </c>
      <c r="B1270" s="3" t="s">
        <v>12953</v>
      </c>
      <c r="C1270" s="4">
        <v>32964</v>
      </c>
      <c r="D1270" s="3" t="s">
        <v>12949</v>
      </c>
      <c r="E1270" s="5">
        <v>75460</v>
      </c>
      <c r="F1270" s="3" t="s">
        <v>12954</v>
      </c>
      <c r="G1270" s="3" t="s">
        <v>12951</v>
      </c>
      <c r="H1270" s="4">
        <v>32964</v>
      </c>
      <c r="I1270" s="3" t="s">
        <v>699</v>
      </c>
      <c r="J1270" s="6">
        <v>154000</v>
      </c>
      <c r="K1270" s="3"/>
      <c r="L1270" s="3"/>
      <c r="M1270" s="3"/>
    </row>
    <row r="1271" spans="1:13" s="1" customFormat="1" ht="14.9" customHeight="1" x14ac:dyDescent="0.2">
      <c r="A1271" s="3" t="s">
        <v>247</v>
      </c>
      <c r="B1271" s="3" t="s">
        <v>1873</v>
      </c>
      <c r="C1271" s="4">
        <v>44173</v>
      </c>
      <c r="D1271" s="3" t="s">
        <v>1870</v>
      </c>
      <c r="E1271" s="5">
        <v>23359.94</v>
      </c>
      <c r="F1271" s="3" t="s">
        <v>1874</v>
      </c>
      <c r="G1271" s="3" t="s">
        <v>1872</v>
      </c>
      <c r="H1271" s="4">
        <v>44173</v>
      </c>
      <c r="I1271" s="3" t="s">
        <v>1875</v>
      </c>
      <c r="J1271" s="6">
        <v>52000</v>
      </c>
      <c r="K1271" s="3"/>
      <c r="L1271" s="3" t="s">
        <v>16267</v>
      </c>
      <c r="M1271" s="3"/>
    </row>
    <row r="1272" spans="1:13" s="1" customFormat="1" ht="14.9" customHeight="1" x14ac:dyDescent="0.2">
      <c r="A1272" s="3" t="s">
        <v>247</v>
      </c>
      <c r="B1272" s="3" t="s">
        <v>1876</v>
      </c>
      <c r="C1272" s="4">
        <v>43983</v>
      </c>
      <c r="D1272" s="3" t="s">
        <v>1870</v>
      </c>
      <c r="E1272" s="5">
        <v>43610</v>
      </c>
      <c r="F1272" s="3" t="s">
        <v>1877</v>
      </c>
      <c r="G1272" s="3" t="s">
        <v>1872</v>
      </c>
      <c r="H1272" s="4">
        <v>43983</v>
      </c>
      <c r="I1272" s="3" t="s">
        <v>1878</v>
      </c>
      <c r="J1272" s="6">
        <v>89000</v>
      </c>
      <c r="K1272" s="3"/>
      <c r="L1272" s="3"/>
      <c r="M1272" s="3"/>
    </row>
    <row r="1273" spans="1:13" s="1" customFormat="1" ht="14.9" customHeight="1" x14ac:dyDescent="0.2">
      <c r="A1273" s="3" t="s">
        <v>247</v>
      </c>
      <c r="B1273" s="3" t="s">
        <v>14330</v>
      </c>
      <c r="C1273" s="4">
        <v>44068</v>
      </c>
      <c r="D1273" s="3" t="s">
        <v>14331</v>
      </c>
      <c r="E1273" s="5">
        <v>15288</v>
      </c>
      <c r="F1273" s="3" t="s">
        <v>14332</v>
      </c>
      <c r="G1273" s="3" t="s">
        <v>57</v>
      </c>
      <c r="H1273" s="4">
        <v>44068</v>
      </c>
      <c r="I1273" s="3" t="s">
        <v>4315</v>
      </c>
      <c r="J1273" s="6">
        <v>156000</v>
      </c>
      <c r="K1273" s="3"/>
      <c r="L1273" s="3"/>
      <c r="M1273" s="3"/>
    </row>
    <row r="1274" spans="1:13" s="1" customFormat="1" ht="14.9" customHeight="1" x14ac:dyDescent="0.2">
      <c r="A1274" s="3" t="s">
        <v>247</v>
      </c>
      <c r="B1274" s="3" t="s">
        <v>14450</v>
      </c>
      <c r="C1274" s="4">
        <v>44890</v>
      </c>
      <c r="D1274" s="3" t="s">
        <v>14451</v>
      </c>
      <c r="E1274" s="5">
        <v>32869.879999999997</v>
      </c>
      <c r="F1274" s="3" t="s">
        <v>14452</v>
      </c>
      <c r="G1274" s="3" t="s">
        <v>14453</v>
      </c>
      <c r="H1274" s="4">
        <v>44890</v>
      </c>
      <c r="I1274" s="3" t="s">
        <v>1380</v>
      </c>
      <c r="J1274" s="6">
        <v>70000</v>
      </c>
      <c r="K1274" s="3"/>
      <c r="L1274" s="3"/>
      <c r="M1274" s="3"/>
    </row>
    <row r="1275" spans="1:13" s="1" customFormat="1" ht="14.9" customHeight="1" x14ac:dyDescent="0.2">
      <c r="A1275" s="3" t="s">
        <v>247</v>
      </c>
      <c r="B1275" s="3" t="s">
        <v>5648</v>
      </c>
      <c r="C1275" s="4">
        <v>46113</v>
      </c>
      <c r="D1275" s="3" t="s">
        <v>5649</v>
      </c>
      <c r="E1275" s="5"/>
      <c r="F1275" s="3" t="s">
        <v>5650</v>
      </c>
      <c r="G1275" s="3" t="s">
        <v>5651</v>
      </c>
      <c r="H1275" s="4">
        <v>46113</v>
      </c>
      <c r="I1275" s="3" t="s">
        <v>5652</v>
      </c>
      <c r="J1275" s="6">
        <v>0</v>
      </c>
      <c r="K1275" s="3"/>
      <c r="L1275" s="3"/>
      <c r="M1275" s="3"/>
    </row>
    <row r="1276" spans="1:13" s="1" customFormat="1" ht="14.9" customHeight="1" x14ac:dyDescent="0.2">
      <c r="A1276" s="3" t="s">
        <v>247</v>
      </c>
      <c r="B1276" s="3" t="s">
        <v>13209</v>
      </c>
      <c r="C1276" s="4">
        <v>45740</v>
      </c>
      <c r="D1276" s="3" t="s">
        <v>13206</v>
      </c>
      <c r="E1276" s="5">
        <v>37485</v>
      </c>
      <c r="F1276" s="3" t="s">
        <v>13210</v>
      </c>
      <c r="G1276" s="3" t="s">
        <v>13208</v>
      </c>
      <c r="H1276" s="4">
        <v>45740</v>
      </c>
      <c r="I1276" s="3" t="s">
        <v>13211</v>
      </c>
      <c r="J1276" s="6">
        <v>76500</v>
      </c>
      <c r="K1276" s="3"/>
      <c r="L1276" s="3"/>
      <c r="M1276" s="3"/>
    </row>
    <row r="1277" spans="1:13" s="1" customFormat="1" ht="14.9" customHeight="1" x14ac:dyDescent="0.2">
      <c r="A1277" s="3" t="s">
        <v>247</v>
      </c>
      <c r="B1277" s="3" t="s">
        <v>14441</v>
      </c>
      <c r="C1277" s="4">
        <v>45904</v>
      </c>
      <c r="D1277" s="3" t="s">
        <v>14442</v>
      </c>
      <c r="E1277" s="5">
        <v>0</v>
      </c>
      <c r="F1277" s="3" t="s">
        <v>14443</v>
      </c>
      <c r="G1277" s="3" t="s">
        <v>14444</v>
      </c>
      <c r="H1277" s="4">
        <v>45904</v>
      </c>
      <c r="I1277" s="3" t="s">
        <v>14445</v>
      </c>
      <c r="J1277" s="6">
        <v>0</v>
      </c>
      <c r="K1277" s="3"/>
      <c r="L1277" s="3"/>
      <c r="M1277" s="3"/>
    </row>
    <row r="1278" spans="1:13" s="1" customFormat="1" ht="14.9" customHeight="1" x14ac:dyDescent="0.2">
      <c r="A1278" s="3" t="s">
        <v>247</v>
      </c>
      <c r="B1278" s="3" t="s">
        <v>10853</v>
      </c>
      <c r="C1278" s="4">
        <v>45748</v>
      </c>
      <c r="D1278" s="3" t="s">
        <v>10854</v>
      </c>
      <c r="E1278" s="5">
        <v>2475.1999999999998</v>
      </c>
      <c r="F1278" s="3" t="s">
        <v>10855</v>
      </c>
      <c r="G1278" s="3" t="s">
        <v>3560</v>
      </c>
      <c r="H1278" s="4">
        <v>45748</v>
      </c>
      <c r="I1278" s="3" t="s">
        <v>10856</v>
      </c>
      <c r="J1278" s="6">
        <v>5600</v>
      </c>
      <c r="K1278" s="3"/>
      <c r="L1278" s="3"/>
      <c r="M1278" s="3"/>
    </row>
    <row r="1279" spans="1:13" s="1" customFormat="1" ht="14.9" customHeight="1" x14ac:dyDescent="0.2">
      <c r="A1279" s="3" t="s">
        <v>152</v>
      </c>
      <c r="B1279" s="3" t="s">
        <v>2543</v>
      </c>
      <c r="C1279" s="4">
        <v>45082</v>
      </c>
      <c r="D1279" s="3" t="s">
        <v>2544</v>
      </c>
      <c r="E1279" s="5">
        <v>66640</v>
      </c>
      <c r="F1279" s="3" t="s">
        <v>2545</v>
      </c>
      <c r="G1279" s="3" t="s">
        <v>2546</v>
      </c>
      <c r="H1279" s="4">
        <v>45082</v>
      </c>
      <c r="I1279" s="3" t="s">
        <v>2547</v>
      </c>
      <c r="J1279" s="6">
        <v>136000</v>
      </c>
      <c r="K1279" s="3"/>
      <c r="L1279" s="3"/>
      <c r="M1279" s="3"/>
    </row>
    <row r="1280" spans="1:13" s="1" customFormat="1" ht="14.9" customHeight="1" x14ac:dyDescent="0.2">
      <c r="A1280" s="3" t="s">
        <v>152</v>
      </c>
      <c r="B1280" s="3" t="s">
        <v>5505</v>
      </c>
      <c r="C1280" s="4">
        <v>32964</v>
      </c>
      <c r="D1280" s="3" t="s">
        <v>5506</v>
      </c>
      <c r="E1280" s="5">
        <v>2517480</v>
      </c>
      <c r="F1280" s="3" t="s">
        <v>5507</v>
      </c>
      <c r="G1280" s="3" t="s">
        <v>5508</v>
      </c>
      <c r="H1280" s="4">
        <v>32964</v>
      </c>
      <c r="I1280" s="3" t="s">
        <v>27</v>
      </c>
      <c r="J1280" s="6">
        <v>4860000</v>
      </c>
      <c r="K1280" s="3"/>
      <c r="L1280" s="3"/>
      <c r="M1280" s="3"/>
    </row>
    <row r="1281" spans="1:13" s="1" customFormat="1" ht="14.9" customHeight="1" x14ac:dyDescent="0.2">
      <c r="A1281" s="3" t="s">
        <v>152</v>
      </c>
      <c r="B1281" s="3" t="s">
        <v>15072</v>
      </c>
      <c r="C1281" s="4">
        <v>39784</v>
      </c>
      <c r="D1281" s="3" t="s">
        <v>15066</v>
      </c>
      <c r="E1281" s="5">
        <v>6961.5</v>
      </c>
      <c r="F1281" s="3" t="s">
        <v>15073</v>
      </c>
      <c r="G1281" s="3" t="s">
        <v>13656</v>
      </c>
      <c r="H1281" s="4">
        <v>39784</v>
      </c>
      <c r="I1281" s="3" t="s">
        <v>391</v>
      </c>
      <c r="J1281" s="6">
        <v>15750</v>
      </c>
      <c r="K1281" s="3"/>
      <c r="L1281" s="3"/>
      <c r="M1281" s="3"/>
    </row>
    <row r="1282" spans="1:13" s="1" customFormat="1" ht="14.9" customHeight="1" x14ac:dyDescent="0.2">
      <c r="A1282" s="3" t="s">
        <v>152</v>
      </c>
      <c r="B1282" s="3" t="s">
        <v>5406</v>
      </c>
      <c r="C1282" s="4">
        <v>32964</v>
      </c>
      <c r="D1282" s="3" t="s">
        <v>5407</v>
      </c>
      <c r="E1282" s="5">
        <v>0</v>
      </c>
      <c r="F1282" s="3" t="s">
        <v>5408</v>
      </c>
      <c r="G1282" s="3" t="s">
        <v>5409</v>
      </c>
      <c r="H1282" s="4">
        <v>32964</v>
      </c>
      <c r="I1282" s="3" t="s">
        <v>21</v>
      </c>
      <c r="J1282" s="6">
        <v>4100</v>
      </c>
      <c r="K1282" s="3" t="s">
        <v>16267</v>
      </c>
      <c r="L1282" s="3"/>
      <c r="M1282" s="3"/>
    </row>
    <row r="1283" spans="1:13" s="1" customFormat="1" ht="14.9" customHeight="1" x14ac:dyDescent="0.2">
      <c r="A1283" s="3" t="s">
        <v>152</v>
      </c>
      <c r="B1283" s="3" t="s">
        <v>8062</v>
      </c>
      <c r="C1283" s="4">
        <v>32964</v>
      </c>
      <c r="D1283" s="3"/>
      <c r="E1283" s="5">
        <v>0</v>
      </c>
      <c r="F1283" s="3" t="s">
        <v>8063</v>
      </c>
      <c r="G1283" s="3" t="s">
        <v>8064</v>
      </c>
      <c r="H1283" s="4">
        <v>36556</v>
      </c>
      <c r="I1283" s="3" t="s">
        <v>98</v>
      </c>
      <c r="J1283" s="6">
        <v>7500</v>
      </c>
      <c r="K1283" s="3" t="s">
        <v>16267</v>
      </c>
      <c r="L1283" s="3"/>
      <c r="M1283" s="3"/>
    </row>
    <row r="1284" spans="1:13" s="1" customFormat="1" ht="14.9" customHeight="1" x14ac:dyDescent="0.2">
      <c r="A1284" s="3" t="s">
        <v>152</v>
      </c>
      <c r="B1284" s="3" t="s">
        <v>5396</v>
      </c>
      <c r="C1284" s="4">
        <v>32964</v>
      </c>
      <c r="D1284" s="3" t="s">
        <v>5397</v>
      </c>
      <c r="E1284" s="5">
        <v>0</v>
      </c>
      <c r="F1284" s="3" t="s">
        <v>5398</v>
      </c>
      <c r="G1284" s="3" t="s">
        <v>57</v>
      </c>
      <c r="H1284" s="4">
        <v>43456</v>
      </c>
      <c r="I1284" s="3" t="s">
        <v>286</v>
      </c>
      <c r="J1284" s="6">
        <v>3100</v>
      </c>
      <c r="K1284" s="3" t="s">
        <v>16267</v>
      </c>
      <c r="L1284" s="3"/>
      <c r="M1284" s="3"/>
    </row>
    <row r="1285" spans="1:13" s="1" customFormat="1" ht="14.9" customHeight="1" x14ac:dyDescent="0.2">
      <c r="A1285" s="3" t="s">
        <v>152</v>
      </c>
      <c r="B1285" s="3" t="s">
        <v>14030</v>
      </c>
      <c r="C1285" s="4">
        <v>32964</v>
      </c>
      <c r="D1285" s="3" t="s">
        <v>14031</v>
      </c>
      <c r="E1285" s="5">
        <v>0</v>
      </c>
      <c r="F1285" s="3" t="s">
        <v>14032</v>
      </c>
      <c r="G1285" s="3" t="s">
        <v>14033</v>
      </c>
      <c r="H1285" s="4">
        <v>45904</v>
      </c>
      <c r="I1285" s="3" t="s">
        <v>704</v>
      </c>
      <c r="J1285" s="6">
        <v>9400</v>
      </c>
      <c r="K1285" s="3"/>
      <c r="L1285" s="3"/>
      <c r="M1285" s="3"/>
    </row>
    <row r="1286" spans="1:13" s="1" customFormat="1" ht="14.9" customHeight="1" x14ac:dyDescent="0.2">
      <c r="A1286" s="3" t="s">
        <v>152</v>
      </c>
      <c r="B1286" s="3" t="s">
        <v>6679</v>
      </c>
      <c r="C1286" s="4">
        <v>39132</v>
      </c>
      <c r="D1286" s="3" t="s">
        <v>6680</v>
      </c>
      <c r="E1286" s="5">
        <v>22810.54</v>
      </c>
      <c r="F1286" s="3" t="s">
        <v>6681</v>
      </c>
      <c r="G1286" s="3" t="s">
        <v>6682</v>
      </c>
      <c r="H1286" s="4">
        <v>42528</v>
      </c>
      <c r="I1286" s="3" t="s">
        <v>93</v>
      </c>
      <c r="J1286" s="6">
        <v>55500</v>
      </c>
      <c r="K1286" s="3"/>
      <c r="L1286" s="3"/>
      <c r="M1286" s="3"/>
    </row>
    <row r="1287" spans="1:13" s="1" customFormat="1" ht="14.9" customHeight="1" x14ac:dyDescent="0.2">
      <c r="A1287" s="3" t="s">
        <v>152</v>
      </c>
      <c r="B1287" s="3" t="s">
        <v>8336</v>
      </c>
      <c r="C1287" s="4">
        <v>43556</v>
      </c>
      <c r="D1287" s="3"/>
      <c r="E1287" s="5">
        <v>0</v>
      </c>
      <c r="F1287" s="3" t="s">
        <v>8337</v>
      </c>
      <c r="G1287" s="3" t="s">
        <v>8338</v>
      </c>
      <c r="H1287" s="4">
        <v>43556</v>
      </c>
      <c r="I1287" s="3" t="s">
        <v>93</v>
      </c>
      <c r="J1287" s="6">
        <v>4000</v>
      </c>
      <c r="K1287" s="3"/>
      <c r="L1287" s="3"/>
      <c r="M1287" s="3"/>
    </row>
    <row r="1288" spans="1:13" s="1" customFormat="1" ht="14.9" customHeight="1" x14ac:dyDescent="0.2">
      <c r="A1288" s="3" t="s">
        <v>152</v>
      </c>
      <c r="B1288" s="3" t="s">
        <v>5339</v>
      </c>
      <c r="C1288" s="4">
        <v>43891</v>
      </c>
      <c r="D1288" s="3" t="s">
        <v>5340</v>
      </c>
      <c r="E1288" s="5">
        <v>0</v>
      </c>
      <c r="F1288" s="3" t="s">
        <v>5341</v>
      </c>
      <c r="G1288" s="3" t="s">
        <v>5342</v>
      </c>
      <c r="H1288" s="4">
        <v>45748</v>
      </c>
      <c r="I1288" s="3" t="s">
        <v>93</v>
      </c>
      <c r="J1288" s="6">
        <v>9100</v>
      </c>
      <c r="K1288" s="3"/>
      <c r="L1288" s="3"/>
      <c r="M1288" s="3"/>
    </row>
    <row r="1289" spans="1:13" s="1" customFormat="1" ht="14.9" customHeight="1" x14ac:dyDescent="0.2">
      <c r="A1289" s="3" t="s">
        <v>152</v>
      </c>
      <c r="B1289" s="3" t="s">
        <v>7400</v>
      </c>
      <c r="C1289" s="4">
        <v>43556</v>
      </c>
      <c r="D1289" s="3" t="s">
        <v>7401</v>
      </c>
      <c r="E1289" s="5">
        <v>2600</v>
      </c>
      <c r="F1289" s="3" t="s">
        <v>7402</v>
      </c>
      <c r="G1289" s="3" t="s">
        <v>57</v>
      </c>
      <c r="H1289" s="4">
        <v>43556</v>
      </c>
      <c r="I1289" s="3" t="s">
        <v>93</v>
      </c>
      <c r="J1289" s="6">
        <v>17500</v>
      </c>
      <c r="K1289" s="3"/>
      <c r="L1289" s="3" t="s">
        <v>16267</v>
      </c>
      <c r="M1289" s="3"/>
    </row>
    <row r="1290" spans="1:13" s="1" customFormat="1" ht="14.9" customHeight="1" x14ac:dyDescent="0.2">
      <c r="A1290" s="3" t="s">
        <v>152</v>
      </c>
      <c r="B1290" s="3" t="s">
        <v>7901</v>
      </c>
      <c r="C1290" s="4">
        <v>43556</v>
      </c>
      <c r="D1290" s="3"/>
      <c r="E1290" s="5">
        <v>2600</v>
      </c>
      <c r="F1290" s="3" t="s">
        <v>7902</v>
      </c>
      <c r="G1290" s="3" t="s">
        <v>57</v>
      </c>
      <c r="H1290" s="4">
        <v>43556</v>
      </c>
      <c r="I1290" s="3" t="s">
        <v>93</v>
      </c>
      <c r="J1290" s="6">
        <v>18750</v>
      </c>
      <c r="K1290" s="3"/>
      <c r="L1290" s="3" t="s">
        <v>16267</v>
      </c>
      <c r="M1290" s="3"/>
    </row>
    <row r="1291" spans="1:13" s="1" customFormat="1" ht="14.9" customHeight="1" x14ac:dyDescent="0.2">
      <c r="A1291" s="3" t="s">
        <v>152</v>
      </c>
      <c r="B1291" s="3" t="s">
        <v>3159</v>
      </c>
      <c r="C1291" s="4">
        <v>43556</v>
      </c>
      <c r="D1291" s="3" t="s">
        <v>3160</v>
      </c>
      <c r="E1291" s="5">
        <v>414.79</v>
      </c>
      <c r="F1291" s="3" t="s">
        <v>3161</v>
      </c>
      <c r="G1291" s="3" t="s">
        <v>57</v>
      </c>
      <c r="H1291" s="4">
        <v>43556</v>
      </c>
      <c r="I1291" s="3" t="s">
        <v>93</v>
      </c>
      <c r="J1291" s="6">
        <v>12250</v>
      </c>
      <c r="K1291" s="3"/>
      <c r="L1291" s="3"/>
      <c r="M1291" s="3"/>
    </row>
    <row r="1292" spans="1:13" s="1" customFormat="1" ht="14.9" customHeight="1" x14ac:dyDescent="0.2">
      <c r="A1292" s="3" t="s">
        <v>152</v>
      </c>
      <c r="B1292" s="3" t="s">
        <v>5403</v>
      </c>
      <c r="C1292" s="4">
        <v>40148</v>
      </c>
      <c r="D1292" s="3" t="s">
        <v>5404</v>
      </c>
      <c r="E1292" s="5">
        <v>12828.2</v>
      </c>
      <c r="F1292" s="3" t="s">
        <v>5405</v>
      </c>
      <c r="G1292" s="3" t="s">
        <v>57</v>
      </c>
      <c r="H1292" s="4">
        <v>45783</v>
      </c>
      <c r="I1292" s="3" t="s">
        <v>218</v>
      </c>
      <c r="J1292" s="6">
        <v>38500</v>
      </c>
      <c r="K1292" s="3" t="s">
        <v>16267</v>
      </c>
      <c r="L1292" s="3"/>
      <c r="M1292" s="3" t="s">
        <v>16267</v>
      </c>
    </row>
    <row r="1293" spans="1:13" s="1" customFormat="1" ht="14.9" customHeight="1" x14ac:dyDescent="0.2">
      <c r="A1293" s="3" t="s">
        <v>152</v>
      </c>
      <c r="B1293" s="3" t="s">
        <v>4316</v>
      </c>
      <c r="C1293" s="4">
        <v>32964</v>
      </c>
      <c r="D1293" s="3" t="s">
        <v>4317</v>
      </c>
      <c r="E1293" s="5">
        <v>3558.1</v>
      </c>
      <c r="F1293" s="3" t="s">
        <v>4318</v>
      </c>
      <c r="G1293" s="3" t="s">
        <v>4314</v>
      </c>
      <c r="H1293" s="4">
        <v>32964</v>
      </c>
      <c r="I1293" s="3" t="s">
        <v>4315</v>
      </c>
      <c r="J1293" s="6">
        <v>40250</v>
      </c>
      <c r="K1293" s="3"/>
      <c r="L1293" s="3"/>
      <c r="M1293" s="3"/>
    </row>
    <row r="1294" spans="1:13" s="1" customFormat="1" ht="14.9" customHeight="1" x14ac:dyDescent="0.2">
      <c r="A1294" s="3" t="s">
        <v>152</v>
      </c>
      <c r="B1294" s="3" t="s">
        <v>7275</v>
      </c>
      <c r="C1294" s="4">
        <v>32964</v>
      </c>
      <c r="D1294" s="3" t="s">
        <v>7276</v>
      </c>
      <c r="E1294" s="5">
        <v>0</v>
      </c>
      <c r="F1294" s="3" t="s">
        <v>7277</v>
      </c>
      <c r="G1294" s="3" t="s">
        <v>7278</v>
      </c>
      <c r="H1294" s="4">
        <v>36873</v>
      </c>
      <c r="I1294" s="3" t="s">
        <v>21</v>
      </c>
      <c r="J1294" s="6">
        <v>6300</v>
      </c>
      <c r="K1294" s="3" t="s">
        <v>16267</v>
      </c>
      <c r="L1294" s="3"/>
      <c r="M1294" s="3"/>
    </row>
    <row r="1295" spans="1:13" s="1" customFormat="1" ht="14.9" customHeight="1" x14ac:dyDescent="0.2">
      <c r="A1295" s="3" t="s">
        <v>152</v>
      </c>
      <c r="B1295" s="3" t="s">
        <v>5414</v>
      </c>
      <c r="C1295" s="4">
        <v>32964</v>
      </c>
      <c r="D1295" s="3" t="s">
        <v>5415</v>
      </c>
      <c r="E1295" s="5">
        <v>6541.89</v>
      </c>
      <c r="F1295" s="3" t="s">
        <v>5416</v>
      </c>
      <c r="G1295" s="3" t="s">
        <v>57</v>
      </c>
      <c r="H1295" s="4">
        <v>45948</v>
      </c>
      <c r="I1295" s="3" t="s">
        <v>5417</v>
      </c>
      <c r="J1295" s="6">
        <v>28000</v>
      </c>
      <c r="K1295" s="3" t="s">
        <v>16267</v>
      </c>
      <c r="L1295" s="3" t="s">
        <v>16267</v>
      </c>
      <c r="M1295" s="3" t="s">
        <v>16267</v>
      </c>
    </row>
    <row r="1296" spans="1:13" s="1" customFormat="1" ht="14.9" customHeight="1" x14ac:dyDescent="0.2">
      <c r="A1296" s="3" t="s">
        <v>152</v>
      </c>
      <c r="B1296" s="3" t="s">
        <v>9770</v>
      </c>
      <c r="C1296" s="4">
        <v>38808</v>
      </c>
      <c r="D1296" s="3"/>
      <c r="E1296" s="5">
        <v>1880</v>
      </c>
      <c r="F1296" s="3" t="s">
        <v>9771</v>
      </c>
      <c r="G1296" s="3" t="s">
        <v>9772</v>
      </c>
      <c r="H1296" s="4">
        <v>44470</v>
      </c>
      <c r="I1296" s="3" t="s">
        <v>9773</v>
      </c>
      <c r="J1296" s="6">
        <v>10500</v>
      </c>
      <c r="K1296" s="3" t="s">
        <v>16267</v>
      </c>
      <c r="L1296" s="3" t="s">
        <v>16267</v>
      </c>
      <c r="M1296" s="3"/>
    </row>
    <row r="1297" spans="1:13" s="1" customFormat="1" ht="14.9" customHeight="1" x14ac:dyDescent="0.2">
      <c r="A1297" s="3" t="s">
        <v>152</v>
      </c>
      <c r="B1297" s="3" t="s">
        <v>13132</v>
      </c>
      <c r="C1297" s="4">
        <v>45028</v>
      </c>
      <c r="D1297" s="3" t="s">
        <v>13133</v>
      </c>
      <c r="E1297" s="5">
        <v>0</v>
      </c>
      <c r="F1297" s="3" t="s">
        <v>13134</v>
      </c>
      <c r="G1297" s="3" t="s">
        <v>13135</v>
      </c>
      <c r="H1297" s="4">
        <v>45272</v>
      </c>
      <c r="I1297" s="3" t="s">
        <v>68</v>
      </c>
      <c r="J1297" s="6">
        <v>2950</v>
      </c>
      <c r="K1297" s="3"/>
      <c r="L1297" s="3"/>
      <c r="M1297" s="3"/>
    </row>
    <row r="1298" spans="1:13" s="1" customFormat="1" ht="14.9" customHeight="1" x14ac:dyDescent="0.2">
      <c r="A1298" s="3" t="s">
        <v>152</v>
      </c>
      <c r="B1298" s="3" t="s">
        <v>2667</v>
      </c>
      <c r="C1298" s="4">
        <v>32964</v>
      </c>
      <c r="D1298" s="3" t="s">
        <v>2668</v>
      </c>
      <c r="E1298" s="5">
        <v>0</v>
      </c>
      <c r="F1298" s="3" t="s">
        <v>2669</v>
      </c>
      <c r="G1298" s="3" t="s">
        <v>2670</v>
      </c>
      <c r="H1298" s="4">
        <v>38443</v>
      </c>
      <c r="I1298" s="3" t="s">
        <v>27</v>
      </c>
      <c r="J1298" s="6">
        <v>10750</v>
      </c>
      <c r="K1298" s="3"/>
      <c r="L1298" s="3"/>
      <c r="M1298" s="3"/>
    </row>
    <row r="1299" spans="1:13" s="1" customFormat="1" ht="14.9" customHeight="1" x14ac:dyDescent="0.2">
      <c r="A1299" s="3" t="s">
        <v>152</v>
      </c>
      <c r="B1299" s="3" t="s">
        <v>1637</v>
      </c>
      <c r="C1299" s="4">
        <v>32964</v>
      </c>
      <c r="D1299" s="3" t="s">
        <v>1638</v>
      </c>
      <c r="E1299" s="5">
        <v>14633.18</v>
      </c>
      <c r="F1299" s="3" t="s">
        <v>1639</v>
      </c>
      <c r="G1299" s="3" t="s">
        <v>928</v>
      </c>
      <c r="H1299" s="4">
        <v>45017</v>
      </c>
      <c r="I1299" s="3" t="s">
        <v>1640</v>
      </c>
      <c r="J1299" s="6">
        <v>43250</v>
      </c>
      <c r="K1299" s="3"/>
      <c r="L1299" s="3"/>
      <c r="M1299" s="3"/>
    </row>
    <row r="1300" spans="1:13" s="1" customFormat="1" ht="14.9" customHeight="1" x14ac:dyDescent="0.2">
      <c r="A1300" s="3" t="s">
        <v>152</v>
      </c>
      <c r="B1300" s="3" t="s">
        <v>13682</v>
      </c>
      <c r="C1300" s="4">
        <v>34880</v>
      </c>
      <c r="D1300" s="3" t="s">
        <v>13683</v>
      </c>
      <c r="E1300" s="5">
        <v>6961.5</v>
      </c>
      <c r="F1300" s="3" t="s">
        <v>13684</v>
      </c>
      <c r="G1300" s="3" t="s">
        <v>13685</v>
      </c>
      <c r="H1300" s="4">
        <v>38443</v>
      </c>
      <c r="I1300" s="3" t="s">
        <v>391</v>
      </c>
      <c r="J1300" s="6">
        <v>15750</v>
      </c>
      <c r="K1300" s="3"/>
      <c r="L1300" s="3"/>
      <c r="M1300" s="3"/>
    </row>
    <row r="1301" spans="1:13" s="1" customFormat="1" ht="14.9" customHeight="1" x14ac:dyDescent="0.2">
      <c r="A1301" s="3" t="s">
        <v>152</v>
      </c>
      <c r="B1301" s="3" t="s">
        <v>10494</v>
      </c>
      <c r="C1301" s="4">
        <v>38657</v>
      </c>
      <c r="D1301" s="3" t="s">
        <v>10495</v>
      </c>
      <c r="E1301" s="5">
        <v>0</v>
      </c>
      <c r="F1301" s="3" t="s">
        <v>10496</v>
      </c>
      <c r="G1301" s="3" t="s">
        <v>10497</v>
      </c>
      <c r="H1301" s="4">
        <v>42644</v>
      </c>
      <c r="I1301" s="3" t="s">
        <v>68</v>
      </c>
      <c r="J1301" s="6">
        <v>8100</v>
      </c>
      <c r="K1301" s="3"/>
      <c r="L1301" s="3"/>
      <c r="M1301" s="3"/>
    </row>
    <row r="1302" spans="1:13" s="1" customFormat="1" ht="14.9" customHeight="1" x14ac:dyDescent="0.2">
      <c r="A1302" s="3" t="s">
        <v>152</v>
      </c>
      <c r="B1302" s="3" t="s">
        <v>3430</v>
      </c>
      <c r="C1302" s="4">
        <v>35765</v>
      </c>
      <c r="D1302" s="3" t="s">
        <v>3431</v>
      </c>
      <c r="E1302" s="5">
        <v>519.35</v>
      </c>
      <c r="F1302" s="3" t="s">
        <v>3432</v>
      </c>
      <c r="G1302" s="3" t="s">
        <v>57</v>
      </c>
      <c r="H1302" s="4">
        <v>41184</v>
      </c>
      <c r="I1302" s="3" t="s">
        <v>157</v>
      </c>
      <c r="J1302" s="6">
        <v>1175</v>
      </c>
      <c r="K1302" s="3"/>
      <c r="L1302" s="3"/>
      <c r="M1302" s="3"/>
    </row>
    <row r="1303" spans="1:13" s="1" customFormat="1" ht="14.9" customHeight="1" x14ac:dyDescent="0.2">
      <c r="A1303" s="3" t="s">
        <v>152</v>
      </c>
      <c r="B1303" s="3" t="s">
        <v>3433</v>
      </c>
      <c r="C1303" s="4">
        <v>36982</v>
      </c>
      <c r="D1303" s="3" t="s">
        <v>3431</v>
      </c>
      <c r="E1303" s="5">
        <v>0</v>
      </c>
      <c r="F1303" s="3" t="s">
        <v>3434</v>
      </c>
      <c r="G1303" s="3" t="s">
        <v>57</v>
      </c>
      <c r="H1303" s="4">
        <v>41184</v>
      </c>
      <c r="I1303" s="3" t="s">
        <v>191</v>
      </c>
      <c r="J1303" s="6">
        <v>1800</v>
      </c>
      <c r="K1303" s="3"/>
      <c r="L1303" s="3"/>
      <c r="M1303" s="3"/>
    </row>
    <row r="1304" spans="1:13" s="1" customFormat="1" ht="14.9" customHeight="1" x14ac:dyDescent="0.2">
      <c r="A1304" s="3" t="s">
        <v>152</v>
      </c>
      <c r="B1304" s="3" t="s">
        <v>13292</v>
      </c>
      <c r="C1304" s="4">
        <v>36982</v>
      </c>
      <c r="D1304" s="3"/>
      <c r="E1304" s="5">
        <v>0</v>
      </c>
      <c r="F1304" s="3" t="s">
        <v>13293</v>
      </c>
      <c r="G1304" s="3" t="s">
        <v>13294</v>
      </c>
      <c r="H1304" s="4">
        <v>45778</v>
      </c>
      <c r="I1304" s="3" t="s">
        <v>68</v>
      </c>
      <c r="J1304" s="6">
        <v>4700</v>
      </c>
      <c r="K1304" s="3"/>
      <c r="L1304" s="3"/>
      <c r="M1304" s="3"/>
    </row>
    <row r="1305" spans="1:13" s="1" customFormat="1" ht="14.9" customHeight="1" x14ac:dyDescent="0.2">
      <c r="A1305" s="3" t="s">
        <v>152</v>
      </c>
      <c r="B1305" s="3" t="s">
        <v>2879</v>
      </c>
      <c r="C1305" s="4">
        <v>39176</v>
      </c>
      <c r="D1305" s="3" t="s">
        <v>2880</v>
      </c>
      <c r="E1305" s="5">
        <v>40209.75</v>
      </c>
      <c r="F1305" s="3" t="s">
        <v>2881</v>
      </c>
      <c r="G1305" s="3" t="s">
        <v>57</v>
      </c>
      <c r="H1305" s="4">
        <v>42829</v>
      </c>
      <c r="I1305" s="3" t="s">
        <v>27</v>
      </c>
      <c r="J1305" s="6">
        <v>97000</v>
      </c>
      <c r="K1305" s="3"/>
      <c r="L1305" s="3"/>
      <c r="M1305" s="3"/>
    </row>
    <row r="1306" spans="1:13" s="1" customFormat="1" ht="14.9" customHeight="1" x14ac:dyDescent="0.2">
      <c r="A1306" s="3" t="s">
        <v>152</v>
      </c>
      <c r="B1306" s="3" t="s">
        <v>5410</v>
      </c>
      <c r="C1306" s="4">
        <v>32964</v>
      </c>
      <c r="D1306" s="3" t="s">
        <v>5411</v>
      </c>
      <c r="E1306" s="5">
        <v>713.44</v>
      </c>
      <c r="F1306" s="3" t="s">
        <v>5412</v>
      </c>
      <c r="G1306" s="3" t="s">
        <v>5413</v>
      </c>
      <c r="H1306" s="4">
        <v>32964</v>
      </c>
      <c r="I1306" s="3" t="s">
        <v>1354</v>
      </c>
      <c r="J1306" s="6">
        <v>9100</v>
      </c>
      <c r="K1306" s="3" t="s">
        <v>16267</v>
      </c>
      <c r="L1306" s="3"/>
      <c r="M1306" s="3"/>
    </row>
    <row r="1307" spans="1:13" s="1" customFormat="1" ht="14.9" customHeight="1" x14ac:dyDescent="0.2">
      <c r="A1307" s="3" t="s">
        <v>152</v>
      </c>
      <c r="B1307" s="3" t="s">
        <v>6683</v>
      </c>
      <c r="C1307" s="4">
        <v>38614</v>
      </c>
      <c r="D1307" s="3" t="s">
        <v>6680</v>
      </c>
      <c r="E1307" s="5">
        <v>18122</v>
      </c>
      <c r="F1307" s="3" t="s">
        <v>6684</v>
      </c>
      <c r="G1307" s="3" t="s">
        <v>6682</v>
      </c>
      <c r="H1307" s="4">
        <v>39262</v>
      </c>
      <c r="I1307" s="3" t="s">
        <v>27</v>
      </c>
      <c r="J1307" s="6">
        <v>41000</v>
      </c>
      <c r="K1307" s="3"/>
      <c r="L1307" s="3"/>
      <c r="M1307" s="3"/>
    </row>
    <row r="1308" spans="1:13" s="1" customFormat="1" ht="14.9" customHeight="1" x14ac:dyDescent="0.2">
      <c r="A1308" s="3" t="s">
        <v>152</v>
      </c>
      <c r="B1308" s="3" t="s">
        <v>6675</v>
      </c>
      <c r="C1308" s="4">
        <v>38718</v>
      </c>
      <c r="D1308" s="3" t="s">
        <v>6676</v>
      </c>
      <c r="E1308" s="5">
        <v>14365</v>
      </c>
      <c r="F1308" s="3" t="s">
        <v>6677</v>
      </c>
      <c r="G1308" s="3" t="s">
        <v>6678</v>
      </c>
      <c r="H1308" s="4">
        <v>45009</v>
      </c>
      <c r="I1308" s="3" t="s">
        <v>554</v>
      </c>
      <c r="J1308" s="6">
        <v>32500</v>
      </c>
      <c r="K1308" s="3"/>
      <c r="L1308" s="3"/>
      <c r="M1308" s="3"/>
    </row>
    <row r="1309" spans="1:13" s="1" customFormat="1" ht="14.9" customHeight="1" x14ac:dyDescent="0.2">
      <c r="A1309" s="3" t="s">
        <v>152</v>
      </c>
      <c r="B1309" s="3" t="s">
        <v>6685</v>
      </c>
      <c r="C1309" s="4">
        <v>38614</v>
      </c>
      <c r="D1309" s="3" t="s">
        <v>6680</v>
      </c>
      <c r="E1309" s="5">
        <v>34545</v>
      </c>
      <c r="F1309" s="3" t="s">
        <v>6686</v>
      </c>
      <c r="G1309" s="3" t="s">
        <v>6682</v>
      </c>
      <c r="H1309" s="4">
        <v>38930</v>
      </c>
      <c r="I1309" s="3" t="s">
        <v>6687</v>
      </c>
      <c r="J1309" s="6">
        <v>70500</v>
      </c>
      <c r="K1309" s="3"/>
      <c r="L1309" s="3"/>
      <c r="M1309" s="3"/>
    </row>
    <row r="1310" spans="1:13" s="1" customFormat="1" ht="14.9" customHeight="1" x14ac:dyDescent="0.2">
      <c r="A1310" s="3" t="s">
        <v>152</v>
      </c>
      <c r="B1310" s="3" t="s">
        <v>6688</v>
      </c>
      <c r="C1310" s="4">
        <v>38614</v>
      </c>
      <c r="D1310" s="3" t="s">
        <v>6680</v>
      </c>
      <c r="E1310" s="5">
        <v>7182.5</v>
      </c>
      <c r="F1310" s="3" t="s">
        <v>6689</v>
      </c>
      <c r="G1310" s="3" t="s">
        <v>6682</v>
      </c>
      <c r="H1310" s="4">
        <v>40240</v>
      </c>
      <c r="I1310" s="3" t="s">
        <v>27</v>
      </c>
      <c r="J1310" s="6">
        <v>16250</v>
      </c>
      <c r="K1310" s="3"/>
      <c r="L1310" s="3"/>
      <c r="M1310" s="3"/>
    </row>
    <row r="1311" spans="1:13" s="1" customFormat="1" ht="14.9" customHeight="1" x14ac:dyDescent="0.2">
      <c r="A1311" s="3" t="s">
        <v>152</v>
      </c>
      <c r="B1311" s="3" t="s">
        <v>6690</v>
      </c>
      <c r="C1311" s="4">
        <v>38614</v>
      </c>
      <c r="D1311" s="3" t="s">
        <v>6680</v>
      </c>
      <c r="E1311" s="5">
        <v>11050</v>
      </c>
      <c r="F1311" s="3" t="s">
        <v>6691</v>
      </c>
      <c r="G1311" s="3" t="s">
        <v>6682</v>
      </c>
      <c r="H1311" s="4">
        <v>42560</v>
      </c>
      <c r="I1311" s="3" t="s">
        <v>27</v>
      </c>
      <c r="J1311" s="6">
        <v>25000</v>
      </c>
      <c r="K1311" s="3"/>
      <c r="L1311" s="3"/>
      <c r="M1311" s="3"/>
    </row>
    <row r="1312" spans="1:13" s="1" customFormat="1" ht="14.9" customHeight="1" x14ac:dyDescent="0.2">
      <c r="A1312" s="3" t="s">
        <v>152</v>
      </c>
      <c r="B1312" s="3" t="s">
        <v>6692</v>
      </c>
      <c r="C1312" s="4">
        <v>42912</v>
      </c>
      <c r="D1312" s="3" t="s">
        <v>6680</v>
      </c>
      <c r="E1312" s="5">
        <v>21658</v>
      </c>
      <c r="F1312" s="3" t="s">
        <v>6693</v>
      </c>
      <c r="G1312" s="3" t="s">
        <v>6682</v>
      </c>
      <c r="H1312" s="4">
        <v>42912</v>
      </c>
      <c r="I1312" s="3" t="s">
        <v>2022</v>
      </c>
      <c r="J1312" s="6">
        <v>49000</v>
      </c>
      <c r="K1312" s="3"/>
      <c r="L1312" s="3"/>
      <c r="M1312" s="3"/>
    </row>
    <row r="1313" spans="1:13" s="1" customFormat="1" ht="14.9" customHeight="1" x14ac:dyDescent="0.2">
      <c r="A1313" s="3" t="s">
        <v>152</v>
      </c>
      <c r="B1313" s="3" t="s">
        <v>3856</v>
      </c>
      <c r="C1313" s="4">
        <v>42087</v>
      </c>
      <c r="D1313" s="3" t="s">
        <v>3857</v>
      </c>
      <c r="E1313" s="5">
        <v>27114.41</v>
      </c>
      <c r="F1313" s="3" t="s">
        <v>3858</v>
      </c>
      <c r="G1313" s="3" t="s">
        <v>3859</v>
      </c>
      <c r="H1313" s="4">
        <v>42087</v>
      </c>
      <c r="I1313" s="3" t="s">
        <v>1380</v>
      </c>
      <c r="J1313" s="6">
        <v>73500</v>
      </c>
      <c r="K1313" s="3"/>
      <c r="L1313" s="3"/>
      <c r="M1313" s="3"/>
    </row>
    <row r="1314" spans="1:13" s="1" customFormat="1" ht="14.9" customHeight="1" x14ac:dyDescent="0.2">
      <c r="A1314" s="3" t="s">
        <v>152</v>
      </c>
      <c r="B1314" s="3" t="s">
        <v>13010</v>
      </c>
      <c r="C1314" s="4">
        <v>41624</v>
      </c>
      <c r="D1314" s="3" t="s">
        <v>13011</v>
      </c>
      <c r="E1314" s="5">
        <v>6851</v>
      </c>
      <c r="F1314" s="3" t="s">
        <v>13012</v>
      </c>
      <c r="G1314" s="3" t="s">
        <v>13013</v>
      </c>
      <c r="H1314" s="4">
        <v>45276</v>
      </c>
      <c r="I1314" s="3" t="s">
        <v>13014</v>
      </c>
      <c r="J1314" s="6">
        <v>15500</v>
      </c>
      <c r="K1314" s="3"/>
      <c r="L1314" s="3"/>
      <c r="M1314" s="3"/>
    </row>
    <row r="1315" spans="1:13" s="1" customFormat="1" ht="14.9" customHeight="1" x14ac:dyDescent="0.2">
      <c r="A1315" s="3" t="s">
        <v>152</v>
      </c>
      <c r="B1315" s="3" t="s">
        <v>15701</v>
      </c>
      <c r="C1315" s="4">
        <v>40429</v>
      </c>
      <c r="D1315" s="3" t="s">
        <v>15694</v>
      </c>
      <c r="E1315" s="5">
        <v>55.25</v>
      </c>
      <c r="F1315" s="3" t="s">
        <v>15702</v>
      </c>
      <c r="G1315" s="3" t="s">
        <v>15585</v>
      </c>
      <c r="H1315" s="4">
        <v>40429</v>
      </c>
      <c r="I1315" s="3" t="s">
        <v>15696</v>
      </c>
      <c r="J1315" s="6">
        <v>125</v>
      </c>
      <c r="K1315" s="3"/>
      <c r="L1315" s="3"/>
      <c r="M1315" s="3"/>
    </row>
    <row r="1316" spans="1:13" s="1" customFormat="1" ht="14.9" customHeight="1" x14ac:dyDescent="0.2">
      <c r="A1316" s="3" t="s">
        <v>152</v>
      </c>
      <c r="B1316" s="3" t="s">
        <v>9122</v>
      </c>
      <c r="C1316" s="4">
        <v>32964</v>
      </c>
      <c r="D1316" s="3"/>
      <c r="E1316" s="5">
        <v>0</v>
      </c>
      <c r="F1316" s="3" t="s">
        <v>9123</v>
      </c>
      <c r="G1316" s="3" t="s">
        <v>9124</v>
      </c>
      <c r="H1316" s="4">
        <v>32964</v>
      </c>
      <c r="I1316" s="3" t="s">
        <v>1575</v>
      </c>
      <c r="J1316" s="6">
        <v>10750</v>
      </c>
      <c r="K1316" s="3" t="s">
        <v>16267</v>
      </c>
      <c r="L1316" s="3"/>
      <c r="M1316" s="3"/>
    </row>
    <row r="1317" spans="1:13" s="1" customFormat="1" ht="14.9" customHeight="1" x14ac:dyDescent="0.2">
      <c r="A1317" s="3" t="s">
        <v>152</v>
      </c>
      <c r="B1317" s="3" t="s">
        <v>6473</v>
      </c>
      <c r="C1317" s="4">
        <v>39539</v>
      </c>
      <c r="D1317" s="3"/>
      <c r="E1317" s="5">
        <v>288.17</v>
      </c>
      <c r="F1317" s="3" t="s">
        <v>6474</v>
      </c>
      <c r="G1317" s="3" t="s">
        <v>57</v>
      </c>
      <c r="H1317" s="4">
        <v>43672</v>
      </c>
      <c r="I1317" s="3" t="s">
        <v>3078</v>
      </c>
      <c r="J1317" s="6">
        <v>1570</v>
      </c>
      <c r="K1317" s="3" t="s">
        <v>16267</v>
      </c>
      <c r="L1317" s="3"/>
      <c r="M1317" s="3"/>
    </row>
    <row r="1318" spans="1:13" s="1" customFormat="1" ht="14.9" customHeight="1" x14ac:dyDescent="0.2">
      <c r="A1318" s="3" t="s">
        <v>152</v>
      </c>
      <c r="B1318" s="3" t="s">
        <v>7678</v>
      </c>
      <c r="C1318" s="4">
        <v>38826</v>
      </c>
      <c r="D1318" s="3" t="s">
        <v>7653</v>
      </c>
      <c r="E1318" s="5">
        <v>2828.8</v>
      </c>
      <c r="F1318" s="3" t="s">
        <v>7679</v>
      </c>
      <c r="G1318" s="3" t="s">
        <v>7655</v>
      </c>
      <c r="H1318" s="4">
        <v>40026</v>
      </c>
      <c r="I1318" s="3" t="s">
        <v>391</v>
      </c>
      <c r="J1318" s="6">
        <v>6400</v>
      </c>
      <c r="K1318" s="3"/>
      <c r="L1318" s="3"/>
      <c r="M1318" s="3"/>
    </row>
    <row r="1319" spans="1:13" s="1" customFormat="1" ht="14.9" customHeight="1" x14ac:dyDescent="0.2">
      <c r="A1319" s="3" t="s">
        <v>152</v>
      </c>
      <c r="B1319" s="3" t="s">
        <v>9050</v>
      </c>
      <c r="C1319" s="4">
        <v>39814</v>
      </c>
      <c r="D1319" s="3"/>
      <c r="E1319" s="5">
        <v>0</v>
      </c>
      <c r="F1319" s="3" t="s">
        <v>9051</v>
      </c>
      <c r="G1319" s="3" t="s">
        <v>9052</v>
      </c>
      <c r="H1319" s="4">
        <v>42985</v>
      </c>
      <c r="I1319" s="3" t="s">
        <v>33</v>
      </c>
      <c r="J1319" s="6">
        <v>2400</v>
      </c>
      <c r="K1319" s="3" t="s">
        <v>16267</v>
      </c>
      <c r="L1319" s="3"/>
      <c r="M1319" s="3"/>
    </row>
    <row r="1320" spans="1:13" s="1" customFormat="1" ht="14.9" customHeight="1" x14ac:dyDescent="0.2">
      <c r="A1320" s="3" t="s">
        <v>152</v>
      </c>
      <c r="B1320" s="3" t="s">
        <v>8318</v>
      </c>
      <c r="C1320" s="4">
        <v>40634</v>
      </c>
      <c r="D1320" s="3"/>
      <c r="E1320" s="5">
        <v>0</v>
      </c>
      <c r="F1320" s="3" t="s">
        <v>8319</v>
      </c>
      <c r="G1320" s="3" t="s">
        <v>8320</v>
      </c>
      <c r="H1320" s="4">
        <v>40634</v>
      </c>
      <c r="I1320" s="3" t="s">
        <v>33</v>
      </c>
      <c r="J1320" s="6">
        <v>2650</v>
      </c>
      <c r="K1320" s="3" t="s">
        <v>16267</v>
      </c>
      <c r="L1320" s="3"/>
      <c r="M1320" s="3"/>
    </row>
    <row r="1321" spans="1:13" s="1" customFormat="1" ht="14.9" customHeight="1" x14ac:dyDescent="0.2">
      <c r="A1321" s="3" t="s">
        <v>152</v>
      </c>
      <c r="B1321" s="3" t="s">
        <v>8369</v>
      </c>
      <c r="C1321" s="4">
        <v>42508</v>
      </c>
      <c r="D1321" s="3"/>
      <c r="E1321" s="5">
        <v>0</v>
      </c>
      <c r="F1321" s="3" t="s">
        <v>8370</v>
      </c>
      <c r="G1321" s="3" t="s">
        <v>8371</v>
      </c>
      <c r="H1321" s="4">
        <v>43525</v>
      </c>
      <c r="I1321" s="3" t="s">
        <v>33</v>
      </c>
      <c r="J1321" s="6">
        <v>2650</v>
      </c>
      <c r="K1321" s="3" t="s">
        <v>16267</v>
      </c>
      <c r="L1321" s="3"/>
      <c r="M1321" s="3"/>
    </row>
    <row r="1322" spans="1:13" s="1" customFormat="1" ht="14.9" customHeight="1" x14ac:dyDescent="0.2">
      <c r="A1322" s="3" t="s">
        <v>152</v>
      </c>
      <c r="B1322" s="3" t="s">
        <v>8524</v>
      </c>
      <c r="C1322" s="4">
        <v>40634</v>
      </c>
      <c r="D1322" s="3"/>
      <c r="E1322" s="5">
        <v>0</v>
      </c>
      <c r="F1322" s="3" t="s">
        <v>8525</v>
      </c>
      <c r="G1322" s="3" t="s">
        <v>8526</v>
      </c>
      <c r="H1322" s="4">
        <v>41520</v>
      </c>
      <c r="I1322" s="3" t="s">
        <v>33</v>
      </c>
      <c r="J1322" s="6">
        <v>2650</v>
      </c>
      <c r="K1322" s="3" t="s">
        <v>16267</v>
      </c>
      <c r="L1322" s="3"/>
      <c r="M1322" s="3"/>
    </row>
    <row r="1323" spans="1:13" s="1" customFormat="1" ht="14.9" customHeight="1" x14ac:dyDescent="0.2">
      <c r="A1323" s="3" t="s">
        <v>152</v>
      </c>
      <c r="B1323" s="3" t="s">
        <v>9220</v>
      </c>
      <c r="C1323" s="4">
        <v>40634</v>
      </c>
      <c r="D1323" s="3"/>
      <c r="E1323" s="5">
        <v>940.8</v>
      </c>
      <c r="F1323" s="3" t="s">
        <v>9221</v>
      </c>
      <c r="G1323" s="3" t="s">
        <v>9222</v>
      </c>
      <c r="H1323" s="4">
        <v>40634</v>
      </c>
      <c r="I1323" s="3" t="s">
        <v>9223</v>
      </c>
      <c r="J1323" s="6">
        <v>2400</v>
      </c>
      <c r="K1323" s="3" t="s">
        <v>16267</v>
      </c>
      <c r="L1323" s="3"/>
      <c r="M1323" s="3"/>
    </row>
    <row r="1324" spans="1:13" s="1" customFormat="1" ht="14.9" customHeight="1" x14ac:dyDescent="0.2">
      <c r="A1324" s="3" t="s">
        <v>152</v>
      </c>
      <c r="B1324" s="3" t="s">
        <v>10324</v>
      </c>
      <c r="C1324" s="4">
        <v>40707</v>
      </c>
      <c r="D1324" s="3"/>
      <c r="E1324" s="5">
        <v>940.8</v>
      </c>
      <c r="F1324" s="3" t="s">
        <v>10325</v>
      </c>
      <c r="G1324" s="3" t="s">
        <v>10326</v>
      </c>
      <c r="H1324" s="4">
        <v>43191</v>
      </c>
      <c r="I1324" s="3" t="s">
        <v>33</v>
      </c>
      <c r="J1324" s="6">
        <v>2400</v>
      </c>
      <c r="K1324" s="3" t="s">
        <v>16267</v>
      </c>
      <c r="L1324" s="3"/>
      <c r="M1324" s="3"/>
    </row>
    <row r="1325" spans="1:13" s="1" customFormat="1" ht="14.9" customHeight="1" x14ac:dyDescent="0.2">
      <c r="A1325" s="3" t="s">
        <v>152</v>
      </c>
      <c r="B1325" s="3" t="s">
        <v>9793</v>
      </c>
      <c r="C1325" s="4">
        <v>40707</v>
      </c>
      <c r="D1325" s="3"/>
      <c r="E1325" s="5">
        <v>940.8</v>
      </c>
      <c r="F1325" s="3" t="s">
        <v>9794</v>
      </c>
      <c r="G1325" s="3" t="s">
        <v>9795</v>
      </c>
      <c r="H1325" s="4">
        <v>42944</v>
      </c>
      <c r="I1325" s="3" t="s">
        <v>33</v>
      </c>
      <c r="J1325" s="6">
        <v>2400</v>
      </c>
      <c r="K1325" s="3" t="s">
        <v>16267</v>
      </c>
      <c r="L1325" s="3"/>
      <c r="M1325" s="3"/>
    </row>
    <row r="1326" spans="1:13" s="1" customFormat="1" ht="14.9" customHeight="1" x14ac:dyDescent="0.2">
      <c r="A1326" s="3" t="s">
        <v>152</v>
      </c>
      <c r="B1326" s="3" t="s">
        <v>8372</v>
      </c>
      <c r="C1326" s="4">
        <v>40707</v>
      </c>
      <c r="D1326" s="3"/>
      <c r="E1326" s="5">
        <v>940.8</v>
      </c>
      <c r="F1326" s="3" t="s">
        <v>8373</v>
      </c>
      <c r="G1326" s="3" t="s">
        <v>8371</v>
      </c>
      <c r="H1326" s="4">
        <v>43556</v>
      </c>
      <c r="I1326" s="3" t="s">
        <v>33</v>
      </c>
      <c r="J1326" s="6">
        <v>2400</v>
      </c>
      <c r="K1326" s="3" t="s">
        <v>16267</v>
      </c>
      <c r="L1326" s="3"/>
      <c r="M1326" s="3"/>
    </row>
    <row r="1327" spans="1:13" s="1" customFormat="1" ht="14.9" customHeight="1" x14ac:dyDescent="0.2">
      <c r="A1327" s="3" t="s">
        <v>152</v>
      </c>
      <c r="B1327" s="3" t="s">
        <v>688</v>
      </c>
      <c r="C1327" s="4">
        <v>43028</v>
      </c>
      <c r="D1327" s="3"/>
      <c r="E1327" s="5">
        <v>0</v>
      </c>
      <c r="F1327" s="3" t="s">
        <v>689</v>
      </c>
      <c r="G1327" s="3" t="s">
        <v>690</v>
      </c>
      <c r="H1327" s="4">
        <v>45170</v>
      </c>
      <c r="I1327" s="3" t="s">
        <v>33</v>
      </c>
      <c r="J1327" s="6">
        <v>2650</v>
      </c>
      <c r="K1327" s="3" t="s">
        <v>16267</v>
      </c>
      <c r="L1327" s="3"/>
      <c r="M1327" s="3"/>
    </row>
    <row r="1328" spans="1:13" s="1" customFormat="1" ht="14.9" customHeight="1" x14ac:dyDescent="0.2">
      <c r="A1328" s="3" t="s">
        <v>152</v>
      </c>
      <c r="B1328" s="3" t="s">
        <v>9606</v>
      </c>
      <c r="C1328" s="4">
        <v>44341</v>
      </c>
      <c r="D1328" s="3"/>
      <c r="E1328" s="5">
        <v>0</v>
      </c>
      <c r="F1328" s="3" t="s">
        <v>9607</v>
      </c>
      <c r="G1328" s="3" t="s">
        <v>57</v>
      </c>
      <c r="H1328" s="4">
        <v>44341</v>
      </c>
      <c r="I1328" s="3" t="s">
        <v>33</v>
      </c>
      <c r="J1328" s="6">
        <v>2400</v>
      </c>
      <c r="K1328" s="3" t="s">
        <v>16267</v>
      </c>
      <c r="L1328" s="3"/>
      <c r="M1328" s="3"/>
    </row>
    <row r="1329" spans="1:13" s="1" customFormat="1" ht="14.9" customHeight="1" x14ac:dyDescent="0.2">
      <c r="A1329" s="3" t="s">
        <v>152</v>
      </c>
      <c r="B1329" s="3" t="s">
        <v>9224</v>
      </c>
      <c r="C1329" s="4">
        <v>40634</v>
      </c>
      <c r="D1329" s="3"/>
      <c r="E1329" s="5">
        <v>0</v>
      </c>
      <c r="F1329" s="3" t="s">
        <v>9225</v>
      </c>
      <c r="G1329" s="3" t="s">
        <v>9222</v>
      </c>
      <c r="H1329" s="4">
        <v>40634</v>
      </c>
      <c r="I1329" s="3" t="s">
        <v>33</v>
      </c>
      <c r="J1329" s="6">
        <v>2650</v>
      </c>
      <c r="K1329" s="3" t="s">
        <v>16267</v>
      </c>
      <c r="L1329" s="3"/>
      <c r="M1329" s="3"/>
    </row>
    <row r="1330" spans="1:13" s="1" customFormat="1" ht="14.9" customHeight="1" x14ac:dyDescent="0.2">
      <c r="A1330" s="3" t="s">
        <v>152</v>
      </c>
      <c r="B1330" s="3" t="s">
        <v>9226</v>
      </c>
      <c r="C1330" s="4">
        <v>40634</v>
      </c>
      <c r="D1330" s="3"/>
      <c r="E1330" s="5">
        <v>940.8</v>
      </c>
      <c r="F1330" s="3" t="s">
        <v>9227</v>
      </c>
      <c r="G1330" s="3" t="s">
        <v>9222</v>
      </c>
      <c r="H1330" s="4">
        <v>40634</v>
      </c>
      <c r="I1330" s="3" t="s">
        <v>9228</v>
      </c>
      <c r="J1330" s="6">
        <v>2400</v>
      </c>
      <c r="K1330" s="3" t="s">
        <v>16267</v>
      </c>
      <c r="L1330" s="3"/>
      <c r="M1330" s="3"/>
    </row>
    <row r="1331" spans="1:13" s="1" customFormat="1" ht="14.9" customHeight="1" x14ac:dyDescent="0.2">
      <c r="A1331" s="3" t="s">
        <v>152</v>
      </c>
      <c r="B1331" s="3" t="s">
        <v>7882</v>
      </c>
      <c r="C1331" s="4">
        <v>40634</v>
      </c>
      <c r="D1331" s="3"/>
      <c r="E1331" s="5">
        <v>0</v>
      </c>
      <c r="F1331" s="3" t="s">
        <v>7883</v>
      </c>
      <c r="G1331" s="3" t="s">
        <v>7884</v>
      </c>
      <c r="H1331" s="4">
        <v>43719</v>
      </c>
      <c r="I1331" s="3" t="s">
        <v>7885</v>
      </c>
      <c r="J1331" s="6">
        <v>2400</v>
      </c>
      <c r="K1331" s="3" t="s">
        <v>16267</v>
      </c>
      <c r="L1331" s="3"/>
      <c r="M1331" s="3"/>
    </row>
    <row r="1332" spans="1:13" s="1" customFormat="1" ht="14.9" customHeight="1" x14ac:dyDescent="0.2">
      <c r="A1332" s="3" t="s">
        <v>152</v>
      </c>
      <c r="B1332" s="3" t="s">
        <v>691</v>
      </c>
      <c r="C1332" s="4">
        <v>43556</v>
      </c>
      <c r="D1332" s="3"/>
      <c r="E1332" s="5">
        <v>1171.3</v>
      </c>
      <c r="F1332" s="3" t="s">
        <v>692</v>
      </c>
      <c r="G1332" s="3" t="s">
        <v>57</v>
      </c>
      <c r="H1332" s="4">
        <v>45930</v>
      </c>
      <c r="I1332" s="3" t="s">
        <v>33</v>
      </c>
      <c r="J1332" s="6">
        <v>2650</v>
      </c>
      <c r="K1332" s="3"/>
      <c r="L1332" s="3"/>
      <c r="M1332" s="3"/>
    </row>
    <row r="1333" spans="1:13" s="1" customFormat="1" ht="14.9" customHeight="1" x14ac:dyDescent="0.2">
      <c r="A1333" s="3" t="s">
        <v>152</v>
      </c>
      <c r="B1333" s="3" t="s">
        <v>809</v>
      </c>
      <c r="C1333" s="4">
        <v>40380</v>
      </c>
      <c r="D1333" s="3" t="s">
        <v>810</v>
      </c>
      <c r="E1333" s="5">
        <v>0</v>
      </c>
      <c r="F1333" s="3" t="s">
        <v>811</v>
      </c>
      <c r="G1333" s="3" t="s">
        <v>57</v>
      </c>
      <c r="H1333" s="4">
        <v>40380</v>
      </c>
      <c r="I1333" s="3" t="s">
        <v>33</v>
      </c>
      <c r="J1333" s="6">
        <v>2650</v>
      </c>
      <c r="K1333" s="3" t="s">
        <v>16267</v>
      </c>
      <c r="L1333" s="3"/>
      <c r="M1333" s="3"/>
    </row>
    <row r="1334" spans="1:13" s="1" customFormat="1" ht="14.9" customHeight="1" x14ac:dyDescent="0.2">
      <c r="A1334" s="3" t="s">
        <v>152</v>
      </c>
      <c r="B1334" s="3" t="s">
        <v>6379</v>
      </c>
      <c r="C1334" s="4">
        <v>42522</v>
      </c>
      <c r="D1334" s="3" t="s">
        <v>6380</v>
      </c>
      <c r="E1334" s="5">
        <v>0</v>
      </c>
      <c r="F1334" s="3" t="s">
        <v>6381</v>
      </c>
      <c r="G1334" s="3" t="s">
        <v>6382</v>
      </c>
      <c r="H1334" s="4">
        <v>42522</v>
      </c>
      <c r="I1334" s="3" t="s">
        <v>33</v>
      </c>
      <c r="J1334" s="6">
        <v>2650</v>
      </c>
      <c r="K1334" s="3" t="s">
        <v>16267</v>
      </c>
      <c r="L1334" s="3"/>
      <c r="M1334" s="3"/>
    </row>
    <row r="1335" spans="1:13" s="1" customFormat="1" ht="14.9" customHeight="1" x14ac:dyDescent="0.2">
      <c r="A1335" s="3" t="s">
        <v>152</v>
      </c>
      <c r="B1335" s="3" t="s">
        <v>9288</v>
      </c>
      <c r="C1335" s="4">
        <v>39636</v>
      </c>
      <c r="D1335" s="3"/>
      <c r="E1335" s="5">
        <v>1038.8</v>
      </c>
      <c r="F1335" s="3" t="s">
        <v>9289</v>
      </c>
      <c r="G1335" s="3" t="s">
        <v>9290</v>
      </c>
      <c r="H1335" s="4">
        <v>44225</v>
      </c>
      <c r="I1335" s="3" t="s">
        <v>33</v>
      </c>
      <c r="J1335" s="6">
        <v>2650</v>
      </c>
      <c r="K1335" s="3" t="s">
        <v>16267</v>
      </c>
      <c r="L1335" s="3"/>
      <c r="M1335" s="3"/>
    </row>
    <row r="1336" spans="1:13" s="1" customFormat="1" ht="14.9" customHeight="1" x14ac:dyDescent="0.2">
      <c r="A1336" s="3" t="s">
        <v>152</v>
      </c>
      <c r="B1336" s="3" t="s">
        <v>8594</v>
      </c>
      <c r="C1336" s="4">
        <v>45017</v>
      </c>
      <c r="D1336" s="3"/>
      <c r="E1336" s="5">
        <v>0</v>
      </c>
      <c r="F1336" s="3" t="s">
        <v>8595</v>
      </c>
      <c r="G1336" s="3" t="s">
        <v>8596</v>
      </c>
      <c r="H1336" s="4">
        <v>45017</v>
      </c>
      <c r="I1336" s="3" t="s">
        <v>33</v>
      </c>
      <c r="J1336" s="6">
        <v>2650</v>
      </c>
      <c r="K1336" s="3" t="s">
        <v>16267</v>
      </c>
      <c r="L1336" s="3"/>
      <c r="M1336" s="3"/>
    </row>
    <row r="1337" spans="1:13" s="1" customFormat="1" ht="14.9" customHeight="1" x14ac:dyDescent="0.2">
      <c r="A1337" s="3" t="s">
        <v>152</v>
      </c>
      <c r="B1337" s="3" t="s">
        <v>7346</v>
      </c>
      <c r="C1337" s="4">
        <v>40707</v>
      </c>
      <c r="D1337" s="3"/>
      <c r="E1337" s="5">
        <v>0</v>
      </c>
      <c r="F1337" s="3" t="s">
        <v>7347</v>
      </c>
      <c r="G1337" s="3" t="s">
        <v>7348</v>
      </c>
      <c r="H1337" s="4">
        <v>43316</v>
      </c>
      <c r="I1337" s="3" t="s">
        <v>7349</v>
      </c>
      <c r="J1337" s="6">
        <v>2400</v>
      </c>
      <c r="K1337" s="3" t="s">
        <v>16267</v>
      </c>
      <c r="L1337" s="3"/>
      <c r="M1337" s="3"/>
    </row>
    <row r="1338" spans="1:13" s="1" customFormat="1" ht="14.9" customHeight="1" x14ac:dyDescent="0.2">
      <c r="A1338" s="3" t="s">
        <v>152</v>
      </c>
      <c r="B1338" s="3" t="s">
        <v>8818</v>
      </c>
      <c r="C1338" s="4">
        <v>42917</v>
      </c>
      <c r="D1338" s="3"/>
      <c r="E1338" s="5">
        <v>0</v>
      </c>
      <c r="F1338" s="3" t="s">
        <v>8819</v>
      </c>
      <c r="G1338" s="3" t="s">
        <v>8820</v>
      </c>
      <c r="H1338" s="4">
        <v>42917</v>
      </c>
      <c r="I1338" s="3" t="s">
        <v>33</v>
      </c>
      <c r="J1338" s="6">
        <v>2650</v>
      </c>
      <c r="K1338" s="3" t="s">
        <v>16267</v>
      </c>
      <c r="L1338" s="3"/>
      <c r="M1338" s="3"/>
    </row>
    <row r="1339" spans="1:13" s="1" customFormat="1" ht="14.9" customHeight="1" x14ac:dyDescent="0.2">
      <c r="A1339" s="3" t="s">
        <v>152</v>
      </c>
      <c r="B1339" s="3" t="s">
        <v>13015</v>
      </c>
      <c r="C1339" s="4">
        <v>41624</v>
      </c>
      <c r="D1339" s="3" t="s">
        <v>13011</v>
      </c>
      <c r="E1339" s="5">
        <v>42680</v>
      </c>
      <c r="F1339" s="3" t="s">
        <v>13016</v>
      </c>
      <c r="G1339" s="3" t="s">
        <v>13013</v>
      </c>
      <c r="H1339" s="4">
        <v>41624</v>
      </c>
      <c r="I1339" s="3" t="s">
        <v>2603</v>
      </c>
      <c r="J1339" s="6">
        <v>97000</v>
      </c>
      <c r="K1339" s="3" t="s">
        <v>16267</v>
      </c>
      <c r="L1339" s="3"/>
      <c r="M1339" s="3"/>
    </row>
    <row r="1340" spans="1:13" s="1" customFormat="1" ht="14.9" customHeight="1" x14ac:dyDescent="0.2">
      <c r="A1340" s="3" t="s">
        <v>152</v>
      </c>
      <c r="B1340" s="3" t="s">
        <v>4796</v>
      </c>
      <c r="C1340" s="4">
        <v>32964</v>
      </c>
      <c r="D1340" s="3" t="s">
        <v>4797</v>
      </c>
      <c r="E1340" s="5">
        <v>7735</v>
      </c>
      <c r="F1340" s="3" t="s">
        <v>4798</v>
      </c>
      <c r="G1340" s="3" t="s">
        <v>4568</v>
      </c>
      <c r="H1340" s="4">
        <v>36819</v>
      </c>
      <c r="I1340" s="3" t="s">
        <v>391</v>
      </c>
      <c r="J1340" s="6">
        <v>17500</v>
      </c>
      <c r="K1340" s="3"/>
      <c r="L1340" s="3"/>
      <c r="M1340" s="3"/>
    </row>
    <row r="1341" spans="1:13" s="1" customFormat="1" ht="14.9" customHeight="1" x14ac:dyDescent="0.2">
      <c r="A1341" s="3" t="s">
        <v>152</v>
      </c>
      <c r="B1341" s="3" t="s">
        <v>2979</v>
      </c>
      <c r="C1341" s="4">
        <v>39524</v>
      </c>
      <c r="D1341" s="3" t="s">
        <v>2980</v>
      </c>
      <c r="E1341" s="5">
        <v>800</v>
      </c>
      <c r="F1341" s="3" t="s">
        <v>2981</v>
      </c>
      <c r="G1341" s="3" t="s">
        <v>57</v>
      </c>
      <c r="H1341" s="4">
        <v>39524</v>
      </c>
      <c r="I1341" s="3" t="s">
        <v>68</v>
      </c>
      <c r="J1341" s="6">
        <v>13750</v>
      </c>
      <c r="K1341" s="3"/>
      <c r="L1341" s="3" t="s">
        <v>16267</v>
      </c>
      <c r="M1341" s="3"/>
    </row>
    <row r="1342" spans="1:13" s="1" customFormat="1" ht="14.9" customHeight="1" x14ac:dyDescent="0.2">
      <c r="A1342" s="3" t="s">
        <v>152</v>
      </c>
      <c r="B1342" s="3" t="s">
        <v>9021</v>
      </c>
      <c r="C1342" s="4">
        <v>39173</v>
      </c>
      <c r="D1342" s="3"/>
      <c r="E1342" s="5">
        <v>43401</v>
      </c>
      <c r="F1342" s="3" t="s">
        <v>9022</v>
      </c>
      <c r="G1342" s="3" t="s">
        <v>9023</v>
      </c>
      <c r="H1342" s="4">
        <v>39173</v>
      </c>
      <c r="I1342" s="3" t="s">
        <v>93</v>
      </c>
      <c r="J1342" s="6">
        <v>96500</v>
      </c>
      <c r="K1342" s="3"/>
      <c r="L1342" s="3"/>
      <c r="M1342" s="3"/>
    </row>
    <row r="1343" spans="1:13" s="1" customFormat="1" ht="14.9" customHeight="1" x14ac:dyDescent="0.2">
      <c r="A1343" s="3" t="s">
        <v>152</v>
      </c>
      <c r="B1343" s="3" t="s">
        <v>9024</v>
      </c>
      <c r="C1343" s="4">
        <v>39417</v>
      </c>
      <c r="D1343" s="3"/>
      <c r="E1343" s="5">
        <v>28979.43</v>
      </c>
      <c r="F1343" s="3" t="s">
        <v>9025</v>
      </c>
      <c r="G1343" s="3" t="s">
        <v>9023</v>
      </c>
      <c r="H1343" s="4">
        <v>39417</v>
      </c>
      <c r="I1343" s="3" t="s">
        <v>103</v>
      </c>
      <c r="J1343" s="6">
        <v>64500</v>
      </c>
      <c r="K1343" s="3"/>
      <c r="L1343" s="3"/>
      <c r="M1343" s="3"/>
    </row>
    <row r="1344" spans="1:13" s="1" customFormat="1" ht="14.9" customHeight="1" x14ac:dyDescent="0.2">
      <c r="A1344" s="3" t="s">
        <v>152</v>
      </c>
      <c r="B1344" s="3" t="s">
        <v>7303</v>
      </c>
      <c r="C1344" s="4">
        <v>39569</v>
      </c>
      <c r="D1344" s="3" t="s">
        <v>7304</v>
      </c>
      <c r="E1344" s="5">
        <v>0</v>
      </c>
      <c r="F1344" s="3" t="s">
        <v>7305</v>
      </c>
      <c r="G1344" s="3" t="s">
        <v>7306</v>
      </c>
      <c r="H1344" s="4">
        <v>41852</v>
      </c>
      <c r="I1344" s="3" t="s">
        <v>68</v>
      </c>
      <c r="J1344" s="6">
        <v>5400</v>
      </c>
      <c r="K1344" s="3"/>
      <c r="L1344" s="3"/>
      <c r="M1344" s="3"/>
    </row>
    <row r="1345" spans="1:13" s="1" customFormat="1" ht="14.9" customHeight="1" x14ac:dyDescent="0.2">
      <c r="A1345" s="3" t="s">
        <v>152</v>
      </c>
      <c r="B1345" s="3" t="s">
        <v>3112</v>
      </c>
      <c r="C1345" s="4">
        <v>40634</v>
      </c>
      <c r="D1345" s="3" t="s">
        <v>3113</v>
      </c>
      <c r="E1345" s="5">
        <v>0</v>
      </c>
      <c r="F1345" s="3" t="s">
        <v>3114</v>
      </c>
      <c r="G1345" s="3" t="s">
        <v>57</v>
      </c>
      <c r="H1345" s="4">
        <v>42856</v>
      </c>
      <c r="I1345" s="3" t="s">
        <v>27</v>
      </c>
      <c r="J1345" s="6">
        <v>5400</v>
      </c>
      <c r="K1345" s="3"/>
      <c r="L1345" s="3"/>
      <c r="M1345" s="3"/>
    </row>
    <row r="1346" spans="1:13" s="1" customFormat="1" ht="14.9" customHeight="1" x14ac:dyDescent="0.2">
      <c r="A1346" s="3" t="s">
        <v>152</v>
      </c>
      <c r="B1346" s="3" t="s">
        <v>9026</v>
      </c>
      <c r="C1346" s="4">
        <v>42217</v>
      </c>
      <c r="D1346" s="3"/>
      <c r="E1346" s="5">
        <v>12050.85</v>
      </c>
      <c r="F1346" s="3" t="s">
        <v>9027</v>
      </c>
      <c r="G1346" s="3" t="s">
        <v>9023</v>
      </c>
      <c r="H1346" s="4">
        <v>42217</v>
      </c>
      <c r="I1346" s="3" t="s">
        <v>103</v>
      </c>
      <c r="J1346" s="6">
        <v>31500</v>
      </c>
      <c r="K1346" s="3"/>
      <c r="L1346" s="3"/>
      <c r="M1346" s="3"/>
    </row>
    <row r="1347" spans="1:13" s="1" customFormat="1" ht="14.9" customHeight="1" x14ac:dyDescent="0.2">
      <c r="A1347" s="3" t="s">
        <v>152</v>
      </c>
      <c r="B1347" s="3" t="s">
        <v>9028</v>
      </c>
      <c r="C1347" s="4">
        <v>45108</v>
      </c>
      <c r="D1347" s="3"/>
      <c r="E1347" s="5">
        <v>140.59</v>
      </c>
      <c r="F1347" s="3" t="s">
        <v>9029</v>
      </c>
      <c r="G1347" s="3" t="s">
        <v>9023</v>
      </c>
      <c r="H1347" s="4">
        <v>45828</v>
      </c>
      <c r="I1347" s="3" t="s">
        <v>27</v>
      </c>
      <c r="J1347" s="6">
        <v>2700</v>
      </c>
      <c r="K1347" s="3"/>
      <c r="L1347" s="3"/>
      <c r="M1347" s="3"/>
    </row>
    <row r="1348" spans="1:13" s="1" customFormat="1" ht="14.9" customHeight="1" x14ac:dyDescent="0.2">
      <c r="A1348" s="3" t="s">
        <v>152</v>
      </c>
      <c r="B1348" s="3" t="s">
        <v>15424</v>
      </c>
      <c r="C1348" s="4">
        <v>37712</v>
      </c>
      <c r="D1348" s="3" t="s">
        <v>15425</v>
      </c>
      <c r="E1348" s="5">
        <v>0</v>
      </c>
      <c r="F1348" s="3" t="s">
        <v>15426</v>
      </c>
      <c r="G1348" s="3" t="s">
        <v>15427</v>
      </c>
      <c r="H1348" s="4">
        <v>37712</v>
      </c>
      <c r="I1348" s="3" t="s">
        <v>15428</v>
      </c>
      <c r="J1348" s="6">
        <v>6800</v>
      </c>
      <c r="K1348" s="3"/>
      <c r="L1348" s="3"/>
      <c r="M1348" s="3"/>
    </row>
    <row r="1349" spans="1:13" s="1" customFormat="1" ht="14.9" customHeight="1" x14ac:dyDescent="0.2">
      <c r="A1349" s="3" t="s">
        <v>152</v>
      </c>
      <c r="B1349" s="3" t="s">
        <v>7626</v>
      </c>
      <c r="C1349" s="4">
        <v>37012</v>
      </c>
      <c r="D1349" s="3" t="s">
        <v>7627</v>
      </c>
      <c r="E1349" s="5">
        <v>6409</v>
      </c>
      <c r="F1349" s="3" t="s">
        <v>7628</v>
      </c>
      <c r="G1349" s="3" t="s">
        <v>7629</v>
      </c>
      <c r="H1349" s="4">
        <v>37591</v>
      </c>
      <c r="I1349" s="3" t="s">
        <v>68</v>
      </c>
      <c r="J1349" s="6">
        <v>14500</v>
      </c>
      <c r="K1349" s="3"/>
      <c r="L1349" s="3"/>
      <c r="M1349" s="3"/>
    </row>
    <row r="1350" spans="1:13" s="1" customFormat="1" ht="14.9" customHeight="1" x14ac:dyDescent="0.2">
      <c r="A1350" s="3" t="s">
        <v>152</v>
      </c>
      <c r="B1350" s="3" t="s">
        <v>7630</v>
      </c>
      <c r="C1350" s="4">
        <v>37288</v>
      </c>
      <c r="D1350" s="3" t="s">
        <v>7627</v>
      </c>
      <c r="E1350" s="5">
        <v>2357.7800000000002</v>
      </c>
      <c r="F1350" s="3" t="s">
        <v>7631</v>
      </c>
      <c r="G1350" s="3" t="s">
        <v>7629</v>
      </c>
      <c r="H1350" s="4">
        <v>37712</v>
      </c>
      <c r="I1350" s="3" t="s">
        <v>68</v>
      </c>
      <c r="J1350" s="6">
        <v>6100</v>
      </c>
      <c r="K1350" s="3"/>
      <c r="L1350" s="3"/>
      <c r="M1350" s="3"/>
    </row>
    <row r="1351" spans="1:13" s="1" customFormat="1" ht="14.9" customHeight="1" x14ac:dyDescent="0.2">
      <c r="A1351" s="3" t="s">
        <v>152</v>
      </c>
      <c r="B1351" s="3" t="s">
        <v>2377</v>
      </c>
      <c r="C1351" s="4">
        <v>37288</v>
      </c>
      <c r="D1351" s="3" t="s">
        <v>2378</v>
      </c>
      <c r="E1351" s="5">
        <v>772.82</v>
      </c>
      <c r="F1351" s="3" t="s">
        <v>2379</v>
      </c>
      <c r="G1351" s="3" t="s">
        <v>2380</v>
      </c>
      <c r="H1351" s="4">
        <v>43191</v>
      </c>
      <c r="I1351" s="3" t="s">
        <v>68</v>
      </c>
      <c r="J1351" s="6">
        <v>2000</v>
      </c>
      <c r="K1351" s="3"/>
      <c r="L1351" s="3"/>
      <c r="M1351" s="3"/>
    </row>
    <row r="1352" spans="1:13" s="1" customFormat="1" ht="14.9" customHeight="1" x14ac:dyDescent="0.2">
      <c r="A1352" s="3" t="s">
        <v>152</v>
      </c>
      <c r="B1352" s="3" t="s">
        <v>7680</v>
      </c>
      <c r="C1352" s="4">
        <v>37347</v>
      </c>
      <c r="D1352" s="3" t="s">
        <v>7653</v>
      </c>
      <c r="E1352" s="5">
        <v>5083</v>
      </c>
      <c r="F1352" s="3" t="s">
        <v>7681</v>
      </c>
      <c r="G1352" s="3" t="s">
        <v>7655</v>
      </c>
      <c r="H1352" s="4">
        <v>45017</v>
      </c>
      <c r="I1352" s="3" t="s">
        <v>391</v>
      </c>
      <c r="J1352" s="6">
        <v>11500</v>
      </c>
      <c r="K1352" s="3"/>
      <c r="L1352" s="3"/>
      <c r="M1352" s="3"/>
    </row>
    <row r="1353" spans="1:13" s="1" customFormat="1" ht="14.9" customHeight="1" x14ac:dyDescent="0.2">
      <c r="A1353" s="3" t="s">
        <v>152</v>
      </c>
      <c r="B1353" s="3" t="s">
        <v>9758</v>
      </c>
      <c r="C1353" s="4">
        <v>38810</v>
      </c>
      <c r="D1353" s="3"/>
      <c r="E1353" s="5">
        <v>0</v>
      </c>
      <c r="F1353" s="3" t="s">
        <v>9759</v>
      </c>
      <c r="G1353" s="3" t="s">
        <v>9760</v>
      </c>
      <c r="H1353" s="4">
        <v>38810</v>
      </c>
      <c r="I1353" s="3" t="s">
        <v>33</v>
      </c>
      <c r="J1353" s="6">
        <v>4250</v>
      </c>
      <c r="K1353" s="3" t="s">
        <v>16267</v>
      </c>
      <c r="L1353" s="3"/>
      <c r="M1353" s="3"/>
    </row>
    <row r="1354" spans="1:13" s="1" customFormat="1" ht="14.9" customHeight="1" x14ac:dyDescent="0.2">
      <c r="A1354" s="3" t="s">
        <v>152</v>
      </c>
      <c r="B1354" s="3" t="s">
        <v>1189</v>
      </c>
      <c r="C1354" s="4">
        <v>41000</v>
      </c>
      <c r="D1354" s="3" t="s">
        <v>1190</v>
      </c>
      <c r="E1354" s="5">
        <v>0</v>
      </c>
      <c r="F1354" s="3" t="s">
        <v>1191</v>
      </c>
      <c r="G1354" s="3" t="s">
        <v>1192</v>
      </c>
      <c r="H1354" s="4">
        <v>41000</v>
      </c>
      <c r="I1354" s="3" t="s">
        <v>98</v>
      </c>
      <c r="J1354" s="6">
        <v>11250</v>
      </c>
      <c r="K1354" s="3" t="s">
        <v>16267</v>
      </c>
      <c r="L1354" s="3"/>
      <c r="M1354" s="3"/>
    </row>
    <row r="1355" spans="1:13" s="1" customFormat="1" ht="14.9" customHeight="1" x14ac:dyDescent="0.2">
      <c r="A1355" s="3" t="s">
        <v>152</v>
      </c>
      <c r="B1355" s="3" t="s">
        <v>8377</v>
      </c>
      <c r="C1355" s="4">
        <v>32964</v>
      </c>
      <c r="D1355" s="3"/>
      <c r="E1355" s="5">
        <v>800</v>
      </c>
      <c r="F1355" s="3" t="s">
        <v>8378</v>
      </c>
      <c r="G1355" s="3" t="s">
        <v>8379</v>
      </c>
      <c r="H1355" s="4">
        <v>32964</v>
      </c>
      <c r="I1355" s="3" t="s">
        <v>1616</v>
      </c>
      <c r="J1355" s="6">
        <v>15250</v>
      </c>
      <c r="K1355" s="3"/>
      <c r="L1355" s="3" t="s">
        <v>16267</v>
      </c>
      <c r="M1355" s="3"/>
    </row>
    <row r="1356" spans="1:13" s="1" customFormat="1" ht="14.9" customHeight="1" x14ac:dyDescent="0.2">
      <c r="A1356" s="3" t="s">
        <v>152</v>
      </c>
      <c r="B1356" s="3" t="s">
        <v>15902</v>
      </c>
      <c r="C1356" s="4">
        <v>32964</v>
      </c>
      <c r="D1356" s="3" t="s">
        <v>15903</v>
      </c>
      <c r="E1356" s="5">
        <v>0</v>
      </c>
      <c r="F1356" s="3" t="s">
        <v>15904</v>
      </c>
      <c r="G1356" s="3" t="s">
        <v>15905</v>
      </c>
      <c r="H1356" s="4">
        <v>38443</v>
      </c>
      <c r="I1356" s="3" t="s">
        <v>204</v>
      </c>
      <c r="J1356" s="6">
        <v>2125</v>
      </c>
      <c r="K1356" s="3" t="s">
        <v>16267</v>
      </c>
      <c r="L1356" s="3"/>
      <c r="M1356" s="3"/>
    </row>
    <row r="1357" spans="1:13" s="1" customFormat="1" ht="14.9" customHeight="1" x14ac:dyDescent="0.2">
      <c r="A1357" s="3" t="s">
        <v>152</v>
      </c>
      <c r="B1357" s="3" t="s">
        <v>9877</v>
      </c>
      <c r="C1357" s="4">
        <v>44272</v>
      </c>
      <c r="D1357" s="3"/>
      <c r="E1357" s="5">
        <v>0</v>
      </c>
      <c r="F1357" s="3" t="s">
        <v>9878</v>
      </c>
      <c r="G1357" s="3" t="s">
        <v>9879</v>
      </c>
      <c r="H1357" s="4">
        <v>44272</v>
      </c>
      <c r="I1357" s="3" t="s">
        <v>33</v>
      </c>
      <c r="J1357" s="6">
        <v>1050</v>
      </c>
      <c r="K1357" s="3" t="s">
        <v>16267</v>
      </c>
      <c r="L1357" s="3"/>
      <c r="M1357" s="3"/>
    </row>
    <row r="1358" spans="1:13" s="1" customFormat="1" ht="14.9" customHeight="1" x14ac:dyDescent="0.2">
      <c r="A1358" s="3" t="s">
        <v>152</v>
      </c>
      <c r="B1358" s="3" t="s">
        <v>9291</v>
      </c>
      <c r="C1358" s="4">
        <v>37347</v>
      </c>
      <c r="D1358" s="3"/>
      <c r="E1358" s="5">
        <v>0</v>
      </c>
      <c r="F1358" s="3" t="s">
        <v>9292</v>
      </c>
      <c r="G1358" s="3" t="s">
        <v>57</v>
      </c>
      <c r="H1358" s="4">
        <v>37347</v>
      </c>
      <c r="I1358" s="3" t="s">
        <v>641</v>
      </c>
      <c r="J1358" s="6">
        <v>8300</v>
      </c>
      <c r="K1358" s="3"/>
      <c r="L1358" s="3"/>
      <c r="M1358" s="3"/>
    </row>
    <row r="1359" spans="1:13" s="1" customFormat="1" ht="14.9" customHeight="1" x14ac:dyDescent="0.2">
      <c r="A1359" s="3" t="s">
        <v>152</v>
      </c>
      <c r="B1359" s="3" t="s">
        <v>15994</v>
      </c>
      <c r="C1359" s="4">
        <v>32964</v>
      </c>
      <c r="D1359" s="3" t="s">
        <v>15995</v>
      </c>
      <c r="E1359" s="5">
        <v>880.24</v>
      </c>
      <c r="F1359" s="3" t="s">
        <v>15996</v>
      </c>
      <c r="G1359" s="3" t="s">
        <v>15997</v>
      </c>
      <c r="H1359" s="4">
        <v>39448</v>
      </c>
      <c r="I1359" s="3" t="s">
        <v>1616</v>
      </c>
      <c r="J1359" s="6">
        <v>11250</v>
      </c>
      <c r="K1359" s="3"/>
      <c r="L1359" s="3"/>
      <c r="M1359" s="3"/>
    </row>
    <row r="1360" spans="1:13" s="1" customFormat="1" ht="14.9" customHeight="1" x14ac:dyDescent="0.2">
      <c r="A1360" s="3" t="s">
        <v>152</v>
      </c>
      <c r="B1360" s="3" t="s">
        <v>7040</v>
      </c>
      <c r="C1360" s="4">
        <v>36342</v>
      </c>
      <c r="D1360" s="3"/>
      <c r="E1360" s="5">
        <v>0</v>
      </c>
      <c r="F1360" s="3" t="s">
        <v>7041</v>
      </c>
      <c r="G1360" s="3" t="s">
        <v>57</v>
      </c>
      <c r="H1360" s="4">
        <v>37256</v>
      </c>
      <c r="I1360" s="3" t="s">
        <v>68</v>
      </c>
      <c r="J1360" s="6">
        <v>8100</v>
      </c>
      <c r="K1360" s="3"/>
      <c r="L1360" s="3"/>
      <c r="M1360" s="3"/>
    </row>
    <row r="1361" spans="1:13" s="1" customFormat="1" ht="14.9" customHeight="1" x14ac:dyDescent="0.2">
      <c r="A1361" s="3" t="s">
        <v>152</v>
      </c>
      <c r="B1361" s="3" t="s">
        <v>15015</v>
      </c>
      <c r="C1361" s="4">
        <v>43831</v>
      </c>
      <c r="D1361" s="3" t="s">
        <v>15016</v>
      </c>
      <c r="E1361" s="5">
        <v>6287.4</v>
      </c>
      <c r="F1361" s="3" t="s">
        <v>15017</v>
      </c>
      <c r="G1361" s="3" t="s">
        <v>15018</v>
      </c>
      <c r="H1361" s="4">
        <v>43831</v>
      </c>
      <c r="I1361" s="3" t="s">
        <v>15019</v>
      </c>
      <c r="J1361" s="6">
        <v>15750</v>
      </c>
      <c r="K1361" s="3"/>
      <c r="L1361" s="3"/>
      <c r="M1361" s="3"/>
    </row>
    <row r="1362" spans="1:13" s="1" customFormat="1" ht="14.9" customHeight="1" x14ac:dyDescent="0.2">
      <c r="A1362" s="3" t="s">
        <v>152</v>
      </c>
      <c r="B1362" s="3" t="s">
        <v>2023</v>
      </c>
      <c r="C1362" s="4">
        <v>40269</v>
      </c>
      <c r="D1362" s="3" t="s">
        <v>2024</v>
      </c>
      <c r="E1362" s="5">
        <v>14365</v>
      </c>
      <c r="F1362" s="3" t="s">
        <v>2025</v>
      </c>
      <c r="G1362" s="3" t="s">
        <v>390</v>
      </c>
      <c r="H1362" s="4">
        <v>46113</v>
      </c>
      <c r="I1362" s="3" t="s">
        <v>391</v>
      </c>
      <c r="J1362" s="6">
        <v>32500</v>
      </c>
      <c r="K1362" s="3"/>
      <c r="L1362" s="3"/>
      <c r="M1362" s="3"/>
    </row>
    <row r="1363" spans="1:13" s="1" customFormat="1" ht="14.9" customHeight="1" x14ac:dyDescent="0.2">
      <c r="A1363" s="3" t="s">
        <v>152</v>
      </c>
      <c r="B1363" s="3" t="s">
        <v>15074</v>
      </c>
      <c r="C1363" s="4">
        <v>38848</v>
      </c>
      <c r="D1363" s="3" t="s">
        <v>15066</v>
      </c>
      <c r="E1363" s="5">
        <v>6851</v>
      </c>
      <c r="F1363" s="3" t="s">
        <v>15075</v>
      </c>
      <c r="G1363" s="3" t="s">
        <v>13656</v>
      </c>
      <c r="H1363" s="4">
        <v>38848</v>
      </c>
      <c r="I1363" s="3" t="s">
        <v>391</v>
      </c>
      <c r="J1363" s="6">
        <v>15500</v>
      </c>
      <c r="K1363" s="3"/>
      <c r="L1363" s="3"/>
      <c r="M1363" s="3"/>
    </row>
    <row r="1364" spans="1:13" s="1" customFormat="1" ht="14.9" customHeight="1" x14ac:dyDescent="0.2">
      <c r="A1364" s="3" t="s">
        <v>152</v>
      </c>
      <c r="B1364" s="3" t="s">
        <v>1895</v>
      </c>
      <c r="C1364" s="4">
        <v>41159</v>
      </c>
      <c r="D1364" s="3" t="s">
        <v>1896</v>
      </c>
      <c r="E1364" s="5">
        <v>0</v>
      </c>
      <c r="F1364" s="3" t="s">
        <v>1897</v>
      </c>
      <c r="G1364" s="3" t="s">
        <v>57</v>
      </c>
      <c r="H1364" s="4">
        <v>44138</v>
      </c>
      <c r="I1364" s="3" t="s">
        <v>27</v>
      </c>
      <c r="J1364" s="6">
        <v>10000</v>
      </c>
      <c r="K1364" s="3"/>
      <c r="L1364" s="3"/>
      <c r="M1364" s="3"/>
    </row>
    <row r="1365" spans="1:13" s="1" customFormat="1" ht="14.9" customHeight="1" x14ac:dyDescent="0.2">
      <c r="A1365" s="3" t="s">
        <v>152</v>
      </c>
      <c r="B1365" s="3" t="s">
        <v>14801</v>
      </c>
      <c r="C1365" s="4">
        <v>43739</v>
      </c>
      <c r="D1365" s="3" t="s">
        <v>14802</v>
      </c>
      <c r="E1365" s="5">
        <v>2829.33</v>
      </c>
      <c r="F1365" s="3" t="s">
        <v>14803</v>
      </c>
      <c r="G1365" s="3" t="s">
        <v>14804</v>
      </c>
      <c r="H1365" s="4">
        <v>43739</v>
      </c>
      <c r="I1365" s="3" t="s">
        <v>157</v>
      </c>
      <c r="J1365" s="6">
        <v>8000</v>
      </c>
      <c r="K1365" s="3"/>
      <c r="L1365" s="3"/>
      <c r="M1365" s="3"/>
    </row>
    <row r="1366" spans="1:13" s="1" customFormat="1" ht="14.9" customHeight="1" x14ac:dyDescent="0.2">
      <c r="A1366" s="3" t="s">
        <v>152</v>
      </c>
      <c r="B1366" s="3" t="s">
        <v>654</v>
      </c>
      <c r="C1366" s="4">
        <v>44013</v>
      </c>
      <c r="D1366" s="3" t="s">
        <v>655</v>
      </c>
      <c r="E1366" s="5">
        <v>0</v>
      </c>
      <c r="F1366" s="3" t="s">
        <v>656</v>
      </c>
      <c r="G1366" s="3" t="s">
        <v>657</v>
      </c>
      <c r="H1366" s="4">
        <v>44013</v>
      </c>
      <c r="I1366" s="3" t="s">
        <v>157</v>
      </c>
      <c r="J1366" s="6">
        <v>3350</v>
      </c>
      <c r="K1366" s="3"/>
      <c r="L1366" s="3"/>
      <c r="M1366" s="3"/>
    </row>
    <row r="1367" spans="1:13" s="1" customFormat="1" ht="14.9" customHeight="1" x14ac:dyDescent="0.2">
      <c r="A1367" s="3" t="s">
        <v>152</v>
      </c>
      <c r="B1367" s="3" t="s">
        <v>6219</v>
      </c>
      <c r="C1367" s="4">
        <v>44075</v>
      </c>
      <c r="D1367" s="3" t="s">
        <v>6220</v>
      </c>
      <c r="E1367" s="5">
        <v>0</v>
      </c>
      <c r="F1367" s="3" t="s">
        <v>6221</v>
      </c>
      <c r="G1367" s="3" t="s">
        <v>57</v>
      </c>
      <c r="H1367" s="4">
        <v>45393</v>
      </c>
      <c r="I1367" s="3" t="s">
        <v>157</v>
      </c>
      <c r="J1367" s="6">
        <v>3350</v>
      </c>
      <c r="K1367" s="3"/>
      <c r="L1367" s="3"/>
      <c r="M1367" s="3"/>
    </row>
    <row r="1368" spans="1:13" s="1" customFormat="1" ht="14.9" customHeight="1" x14ac:dyDescent="0.2">
      <c r="A1368" s="3" t="s">
        <v>152</v>
      </c>
      <c r="B1368" s="3" t="s">
        <v>14834</v>
      </c>
      <c r="C1368" s="4">
        <v>43891</v>
      </c>
      <c r="D1368" s="3" t="s">
        <v>14835</v>
      </c>
      <c r="E1368" s="5">
        <v>0</v>
      </c>
      <c r="F1368" s="3" t="s">
        <v>14836</v>
      </c>
      <c r="G1368" s="3" t="s">
        <v>14837</v>
      </c>
      <c r="H1368" s="4">
        <v>43891</v>
      </c>
      <c r="I1368" s="3" t="s">
        <v>157</v>
      </c>
      <c r="J1368" s="6">
        <v>3350</v>
      </c>
      <c r="K1368" s="3"/>
      <c r="L1368" s="3"/>
      <c r="M1368" s="3"/>
    </row>
    <row r="1369" spans="1:13" s="1" customFormat="1" ht="14.9" customHeight="1" x14ac:dyDescent="0.2">
      <c r="A1369" s="3" t="s">
        <v>152</v>
      </c>
      <c r="B1369" s="3" t="s">
        <v>8218</v>
      </c>
      <c r="C1369" s="4">
        <v>39454</v>
      </c>
      <c r="D1369" s="3"/>
      <c r="E1369" s="5">
        <v>0</v>
      </c>
      <c r="F1369" s="3" t="s">
        <v>8219</v>
      </c>
      <c r="G1369" s="3" t="s">
        <v>8220</v>
      </c>
      <c r="H1369" s="4">
        <v>45170</v>
      </c>
      <c r="I1369" s="3" t="s">
        <v>157</v>
      </c>
      <c r="J1369" s="6">
        <v>6800</v>
      </c>
      <c r="K1369" s="3"/>
      <c r="L1369" s="3"/>
      <c r="M1369" s="3"/>
    </row>
    <row r="1370" spans="1:13" s="1" customFormat="1" ht="14.9" customHeight="1" x14ac:dyDescent="0.2">
      <c r="A1370" s="3" t="s">
        <v>152</v>
      </c>
      <c r="B1370" s="3" t="s">
        <v>2870</v>
      </c>
      <c r="C1370" s="4">
        <v>37068</v>
      </c>
      <c r="D1370" s="3"/>
      <c r="E1370" s="5">
        <v>0</v>
      </c>
      <c r="F1370" s="3" t="s">
        <v>2871</v>
      </c>
      <c r="G1370" s="3" t="s">
        <v>57</v>
      </c>
      <c r="H1370" s="4">
        <v>37093</v>
      </c>
      <c r="I1370" s="3" t="s">
        <v>68</v>
      </c>
      <c r="J1370" s="6">
        <v>5800</v>
      </c>
      <c r="K1370" s="3"/>
      <c r="L1370" s="3"/>
      <c r="M1370" s="3"/>
    </row>
    <row r="1371" spans="1:13" s="1" customFormat="1" ht="14.9" customHeight="1" x14ac:dyDescent="0.2">
      <c r="A1371" s="3" t="s">
        <v>152</v>
      </c>
      <c r="B1371" s="3" t="s">
        <v>6084</v>
      </c>
      <c r="C1371" s="4">
        <v>45658</v>
      </c>
      <c r="D1371" s="3" t="s">
        <v>6085</v>
      </c>
      <c r="E1371" s="5">
        <v>10829</v>
      </c>
      <c r="F1371" s="3" t="s">
        <v>6086</v>
      </c>
      <c r="G1371" s="3" t="s">
        <v>57</v>
      </c>
      <c r="H1371" s="4">
        <v>45658</v>
      </c>
      <c r="I1371" s="3" t="s">
        <v>157</v>
      </c>
      <c r="J1371" s="6">
        <v>24500</v>
      </c>
      <c r="K1371" s="3"/>
      <c r="L1371" s="3"/>
      <c r="M1371" s="3"/>
    </row>
    <row r="1372" spans="1:13" s="1" customFormat="1" ht="14.9" customHeight="1" x14ac:dyDescent="0.2">
      <c r="A1372" s="3" t="s">
        <v>152</v>
      </c>
      <c r="B1372" s="3" t="s">
        <v>13967</v>
      </c>
      <c r="C1372" s="4">
        <v>37226</v>
      </c>
      <c r="D1372" s="3" t="s">
        <v>13968</v>
      </c>
      <c r="E1372" s="5">
        <v>0</v>
      </c>
      <c r="F1372" s="3" t="s">
        <v>13969</v>
      </c>
      <c r="G1372" s="3" t="s">
        <v>57</v>
      </c>
      <c r="H1372" s="4">
        <v>44896</v>
      </c>
      <c r="I1372" s="3" t="s">
        <v>530</v>
      </c>
      <c r="J1372" s="6">
        <v>7200</v>
      </c>
      <c r="K1372" s="3"/>
      <c r="L1372" s="3"/>
      <c r="M1372" s="3"/>
    </row>
    <row r="1373" spans="1:13" s="1" customFormat="1" ht="14.9" customHeight="1" x14ac:dyDescent="0.2">
      <c r="A1373" s="3" t="s">
        <v>152</v>
      </c>
      <c r="B1373" s="3" t="s">
        <v>2092</v>
      </c>
      <c r="C1373" s="4">
        <v>37281</v>
      </c>
      <c r="D1373" s="3"/>
      <c r="E1373" s="5">
        <v>607.75</v>
      </c>
      <c r="F1373" s="3" t="s">
        <v>2093</v>
      </c>
      <c r="G1373" s="3" t="s">
        <v>2094</v>
      </c>
      <c r="H1373" s="4">
        <v>45200</v>
      </c>
      <c r="I1373" s="3" t="s">
        <v>157</v>
      </c>
      <c r="J1373" s="6">
        <v>1375</v>
      </c>
      <c r="K1373" s="3"/>
      <c r="L1373" s="3"/>
      <c r="M1373" s="3"/>
    </row>
    <row r="1374" spans="1:13" s="1" customFormat="1" ht="14.9" customHeight="1" x14ac:dyDescent="0.2">
      <c r="A1374" s="3" t="s">
        <v>152</v>
      </c>
      <c r="B1374" s="3" t="s">
        <v>9644</v>
      </c>
      <c r="C1374" s="4">
        <v>40210</v>
      </c>
      <c r="D1374" s="3"/>
      <c r="E1374" s="5">
        <v>0</v>
      </c>
      <c r="F1374" s="3" t="s">
        <v>9645</v>
      </c>
      <c r="G1374" s="3" t="s">
        <v>9646</v>
      </c>
      <c r="H1374" s="4">
        <v>43800</v>
      </c>
      <c r="I1374" s="3" t="s">
        <v>93</v>
      </c>
      <c r="J1374" s="6">
        <v>11500</v>
      </c>
      <c r="K1374" s="3"/>
      <c r="L1374" s="3"/>
      <c r="M1374" s="3"/>
    </row>
    <row r="1375" spans="1:13" s="1" customFormat="1" ht="14.9" customHeight="1" x14ac:dyDescent="0.2">
      <c r="A1375" s="3" t="s">
        <v>152</v>
      </c>
      <c r="B1375" s="3" t="s">
        <v>14965</v>
      </c>
      <c r="C1375" s="4">
        <v>39630</v>
      </c>
      <c r="D1375" s="3" t="s">
        <v>14966</v>
      </c>
      <c r="E1375" s="5">
        <v>3403.4</v>
      </c>
      <c r="F1375" s="3" t="s">
        <v>14967</v>
      </c>
      <c r="G1375" s="3" t="s">
        <v>14968</v>
      </c>
      <c r="H1375" s="4">
        <v>41549</v>
      </c>
      <c r="I1375" s="3" t="s">
        <v>27</v>
      </c>
      <c r="J1375" s="6">
        <v>7700</v>
      </c>
      <c r="K1375" s="3"/>
      <c r="L1375" s="3"/>
      <c r="M1375" s="3"/>
    </row>
    <row r="1376" spans="1:13" s="1" customFormat="1" ht="14.9" customHeight="1" x14ac:dyDescent="0.2">
      <c r="A1376" s="3" t="s">
        <v>152</v>
      </c>
      <c r="B1376" s="3" t="s">
        <v>14969</v>
      </c>
      <c r="C1376" s="4">
        <v>37226</v>
      </c>
      <c r="D1376" s="3" t="s">
        <v>14966</v>
      </c>
      <c r="E1376" s="5">
        <v>2563.6</v>
      </c>
      <c r="F1376" s="3" t="s">
        <v>14970</v>
      </c>
      <c r="G1376" s="3" t="s">
        <v>14968</v>
      </c>
      <c r="H1376" s="4">
        <v>37742</v>
      </c>
      <c r="I1376" s="3" t="s">
        <v>27</v>
      </c>
      <c r="J1376" s="6">
        <v>5800</v>
      </c>
      <c r="K1376" s="3"/>
      <c r="L1376" s="3"/>
      <c r="M1376" s="3"/>
    </row>
    <row r="1377" spans="1:13" s="1" customFormat="1" ht="14.9" customHeight="1" x14ac:dyDescent="0.2">
      <c r="A1377" s="3" t="s">
        <v>152</v>
      </c>
      <c r="B1377" s="3" t="s">
        <v>5343</v>
      </c>
      <c r="C1377" s="4">
        <v>37987</v>
      </c>
      <c r="D1377" s="3" t="s">
        <v>5344</v>
      </c>
      <c r="E1377" s="5">
        <v>9613.5</v>
      </c>
      <c r="F1377" s="3" t="s">
        <v>5345</v>
      </c>
      <c r="G1377" s="3" t="s">
        <v>57</v>
      </c>
      <c r="H1377" s="4">
        <v>45232</v>
      </c>
      <c r="I1377" s="3" t="s">
        <v>68</v>
      </c>
      <c r="J1377" s="6">
        <v>21750</v>
      </c>
      <c r="K1377" s="3"/>
      <c r="L1377" s="3"/>
      <c r="M1377" s="3"/>
    </row>
    <row r="1378" spans="1:13" s="1" customFormat="1" ht="14.9" customHeight="1" x14ac:dyDescent="0.2">
      <c r="A1378" s="3" t="s">
        <v>152</v>
      </c>
      <c r="B1378" s="3" t="s">
        <v>14971</v>
      </c>
      <c r="C1378" s="4">
        <v>38018</v>
      </c>
      <c r="D1378" s="3" t="s">
        <v>14966</v>
      </c>
      <c r="E1378" s="5">
        <v>5193.5</v>
      </c>
      <c r="F1378" s="3" t="s">
        <v>14972</v>
      </c>
      <c r="G1378" s="3" t="s">
        <v>14968</v>
      </c>
      <c r="H1378" s="4">
        <v>40306</v>
      </c>
      <c r="I1378" s="3" t="s">
        <v>27</v>
      </c>
      <c r="J1378" s="6">
        <v>11750</v>
      </c>
      <c r="K1378" s="3"/>
      <c r="L1378" s="3"/>
      <c r="M1378" s="3"/>
    </row>
    <row r="1379" spans="1:13" s="1" customFormat="1" ht="14.9" customHeight="1" x14ac:dyDescent="0.2">
      <c r="A1379" s="3" t="s">
        <v>152</v>
      </c>
      <c r="B1379" s="3" t="s">
        <v>14973</v>
      </c>
      <c r="C1379" s="4">
        <v>38899</v>
      </c>
      <c r="D1379" s="3" t="s">
        <v>14966</v>
      </c>
      <c r="E1379" s="5">
        <v>2148.1999999999998</v>
      </c>
      <c r="F1379" s="3" t="s">
        <v>14974</v>
      </c>
      <c r="G1379" s="3" t="s">
        <v>14968</v>
      </c>
      <c r="H1379" s="4">
        <v>42430</v>
      </c>
      <c r="I1379" s="3" t="s">
        <v>157</v>
      </c>
      <c r="J1379" s="6">
        <v>6100</v>
      </c>
      <c r="K1379" s="3"/>
      <c r="L1379" s="3"/>
      <c r="M1379" s="3"/>
    </row>
    <row r="1380" spans="1:13" s="1" customFormat="1" ht="14.9" customHeight="1" x14ac:dyDescent="0.2">
      <c r="A1380" s="3" t="s">
        <v>152</v>
      </c>
      <c r="B1380" s="3" t="s">
        <v>8453</v>
      </c>
      <c r="C1380" s="4">
        <v>45627</v>
      </c>
      <c r="D1380" s="3"/>
      <c r="E1380" s="5">
        <v>1598.05</v>
      </c>
      <c r="F1380" s="3" t="s">
        <v>8454</v>
      </c>
      <c r="G1380" s="3" t="s">
        <v>8455</v>
      </c>
      <c r="H1380" s="4">
        <v>45627</v>
      </c>
      <c r="I1380" s="3" t="s">
        <v>157</v>
      </c>
      <c r="J1380" s="6">
        <v>4600</v>
      </c>
      <c r="K1380" s="3"/>
      <c r="L1380" s="3"/>
      <c r="M1380" s="3"/>
    </row>
    <row r="1381" spans="1:13" s="1" customFormat="1" ht="14.9" customHeight="1" x14ac:dyDescent="0.2">
      <c r="A1381" s="3" t="s">
        <v>152</v>
      </c>
      <c r="B1381" s="3" t="s">
        <v>8843</v>
      </c>
      <c r="C1381" s="4">
        <v>45627</v>
      </c>
      <c r="D1381" s="3"/>
      <c r="E1381" s="5">
        <v>0</v>
      </c>
      <c r="F1381" s="3" t="s">
        <v>8844</v>
      </c>
      <c r="G1381" s="3" t="s">
        <v>8845</v>
      </c>
      <c r="H1381" s="4">
        <v>45627</v>
      </c>
      <c r="I1381" s="3" t="s">
        <v>157</v>
      </c>
      <c r="J1381" s="6">
        <v>4850</v>
      </c>
      <c r="K1381" s="3"/>
      <c r="L1381" s="3"/>
      <c r="M1381" s="3"/>
    </row>
    <row r="1382" spans="1:13" s="1" customFormat="1" ht="14.9" customHeight="1" x14ac:dyDescent="0.2">
      <c r="A1382" s="3" t="s">
        <v>152</v>
      </c>
      <c r="B1382" s="3" t="s">
        <v>387</v>
      </c>
      <c r="C1382" s="4">
        <v>38443</v>
      </c>
      <c r="D1382" s="3" t="s">
        <v>388</v>
      </c>
      <c r="E1382" s="5">
        <v>3624.4</v>
      </c>
      <c r="F1382" s="3" t="s">
        <v>389</v>
      </c>
      <c r="G1382" s="3" t="s">
        <v>390</v>
      </c>
      <c r="H1382" s="4">
        <v>38443</v>
      </c>
      <c r="I1382" s="3" t="s">
        <v>391</v>
      </c>
      <c r="J1382" s="6">
        <v>8200</v>
      </c>
      <c r="K1382" s="3"/>
      <c r="L1382" s="3"/>
      <c r="M1382" s="3"/>
    </row>
    <row r="1383" spans="1:13" s="1" customFormat="1" ht="14.9" customHeight="1" x14ac:dyDescent="0.2">
      <c r="A1383" s="3" t="s">
        <v>152</v>
      </c>
      <c r="B1383" s="3" t="s">
        <v>5109</v>
      </c>
      <c r="C1383" s="4">
        <v>44652</v>
      </c>
      <c r="D1383" s="3" t="s">
        <v>5110</v>
      </c>
      <c r="E1383" s="5">
        <v>15063.56</v>
      </c>
      <c r="F1383" s="3" t="s">
        <v>5111</v>
      </c>
      <c r="G1383" s="3" t="s">
        <v>5112</v>
      </c>
      <c r="H1383" s="4">
        <v>45017</v>
      </c>
      <c r="I1383" s="3" t="s">
        <v>93</v>
      </c>
      <c r="J1383" s="6">
        <v>65500</v>
      </c>
      <c r="K1383" s="3" t="s">
        <v>16267</v>
      </c>
      <c r="L1383" s="3" t="s">
        <v>16267</v>
      </c>
      <c r="M1383" s="3"/>
    </row>
    <row r="1384" spans="1:13" s="1" customFormat="1" ht="14.9" customHeight="1" x14ac:dyDescent="0.2">
      <c r="A1384" s="3" t="s">
        <v>152</v>
      </c>
      <c r="B1384" s="3" t="s">
        <v>1889</v>
      </c>
      <c r="C1384" s="4">
        <v>45474</v>
      </c>
      <c r="D1384" s="3" t="s">
        <v>1890</v>
      </c>
      <c r="E1384" s="5">
        <v>16211.26</v>
      </c>
      <c r="F1384" s="3" t="s">
        <v>1891</v>
      </c>
      <c r="G1384" s="3" t="s">
        <v>1892</v>
      </c>
      <c r="H1384" s="4">
        <v>45474</v>
      </c>
      <c r="I1384" s="3" t="s">
        <v>157</v>
      </c>
      <c r="J1384" s="6">
        <v>42500</v>
      </c>
      <c r="K1384" s="3"/>
      <c r="L1384" s="3"/>
      <c r="M1384" s="3"/>
    </row>
    <row r="1385" spans="1:13" s="1" customFormat="1" ht="14.9" customHeight="1" x14ac:dyDescent="0.2">
      <c r="A1385" s="3" t="s">
        <v>152</v>
      </c>
      <c r="B1385" s="3" t="s">
        <v>153</v>
      </c>
      <c r="C1385" s="4">
        <v>45215</v>
      </c>
      <c r="D1385" s="3" t="s">
        <v>154</v>
      </c>
      <c r="E1385" s="5">
        <v>800</v>
      </c>
      <c r="F1385" s="3" t="s">
        <v>155</v>
      </c>
      <c r="G1385" s="3" t="s">
        <v>156</v>
      </c>
      <c r="H1385" s="4">
        <v>45215</v>
      </c>
      <c r="I1385" s="3" t="s">
        <v>157</v>
      </c>
      <c r="J1385" s="6">
        <v>13750</v>
      </c>
      <c r="K1385" s="3"/>
      <c r="L1385" s="3" t="s">
        <v>16267</v>
      </c>
      <c r="M1385" s="3"/>
    </row>
    <row r="1386" spans="1:13" s="1" customFormat="1" ht="14.9" customHeight="1" x14ac:dyDescent="0.2">
      <c r="A1386" s="3" t="s">
        <v>152</v>
      </c>
      <c r="B1386" s="3" t="s">
        <v>6758</v>
      </c>
      <c r="C1386" s="4">
        <v>45604</v>
      </c>
      <c r="D1386" s="3" t="s">
        <v>6755</v>
      </c>
      <c r="E1386" s="5">
        <v>13915.86</v>
      </c>
      <c r="F1386" s="3" t="s">
        <v>6759</v>
      </c>
      <c r="G1386" s="3" t="s">
        <v>6757</v>
      </c>
      <c r="H1386" s="4">
        <v>45604</v>
      </c>
      <c r="I1386" s="3" t="s">
        <v>157</v>
      </c>
      <c r="J1386" s="6">
        <v>36500</v>
      </c>
      <c r="K1386" s="3"/>
      <c r="L1386" s="3"/>
      <c r="M1386" s="3"/>
    </row>
    <row r="1387" spans="1:13" s="1" customFormat="1" ht="14.9" customHeight="1" x14ac:dyDescent="0.2">
      <c r="A1387" s="3" t="s">
        <v>199</v>
      </c>
      <c r="B1387" s="3" t="s">
        <v>13975</v>
      </c>
      <c r="C1387" s="4">
        <v>44075</v>
      </c>
      <c r="D1387" s="3" t="s">
        <v>13976</v>
      </c>
      <c r="E1387" s="5">
        <v>10903.15</v>
      </c>
      <c r="F1387" s="3" t="s">
        <v>13977</v>
      </c>
      <c r="G1387" s="3" t="s">
        <v>13978</v>
      </c>
      <c r="H1387" s="4">
        <v>44075</v>
      </c>
      <c r="I1387" s="3" t="s">
        <v>33</v>
      </c>
      <c r="J1387" s="6">
        <v>34250</v>
      </c>
      <c r="K1387" s="3"/>
      <c r="L1387" s="3"/>
      <c r="M1387" s="3"/>
    </row>
    <row r="1388" spans="1:13" s="1" customFormat="1" ht="14.9" customHeight="1" x14ac:dyDescent="0.2">
      <c r="A1388" s="3" t="s">
        <v>199</v>
      </c>
      <c r="B1388" s="3" t="s">
        <v>13979</v>
      </c>
      <c r="C1388" s="4">
        <v>41512</v>
      </c>
      <c r="D1388" s="3" t="s">
        <v>13976</v>
      </c>
      <c r="E1388" s="5">
        <v>842.8</v>
      </c>
      <c r="F1388" s="3" t="s">
        <v>13980</v>
      </c>
      <c r="G1388" s="3" t="s">
        <v>13978</v>
      </c>
      <c r="H1388" s="4">
        <v>41512</v>
      </c>
      <c r="I1388" s="3" t="s">
        <v>33</v>
      </c>
      <c r="J1388" s="6">
        <v>2150</v>
      </c>
      <c r="K1388" s="3" t="s">
        <v>16267</v>
      </c>
      <c r="L1388" s="3"/>
      <c r="M1388" s="3"/>
    </row>
    <row r="1389" spans="1:13" s="1" customFormat="1" ht="14.9" customHeight="1" x14ac:dyDescent="0.2">
      <c r="A1389" s="3" t="s">
        <v>199</v>
      </c>
      <c r="B1389" s="3" t="s">
        <v>7682</v>
      </c>
      <c r="C1389" s="4">
        <v>35628</v>
      </c>
      <c r="D1389" s="3" t="s">
        <v>7653</v>
      </c>
      <c r="E1389" s="5">
        <v>4331.6000000000004</v>
      </c>
      <c r="F1389" s="3" t="s">
        <v>7683</v>
      </c>
      <c r="G1389" s="3" t="s">
        <v>7655</v>
      </c>
      <c r="H1389" s="4">
        <v>45017</v>
      </c>
      <c r="I1389" s="3" t="s">
        <v>391</v>
      </c>
      <c r="J1389" s="6">
        <v>9800</v>
      </c>
      <c r="K1389" s="3"/>
      <c r="L1389" s="3"/>
      <c r="M1389" s="3"/>
    </row>
    <row r="1390" spans="1:13" s="1" customFormat="1" ht="14.9" customHeight="1" x14ac:dyDescent="0.2">
      <c r="A1390" s="3" t="s">
        <v>199</v>
      </c>
      <c r="B1390" s="3" t="s">
        <v>5746</v>
      </c>
      <c r="C1390" s="4">
        <v>39142</v>
      </c>
      <c r="D1390" s="3" t="s">
        <v>5747</v>
      </c>
      <c r="E1390" s="5">
        <v>0</v>
      </c>
      <c r="F1390" s="3" t="s">
        <v>5748</v>
      </c>
      <c r="G1390" s="3" t="s">
        <v>57</v>
      </c>
      <c r="H1390" s="4">
        <v>43387</v>
      </c>
      <c r="I1390" s="3" t="s">
        <v>68</v>
      </c>
      <c r="J1390" s="6">
        <v>5800</v>
      </c>
      <c r="K1390" s="3"/>
      <c r="L1390" s="3"/>
      <c r="M1390" s="3"/>
    </row>
    <row r="1391" spans="1:13" s="1" customFormat="1" ht="14.9" customHeight="1" x14ac:dyDescent="0.2">
      <c r="A1391" s="3" t="s">
        <v>199</v>
      </c>
      <c r="B1391" s="3" t="s">
        <v>15739</v>
      </c>
      <c r="C1391" s="4">
        <v>34790</v>
      </c>
      <c r="D1391" s="3" t="s">
        <v>15716</v>
      </c>
      <c r="E1391" s="5">
        <v>838.32</v>
      </c>
      <c r="F1391" s="3" t="s">
        <v>15740</v>
      </c>
      <c r="G1391" s="3" t="s">
        <v>15585</v>
      </c>
      <c r="H1391" s="4">
        <v>34790</v>
      </c>
      <c r="I1391" s="3" t="s">
        <v>699</v>
      </c>
      <c r="J1391" s="6">
        <v>1900</v>
      </c>
      <c r="K1391" s="3"/>
      <c r="L1391" s="3"/>
      <c r="M1391" s="3"/>
    </row>
    <row r="1392" spans="1:13" s="1" customFormat="1" ht="14.9" customHeight="1" x14ac:dyDescent="0.2">
      <c r="A1392" s="3" t="s">
        <v>199</v>
      </c>
      <c r="B1392" s="3" t="s">
        <v>666</v>
      </c>
      <c r="C1392" s="4">
        <v>38078</v>
      </c>
      <c r="D1392" s="3" t="s">
        <v>667</v>
      </c>
      <c r="E1392" s="5">
        <v>6714.05</v>
      </c>
      <c r="F1392" s="3" t="s">
        <v>668</v>
      </c>
      <c r="G1392" s="3" t="s">
        <v>57</v>
      </c>
      <c r="H1392" s="4">
        <v>38078</v>
      </c>
      <c r="I1392" s="3" t="s">
        <v>93</v>
      </c>
      <c r="J1392" s="6">
        <v>20750</v>
      </c>
      <c r="K1392" s="3" t="s">
        <v>16267</v>
      </c>
      <c r="L1392" s="3" t="s">
        <v>16267</v>
      </c>
      <c r="M1392" s="3"/>
    </row>
    <row r="1393" spans="1:13" s="1" customFormat="1" ht="14.9" customHeight="1" x14ac:dyDescent="0.2">
      <c r="A1393" s="3" t="s">
        <v>199</v>
      </c>
      <c r="B1393" s="3" t="s">
        <v>6222</v>
      </c>
      <c r="C1393" s="4">
        <v>39569</v>
      </c>
      <c r="D1393" s="3" t="s">
        <v>6223</v>
      </c>
      <c r="E1393" s="5">
        <v>18650.13</v>
      </c>
      <c r="F1393" s="3" t="s">
        <v>6224</v>
      </c>
      <c r="G1393" s="3" t="s">
        <v>6225</v>
      </c>
      <c r="H1393" s="4">
        <v>39569</v>
      </c>
      <c r="I1393" s="3" t="s">
        <v>68</v>
      </c>
      <c r="J1393" s="6">
        <v>50000</v>
      </c>
      <c r="K1393" s="3"/>
      <c r="L1393" s="3"/>
      <c r="M1393" s="3"/>
    </row>
    <row r="1394" spans="1:13" s="1" customFormat="1" ht="14.9" customHeight="1" x14ac:dyDescent="0.2">
      <c r="A1394" s="3" t="s">
        <v>199</v>
      </c>
      <c r="B1394" s="3" t="s">
        <v>3625</v>
      </c>
      <c r="C1394" s="4">
        <v>44743</v>
      </c>
      <c r="D1394" s="3" t="s">
        <v>3626</v>
      </c>
      <c r="E1394" s="5">
        <v>14254.5</v>
      </c>
      <c r="F1394" s="3" t="s">
        <v>3627</v>
      </c>
      <c r="G1394" s="3" t="s">
        <v>3628</v>
      </c>
      <c r="H1394" s="4">
        <v>45748</v>
      </c>
      <c r="I1394" s="3" t="s">
        <v>3629</v>
      </c>
      <c r="J1394" s="6">
        <v>32250</v>
      </c>
      <c r="K1394" s="3"/>
      <c r="L1394" s="3"/>
      <c r="M1394" s="3"/>
    </row>
    <row r="1395" spans="1:13" s="1" customFormat="1" ht="14.9" customHeight="1" x14ac:dyDescent="0.2">
      <c r="A1395" s="3" t="s">
        <v>199</v>
      </c>
      <c r="B1395" s="3" t="s">
        <v>6320</v>
      </c>
      <c r="C1395" s="4">
        <v>45778</v>
      </c>
      <c r="D1395" s="3"/>
      <c r="E1395" s="5">
        <v>7154</v>
      </c>
      <c r="F1395" s="3" t="s">
        <v>6321</v>
      </c>
      <c r="G1395" s="3" t="s">
        <v>6322</v>
      </c>
      <c r="H1395" s="4">
        <v>45778</v>
      </c>
      <c r="I1395" s="3" t="s">
        <v>2919</v>
      </c>
      <c r="J1395" s="6">
        <v>18250</v>
      </c>
      <c r="K1395" s="3" t="s">
        <v>16267</v>
      </c>
      <c r="L1395" s="3"/>
      <c r="M1395" s="3"/>
    </row>
    <row r="1396" spans="1:13" s="1" customFormat="1" ht="14.9" customHeight="1" x14ac:dyDescent="0.2">
      <c r="A1396" s="3" t="s">
        <v>199</v>
      </c>
      <c r="B1396" s="3" t="s">
        <v>1921</v>
      </c>
      <c r="C1396" s="4">
        <v>45778</v>
      </c>
      <c r="D1396" s="3" t="s">
        <v>1922</v>
      </c>
      <c r="E1396" s="5">
        <v>8729.5</v>
      </c>
      <c r="F1396" s="3" t="s">
        <v>1923</v>
      </c>
      <c r="G1396" s="3" t="s">
        <v>1924</v>
      </c>
      <c r="H1396" s="4">
        <v>45778</v>
      </c>
      <c r="I1396" s="3" t="s">
        <v>93</v>
      </c>
      <c r="J1396" s="6">
        <v>19750</v>
      </c>
      <c r="K1396" s="3"/>
      <c r="L1396" s="3"/>
      <c r="M1396" s="3"/>
    </row>
    <row r="1397" spans="1:13" s="1" customFormat="1" ht="14.9" customHeight="1" x14ac:dyDescent="0.2">
      <c r="A1397" s="3" t="s">
        <v>199</v>
      </c>
      <c r="B1397" s="3" t="s">
        <v>200</v>
      </c>
      <c r="C1397" s="4">
        <v>41365</v>
      </c>
      <c r="D1397" s="3" t="s">
        <v>201</v>
      </c>
      <c r="E1397" s="5">
        <v>800</v>
      </c>
      <c r="F1397" s="3" t="s">
        <v>202</v>
      </c>
      <c r="G1397" s="3" t="s">
        <v>203</v>
      </c>
      <c r="H1397" s="4">
        <v>42135</v>
      </c>
      <c r="I1397" s="3" t="s">
        <v>204</v>
      </c>
      <c r="J1397" s="6">
        <v>13125</v>
      </c>
      <c r="K1397" s="3" t="s">
        <v>16267</v>
      </c>
      <c r="L1397" s="3" t="s">
        <v>16267</v>
      </c>
      <c r="M1397" s="3"/>
    </row>
    <row r="1398" spans="1:13" s="1" customFormat="1" ht="14.9" customHeight="1" x14ac:dyDescent="0.2">
      <c r="A1398" s="3" t="s">
        <v>199</v>
      </c>
      <c r="B1398" s="3" t="s">
        <v>8084</v>
      </c>
      <c r="C1398" s="4">
        <v>32964</v>
      </c>
      <c r="D1398" s="3"/>
      <c r="E1398" s="5">
        <v>8487.24</v>
      </c>
      <c r="F1398" s="3" t="s">
        <v>8085</v>
      </c>
      <c r="G1398" s="3" t="s">
        <v>57</v>
      </c>
      <c r="H1398" s="4">
        <v>44069</v>
      </c>
      <c r="I1398" s="3" t="s">
        <v>218</v>
      </c>
      <c r="J1398" s="6">
        <v>28500</v>
      </c>
      <c r="K1398" s="3" t="s">
        <v>16267</v>
      </c>
      <c r="L1398" s="3" t="s">
        <v>16267</v>
      </c>
      <c r="M1398" s="3" t="s">
        <v>16267</v>
      </c>
    </row>
    <row r="1399" spans="1:13" s="1" customFormat="1" ht="14.9" customHeight="1" x14ac:dyDescent="0.2">
      <c r="A1399" s="3" t="s">
        <v>199</v>
      </c>
      <c r="B1399" s="3" t="s">
        <v>10975</v>
      </c>
      <c r="C1399" s="4">
        <v>40269</v>
      </c>
      <c r="D1399" s="3" t="s">
        <v>10976</v>
      </c>
      <c r="E1399" s="5">
        <v>800</v>
      </c>
      <c r="F1399" s="3" t="s">
        <v>10977</v>
      </c>
      <c r="G1399" s="3" t="s">
        <v>10978</v>
      </c>
      <c r="H1399" s="4">
        <v>40269</v>
      </c>
      <c r="I1399" s="3" t="s">
        <v>27</v>
      </c>
      <c r="J1399" s="6">
        <v>12750</v>
      </c>
      <c r="K1399" s="3"/>
      <c r="L1399" s="3" t="s">
        <v>16267</v>
      </c>
      <c r="M1399" s="3"/>
    </row>
    <row r="1400" spans="1:13" s="1" customFormat="1" ht="14.9" customHeight="1" x14ac:dyDescent="0.2">
      <c r="A1400" s="3" t="s">
        <v>199</v>
      </c>
      <c r="B1400" s="3" t="s">
        <v>10911</v>
      </c>
      <c r="C1400" s="4">
        <v>40269</v>
      </c>
      <c r="D1400" s="3" t="s">
        <v>10912</v>
      </c>
      <c r="E1400" s="5">
        <v>0</v>
      </c>
      <c r="F1400" s="3" t="s">
        <v>10913</v>
      </c>
      <c r="G1400" s="3" t="s">
        <v>57</v>
      </c>
      <c r="H1400" s="4">
        <v>43556</v>
      </c>
      <c r="I1400" s="3" t="s">
        <v>27</v>
      </c>
      <c r="J1400" s="6">
        <v>5800</v>
      </c>
      <c r="K1400" s="3"/>
      <c r="L1400" s="3"/>
      <c r="M1400" s="3"/>
    </row>
    <row r="1401" spans="1:13" s="1" customFormat="1" ht="14.9" customHeight="1" x14ac:dyDescent="0.2">
      <c r="A1401" s="3" t="s">
        <v>199</v>
      </c>
      <c r="B1401" s="3" t="s">
        <v>12154</v>
      </c>
      <c r="C1401" s="4">
        <v>44136</v>
      </c>
      <c r="D1401" s="3" t="s">
        <v>12155</v>
      </c>
      <c r="E1401" s="5">
        <v>9613.5</v>
      </c>
      <c r="F1401" s="3" t="s">
        <v>12156</v>
      </c>
      <c r="G1401" s="3" t="s">
        <v>12157</v>
      </c>
      <c r="H1401" s="4">
        <v>44440</v>
      </c>
      <c r="I1401" s="3" t="s">
        <v>27</v>
      </c>
      <c r="J1401" s="6">
        <v>21750</v>
      </c>
      <c r="K1401" s="3"/>
      <c r="L1401" s="3"/>
      <c r="M1401" s="3"/>
    </row>
    <row r="1402" spans="1:13" s="1" customFormat="1" ht="14.9" customHeight="1" x14ac:dyDescent="0.2">
      <c r="A1402" s="3" t="s">
        <v>199</v>
      </c>
      <c r="B1402" s="3" t="s">
        <v>10214</v>
      </c>
      <c r="C1402" s="4">
        <v>43770</v>
      </c>
      <c r="D1402" s="3"/>
      <c r="E1402" s="5">
        <v>2390.56</v>
      </c>
      <c r="F1402" s="3" t="s">
        <v>10215</v>
      </c>
      <c r="G1402" s="3" t="s">
        <v>57</v>
      </c>
      <c r="H1402" s="4">
        <v>44440</v>
      </c>
      <c r="I1402" s="3" t="s">
        <v>27</v>
      </c>
      <c r="J1402" s="6">
        <v>14000</v>
      </c>
      <c r="K1402" s="3"/>
      <c r="L1402" s="3" t="s">
        <v>16267</v>
      </c>
      <c r="M1402" s="3"/>
    </row>
    <row r="1403" spans="1:13" s="1" customFormat="1" ht="14.9" customHeight="1" x14ac:dyDescent="0.2">
      <c r="A1403" s="3" t="s">
        <v>199</v>
      </c>
      <c r="B1403" s="3" t="s">
        <v>7117</v>
      </c>
      <c r="C1403" s="4">
        <v>40756</v>
      </c>
      <c r="D1403" s="3" t="s">
        <v>7118</v>
      </c>
      <c r="E1403" s="5">
        <v>28721.25</v>
      </c>
      <c r="F1403" s="3" t="s">
        <v>7119</v>
      </c>
      <c r="G1403" s="3" t="s">
        <v>7120</v>
      </c>
      <c r="H1403" s="4">
        <v>40756</v>
      </c>
      <c r="I1403" s="3" t="s">
        <v>7121</v>
      </c>
      <c r="J1403" s="6">
        <v>90000</v>
      </c>
      <c r="K1403" s="3" t="s">
        <v>16267</v>
      </c>
      <c r="L1403" s="3" t="s">
        <v>16267</v>
      </c>
      <c r="M1403" s="3"/>
    </row>
    <row r="1404" spans="1:13" s="1" customFormat="1" ht="14.9" customHeight="1" x14ac:dyDescent="0.2">
      <c r="A1404" s="3" t="s">
        <v>199</v>
      </c>
      <c r="B1404" s="3" t="s">
        <v>12158</v>
      </c>
      <c r="C1404" s="4">
        <v>44136</v>
      </c>
      <c r="D1404" s="3" t="s">
        <v>12155</v>
      </c>
      <c r="E1404" s="5">
        <v>9945</v>
      </c>
      <c r="F1404" s="3" t="s">
        <v>12159</v>
      </c>
      <c r="G1404" s="3" t="s">
        <v>12157</v>
      </c>
      <c r="H1404" s="4">
        <v>44440</v>
      </c>
      <c r="I1404" s="3" t="s">
        <v>27</v>
      </c>
      <c r="J1404" s="6">
        <v>22500</v>
      </c>
      <c r="K1404" s="3"/>
      <c r="L1404" s="3"/>
      <c r="M1404" s="3"/>
    </row>
    <row r="1405" spans="1:13" s="1" customFormat="1" ht="14.9" customHeight="1" x14ac:dyDescent="0.2">
      <c r="A1405" s="3" t="s">
        <v>199</v>
      </c>
      <c r="B1405" s="3" t="s">
        <v>9853</v>
      </c>
      <c r="C1405" s="4">
        <v>39227</v>
      </c>
      <c r="D1405" s="3"/>
      <c r="E1405" s="5">
        <v>0</v>
      </c>
      <c r="F1405" s="3" t="s">
        <v>9854</v>
      </c>
      <c r="G1405" s="3" t="s">
        <v>57</v>
      </c>
      <c r="H1405" s="4">
        <v>39227</v>
      </c>
      <c r="I1405" s="3" t="s">
        <v>9855</v>
      </c>
      <c r="J1405" s="6">
        <v>1500</v>
      </c>
      <c r="K1405" s="3"/>
      <c r="L1405" s="3"/>
      <c r="M1405" s="3"/>
    </row>
    <row r="1406" spans="1:13" s="1" customFormat="1" ht="14.9" customHeight="1" x14ac:dyDescent="0.2">
      <c r="A1406" s="3" t="s">
        <v>937</v>
      </c>
      <c r="B1406" s="3" t="s">
        <v>7684</v>
      </c>
      <c r="C1406" s="4">
        <v>35521</v>
      </c>
      <c r="D1406" s="3" t="s">
        <v>7653</v>
      </c>
      <c r="E1406" s="5">
        <v>6961.5</v>
      </c>
      <c r="F1406" s="3" t="s">
        <v>7685</v>
      </c>
      <c r="G1406" s="3" t="s">
        <v>7655</v>
      </c>
      <c r="H1406" s="4">
        <v>41000</v>
      </c>
      <c r="I1406" s="3" t="s">
        <v>391</v>
      </c>
      <c r="J1406" s="6">
        <v>15750</v>
      </c>
      <c r="K1406" s="3"/>
      <c r="L1406" s="3"/>
      <c r="M1406" s="3"/>
    </row>
    <row r="1407" spans="1:13" s="1" customFormat="1" ht="14.9" customHeight="1" x14ac:dyDescent="0.2">
      <c r="A1407" s="3" t="s">
        <v>937</v>
      </c>
      <c r="B1407" s="3" t="s">
        <v>13164</v>
      </c>
      <c r="C1407" s="4">
        <v>37712</v>
      </c>
      <c r="D1407" s="3" t="s">
        <v>13165</v>
      </c>
      <c r="E1407" s="5">
        <v>5525</v>
      </c>
      <c r="F1407" s="3" t="s">
        <v>13166</v>
      </c>
      <c r="G1407" s="3" t="s">
        <v>13167</v>
      </c>
      <c r="H1407" s="4">
        <v>38169</v>
      </c>
      <c r="I1407" s="3" t="s">
        <v>27</v>
      </c>
      <c r="J1407" s="6">
        <v>12500</v>
      </c>
      <c r="K1407" s="3"/>
      <c r="L1407" s="3"/>
      <c r="M1407" s="3"/>
    </row>
    <row r="1408" spans="1:13" s="1" customFormat="1" ht="14.9" customHeight="1" x14ac:dyDescent="0.2">
      <c r="A1408" s="3" t="s">
        <v>937</v>
      </c>
      <c r="B1408" s="3" t="s">
        <v>15382</v>
      </c>
      <c r="C1408" s="4">
        <v>39661</v>
      </c>
      <c r="D1408" s="3" t="s">
        <v>15383</v>
      </c>
      <c r="E1408" s="5">
        <v>7956</v>
      </c>
      <c r="F1408" s="3" t="s">
        <v>15384</v>
      </c>
      <c r="G1408" s="3" t="s">
        <v>15385</v>
      </c>
      <c r="H1408" s="4">
        <v>39661</v>
      </c>
      <c r="I1408" s="3" t="s">
        <v>15386</v>
      </c>
      <c r="J1408" s="6">
        <v>18000</v>
      </c>
      <c r="K1408" s="3"/>
      <c r="L1408" s="3"/>
      <c r="M1408" s="3"/>
    </row>
    <row r="1409" spans="1:13" s="1" customFormat="1" ht="14.9" customHeight="1" x14ac:dyDescent="0.2">
      <c r="A1409" s="3" t="s">
        <v>937</v>
      </c>
      <c r="B1409" s="3" t="s">
        <v>5201</v>
      </c>
      <c r="C1409" s="4">
        <v>41345</v>
      </c>
      <c r="D1409" s="3" t="s">
        <v>5202</v>
      </c>
      <c r="E1409" s="5">
        <v>18785</v>
      </c>
      <c r="F1409" s="3" t="s">
        <v>5203</v>
      </c>
      <c r="G1409" s="3" t="s">
        <v>5204</v>
      </c>
      <c r="H1409" s="4">
        <v>41345</v>
      </c>
      <c r="I1409" s="3" t="s">
        <v>27</v>
      </c>
      <c r="J1409" s="6">
        <v>42500</v>
      </c>
      <c r="K1409" s="3"/>
      <c r="L1409" s="3"/>
      <c r="M1409" s="3"/>
    </row>
    <row r="1410" spans="1:13" s="1" customFormat="1" ht="14.9" customHeight="1" x14ac:dyDescent="0.2">
      <c r="A1410" s="3" t="s">
        <v>937</v>
      </c>
      <c r="B1410" s="3" t="s">
        <v>5205</v>
      </c>
      <c r="C1410" s="4">
        <v>41182</v>
      </c>
      <c r="D1410" s="3" t="s">
        <v>5202</v>
      </c>
      <c r="E1410" s="5">
        <v>4751.5</v>
      </c>
      <c r="F1410" s="3" t="s">
        <v>5206</v>
      </c>
      <c r="G1410" s="3" t="s">
        <v>5204</v>
      </c>
      <c r="H1410" s="4">
        <v>44501</v>
      </c>
      <c r="I1410" s="3" t="s">
        <v>27</v>
      </c>
      <c r="J1410" s="6">
        <v>10750</v>
      </c>
      <c r="K1410" s="3"/>
      <c r="L1410" s="3"/>
      <c r="M1410" s="3"/>
    </row>
    <row r="1411" spans="1:13" s="1" customFormat="1" ht="14.9" customHeight="1" x14ac:dyDescent="0.2">
      <c r="A1411" s="3" t="s">
        <v>937</v>
      </c>
      <c r="B1411" s="3" t="s">
        <v>5207</v>
      </c>
      <c r="C1411" s="4">
        <v>40179</v>
      </c>
      <c r="D1411" s="3" t="s">
        <v>5202</v>
      </c>
      <c r="E1411" s="5">
        <v>2961.4</v>
      </c>
      <c r="F1411" s="3" t="s">
        <v>5208</v>
      </c>
      <c r="G1411" s="3" t="s">
        <v>5204</v>
      </c>
      <c r="H1411" s="4">
        <v>42787</v>
      </c>
      <c r="I1411" s="3" t="s">
        <v>27</v>
      </c>
      <c r="J1411" s="6">
        <v>6700</v>
      </c>
      <c r="K1411" s="3"/>
      <c r="L1411" s="3"/>
      <c r="M1411" s="3"/>
    </row>
    <row r="1412" spans="1:13" s="1" customFormat="1" ht="14.9" customHeight="1" x14ac:dyDescent="0.2">
      <c r="A1412" s="3" t="s">
        <v>937</v>
      </c>
      <c r="B1412" s="3" t="s">
        <v>11520</v>
      </c>
      <c r="C1412" s="4">
        <v>40819</v>
      </c>
      <c r="D1412" s="3" t="s">
        <v>11521</v>
      </c>
      <c r="E1412" s="5">
        <v>101920</v>
      </c>
      <c r="F1412" s="3" t="s">
        <v>11522</v>
      </c>
      <c r="G1412" s="3" t="s">
        <v>57</v>
      </c>
      <c r="H1412" s="4">
        <v>40819</v>
      </c>
      <c r="I1412" s="3" t="s">
        <v>4315</v>
      </c>
      <c r="J1412" s="6">
        <v>208000</v>
      </c>
      <c r="K1412" s="3"/>
      <c r="L1412" s="3"/>
      <c r="M1412" s="3"/>
    </row>
    <row r="1413" spans="1:13" s="1" customFormat="1" ht="14.9" customHeight="1" x14ac:dyDescent="0.2">
      <c r="A1413" s="3" t="s">
        <v>937</v>
      </c>
      <c r="B1413" s="3" t="s">
        <v>5424</v>
      </c>
      <c r="C1413" s="4">
        <v>37803</v>
      </c>
      <c r="D1413" s="3" t="s">
        <v>5425</v>
      </c>
      <c r="E1413" s="5">
        <v>0</v>
      </c>
      <c r="F1413" s="3" t="s">
        <v>5426</v>
      </c>
      <c r="G1413" s="3" t="s">
        <v>3560</v>
      </c>
      <c r="H1413" s="4">
        <v>37803</v>
      </c>
      <c r="I1413" s="3" t="s">
        <v>2028</v>
      </c>
      <c r="J1413" s="6">
        <v>9400</v>
      </c>
      <c r="K1413" s="3"/>
      <c r="L1413" s="3"/>
      <c r="M1413" s="3"/>
    </row>
    <row r="1414" spans="1:13" s="1" customFormat="1" ht="14.9" customHeight="1" x14ac:dyDescent="0.2">
      <c r="A1414" s="3" t="s">
        <v>937</v>
      </c>
      <c r="B1414" s="3" t="s">
        <v>7686</v>
      </c>
      <c r="C1414" s="4">
        <v>40269</v>
      </c>
      <c r="D1414" s="3" t="s">
        <v>7653</v>
      </c>
      <c r="E1414" s="5">
        <v>0</v>
      </c>
      <c r="F1414" s="3" t="s">
        <v>7687</v>
      </c>
      <c r="G1414" s="3" t="s">
        <v>7655</v>
      </c>
      <c r="H1414" s="4">
        <v>40269</v>
      </c>
      <c r="I1414" s="3" t="s">
        <v>391</v>
      </c>
      <c r="J1414" s="6">
        <v>8400</v>
      </c>
      <c r="K1414" s="3"/>
      <c r="L1414" s="3"/>
      <c r="M1414" s="3"/>
    </row>
    <row r="1415" spans="1:13" s="1" customFormat="1" ht="14.9" customHeight="1" x14ac:dyDescent="0.2">
      <c r="A1415" s="3" t="s">
        <v>937</v>
      </c>
      <c r="B1415" s="3" t="s">
        <v>10514</v>
      </c>
      <c r="C1415" s="4">
        <v>32964</v>
      </c>
      <c r="D1415" s="3" t="s">
        <v>10515</v>
      </c>
      <c r="E1415" s="5">
        <v>11706.54</v>
      </c>
      <c r="F1415" s="3" t="s">
        <v>10516</v>
      </c>
      <c r="G1415" s="3" t="s">
        <v>57</v>
      </c>
      <c r="H1415" s="4">
        <v>40969</v>
      </c>
      <c r="I1415" s="3" t="s">
        <v>4255</v>
      </c>
      <c r="J1415" s="6">
        <v>34000</v>
      </c>
      <c r="K1415" s="3" t="s">
        <v>16267</v>
      </c>
      <c r="L1415" s="3" t="s">
        <v>16267</v>
      </c>
      <c r="M1415" s="3"/>
    </row>
    <row r="1416" spans="1:13" s="1" customFormat="1" ht="14.9" customHeight="1" x14ac:dyDescent="0.2">
      <c r="A1416" s="3" t="s">
        <v>937</v>
      </c>
      <c r="B1416" s="3" t="s">
        <v>10936</v>
      </c>
      <c r="C1416" s="4">
        <v>34790</v>
      </c>
      <c r="D1416" s="3" t="s">
        <v>10928</v>
      </c>
      <c r="E1416" s="5">
        <v>5967</v>
      </c>
      <c r="F1416" s="3" t="s">
        <v>10937</v>
      </c>
      <c r="G1416" s="3" t="s">
        <v>390</v>
      </c>
      <c r="H1416" s="4">
        <v>34790</v>
      </c>
      <c r="I1416" s="3" t="s">
        <v>391</v>
      </c>
      <c r="J1416" s="6">
        <v>13500</v>
      </c>
      <c r="K1416" s="3"/>
      <c r="L1416" s="3"/>
      <c r="M1416" s="3"/>
    </row>
    <row r="1417" spans="1:13" s="1" customFormat="1" ht="14.9" customHeight="1" x14ac:dyDescent="0.2">
      <c r="A1417" s="3" t="s">
        <v>937</v>
      </c>
      <c r="B1417" s="3" t="s">
        <v>5727</v>
      </c>
      <c r="C1417" s="4">
        <v>39837</v>
      </c>
      <c r="D1417" s="3" t="s">
        <v>5723</v>
      </c>
      <c r="E1417" s="5">
        <v>0</v>
      </c>
      <c r="F1417" s="3" t="s">
        <v>5728</v>
      </c>
      <c r="G1417" s="3" t="s">
        <v>5725</v>
      </c>
      <c r="H1417" s="4">
        <v>39837</v>
      </c>
      <c r="I1417" s="3" t="s">
        <v>5726</v>
      </c>
      <c r="J1417" s="6">
        <v>26000</v>
      </c>
      <c r="K1417" s="3"/>
      <c r="L1417" s="3"/>
      <c r="M1417" s="3"/>
    </row>
    <row r="1418" spans="1:13" s="1" customFormat="1" ht="14.9" customHeight="1" x14ac:dyDescent="0.2">
      <c r="A1418" s="3" t="s">
        <v>937</v>
      </c>
      <c r="B1418" s="3" t="s">
        <v>6214</v>
      </c>
      <c r="C1418" s="4">
        <v>38443</v>
      </c>
      <c r="D1418" s="3" t="s">
        <v>6215</v>
      </c>
      <c r="E1418" s="5">
        <v>0</v>
      </c>
      <c r="F1418" s="3" t="s">
        <v>6216</v>
      </c>
      <c r="G1418" s="3" t="s">
        <v>6217</v>
      </c>
      <c r="H1418" s="4">
        <v>38443</v>
      </c>
      <c r="I1418" s="3" t="s">
        <v>6218</v>
      </c>
      <c r="J1418" s="6">
        <v>11500</v>
      </c>
      <c r="K1418" s="3" t="s">
        <v>16267</v>
      </c>
      <c r="L1418" s="3"/>
      <c r="M1418" s="3"/>
    </row>
    <row r="1419" spans="1:13" s="1" customFormat="1" ht="14.9" customHeight="1" x14ac:dyDescent="0.2">
      <c r="A1419" s="3" t="s">
        <v>937</v>
      </c>
      <c r="B1419" s="3" t="s">
        <v>13661</v>
      </c>
      <c r="C1419" s="4">
        <v>36982</v>
      </c>
      <c r="D1419" s="3" t="s">
        <v>13654</v>
      </c>
      <c r="E1419" s="5">
        <v>4110.6000000000004</v>
      </c>
      <c r="F1419" s="3" t="s">
        <v>13662</v>
      </c>
      <c r="G1419" s="3" t="s">
        <v>13656</v>
      </c>
      <c r="H1419" s="4">
        <v>36982</v>
      </c>
      <c r="I1419" s="3" t="s">
        <v>391</v>
      </c>
      <c r="J1419" s="6">
        <v>9300</v>
      </c>
      <c r="K1419" s="3"/>
      <c r="L1419" s="3"/>
      <c r="M1419" s="3"/>
    </row>
    <row r="1420" spans="1:13" s="1" customFormat="1" ht="14.9" customHeight="1" x14ac:dyDescent="0.2">
      <c r="A1420" s="3" t="s">
        <v>937</v>
      </c>
      <c r="B1420" s="3" t="s">
        <v>10610</v>
      </c>
      <c r="C1420" s="4">
        <v>44774</v>
      </c>
      <c r="D1420" s="3" t="s">
        <v>10611</v>
      </c>
      <c r="E1420" s="5">
        <v>1685.6</v>
      </c>
      <c r="F1420" s="3" t="s">
        <v>10612</v>
      </c>
      <c r="G1420" s="3" t="s">
        <v>10613</v>
      </c>
      <c r="H1420" s="4">
        <v>44774</v>
      </c>
      <c r="I1420" s="3" t="s">
        <v>33</v>
      </c>
      <c r="J1420" s="6">
        <v>4300</v>
      </c>
      <c r="K1420" s="3" t="s">
        <v>16267</v>
      </c>
      <c r="L1420" s="3"/>
      <c r="M1420" s="3"/>
    </row>
    <row r="1421" spans="1:13" s="1" customFormat="1" ht="14.9" customHeight="1" x14ac:dyDescent="0.2">
      <c r="A1421" s="3" t="s">
        <v>937</v>
      </c>
      <c r="B1421" s="3" t="s">
        <v>10396</v>
      </c>
      <c r="C1421" s="4">
        <v>43556</v>
      </c>
      <c r="D1421" s="3"/>
      <c r="E1421" s="5">
        <v>0</v>
      </c>
      <c r="F1421" s="3" t="s">
        <v>10397</v>
      </c>
      <c r="G1421" s="3" t="s">
        <v>10398</v>
      </c>
      <c r="H1421" s="4">
        <v>43867</v>
      </c>
      <c r="I1421" s="3" t="s">
        <v>157</v>
      </c>
      <c r="J1421" s="6">
        <v>640</v>
      </c>
      <c r="K1421" s="3"/>
      <c r="L1421" s="3"/>
      <c r="M1421" s="3"/>
    </row>
    <row r="1422" spans="1:13" s="1" customFormat="1" ht="14.9" customHeight="1" x14ac:dyDescent="0.2">
      <c r="A1422" s="3" t="s">
        <v>937</v>
      </c>
      <c r="B1422" s="3" t="s">
        <v>8986</v>
      </c>
      <c r="C1422" s="4">
        <v>43295</v>
      </c>
      <c r="D1422" s="3"/>
      <c r="E1422" s="5">
        <v>0</v>
      </c>
      <c r="F1422" s="3" t="s">
        <v>8987</v>
      </c>
      <c r="G1422" s="3" t="s">
        <v>8988</v>
      </c>
      <c r="H1422" s="4">
        <v>43295</v>
      </c>
      <c r="I1422" s="3" t="s">
        <v>157</v>
      </c>
      <c r="J1422" s="6">
        <v>1275</v>
      </c>
      <c r="K1422" s="3"/>
      <c r="L1422" s="3"/>
      <c r="M1422" s="3"/>
    </row>
    <row r="1423" spans="1:13" s="1" customFormat="1" ht="14.9" customHeight="1" x14ac:dyDescent="0.2">
      <c r="A1423" s="3" t="s">
        <v>937</v>
      </c>
      <c r="B1423" s="3" t="s">
        <v>10399</v>
      </c>
      <c r="C1423" s="4">
        <v>43626</v>
      </c>
      <c r="D1423" s="3"/>
      <c r="E1423" s="5">
        <v>0</v>
      </c>
      <c r="F1423" s="3" t="s">
        <v>10400</v>
      </c>
      <c r="G1423" s="3" t="s">
        <v>10398</v>
      </c>
      <c r="H1423" s="4">
        <v>43626</v>
      </c>
      <c r="I1423" s="3" t="s">
        <v>157</v>
      </c>
      <c r="J1423" s="6">
        <v>1350</v>
      </c>
      <c r="K1423" s="3"/>
      <c r="L1423" s="3"/>
      <c r="M1423" s="3"/>
    </row>
    <row r="1424" spans="1:13" s="1" customFormat="1" ht="14.9" customHeight="1" x14ac:dyDescent="0.2">
      <c r="A1424" s="3" t="s">
        <v>937</v>
      </c>
      <c r="B1424" s="3" t="s">
        <v>10401</v>
      </c>
      <c r="C1424" s="4">
        <v>42826</v>
      </c>
      <c r="D1424" s="3"/>
      <c r="E1424" s="5">
        <v>0</v>
      </c>
      <c r="F1424" s="3" t="s">
        <v>10402</v>
      </c>
      <c r="G1424" s="3" t="s">
        <v>10398</v>
      </c>
      <c r="H1424" s="4">
        <v>42826</v>
      </c>
      <c r="I1424" s="3" t="s">
        <v>641</v>
      </c>
      <c r="J1424" s="6">
        <v>2250</v>
      </c>
      <c r="K1424" s="3"/>
      <c r="L1424" s="3"/>
      <c r="M1424" s="3"/>
    </row>
    <row r="1425" spans="1:13" s="1" customFormat="1" ht="14.9" customHeight="1" x14ac:dyDescent="0.2">
      <c r="A1425" s="3" t="s">
        <v>937</v>
      </c>
      <c r="B1425" s="3" t="s">
        <v>10403</v>
      </c>
      <c r="C1425" s="4">
        <v>39449</v>
      </c>
      <c r="D1425" s="3"/>
      <c r="E1425" s="5">
        <v>3255.08</v>
      </c>
      <c r="F1425" s="3" t="s">
        <v>10404</v>
      </c>
      <c r="G1425" s="3" t="s">
        <v>10398</v>
      </c>
      <c r="H1425" s="4">
        <v>39449</v>
      </c>
      <c r="I1425" s="3" t="s">
        <v>33</v>
      </c>
      <c r="J1425" s="6">
        <v>9800</v>
      </c>
      <c r="K1425" s="3" t="s">
        <v>16267</v>
      </c>
      <c r="L1425" s="3" t="s">
        <v>16267</v>
      </c>
      <c r="M1425" s="3"/>
    </row>
    <row r="1426" spans="1:13" s="1" customFormat="1" ht="14.9" customHeight="1" x14ac:dyDescent="0.2">
      <c r="A1426" s="3" t="s">
        <v>937</v>
      </c>
      <c r="B1426" s="3" t="s">
        <v>10405</v>
      </c>
      <c r="C1426" s="4">
        <v>43344</v>
      </c>
      <c r="D1426" s="3"/>
      <c r="E1426" s="5">
        <v>1881.6</v>
      </c>
      <c r="F1426" s="3" t="s">
        <v>10406</v>
      </c>
      <c r="G1426" s="3" t="s">
        <v>10398</v>
      </c>
      <c r="H1426" s="4">
        <v>43344</v>
      </c>
      <c r="I1426" s="3" t="s">
        <v>10407</v>
      </c>
      <c r="J1426" s="6">
        <v>4800</v>
      </c>
      <c r="K1426" s="3" t="s">
        <v>16267</v>
      </c>
      <c r="L1426" s="3"/>
      <c r="M1426" s="3"/>
    </row>
    <row r="1427" spans="1:13" s="1" customFormat="1" ht="14.9" customHeight="1" x14ac:dyDescent="0.2">
      <c r="A1427" s="3" t="s">
        <v>937</v>
      </c>
      <c r="B1427" s="3" t="s">
        <v>10614</v>
      </c>
      <c r="C1427" s="4">
        <v>40269</v>
      </c>
      <c r="D1427" s="3" t="s">
        <v>10611</v>
      </c>
      <c r="E1427" s="5">
        <v>4093.4</v>
      </c>
      <c r="F1427" s="3" t="s">
        <v>10615</v>
      </c>
      <c r="G1427" s="3" t="s">
        <v>10616</v>
      </c>
      <c r="H1427" s="4">
        <v>44150</v>
      </c>
      <c r="I1427" s="3" t="s">
        <v>10407</v>
      </c>
      <c r="J1427" s="6">
        <v>14000</v>
      </c>
      <c r="K1427" s="3" t="s">
        <v>16267</v>
      </c>
      <c r="L1427" s="3" t="s">
        <v>16267</v>
      </c>
      <c r="M1427" s="3"/>
    </row>
    <row r="1428" spans="1:13" s="1" customFormat="1" ht="14.9" customHeight="1" x14ac:dyDescent="0.2">
      <c r="A1428" s="3" t="s">
        <v>937</v>
      </c>
      <c r="B1428" s="3" t="s">
        <v>10408</v>
      </c>
      <c r="C1428" s="4">
        <v>34931</v>
      </c>
      <c r="D1428" s="3"/>
      <c r="E1428" s="5">
        <v>8263.44</v>
      </c>
      <c r="F1428" s="3" t="s">
        <v>10409</v>
      </c>
      <c r="G1428" s="3" t="s">
        <v>10398</v>
      </c>
      <c r="H1428" s="4">
        <v>34931</v>
      </c>
      <c r="I1428" s="3" t="s">
        <v>2603</v>
      </c>
      <c r="J1428" s="6">
        <v>30000</v>
      </c>
      <c r="K1428" s="3" t="s">
        <v>16267</v>
      </c>
      <c r="L1428" s="3" t="s">
        <v>16267</v>
      </c>
      <c r="M1428" s="3"/>
    </row>
    <row r="1429" spans="1:13" s="1" customFormat="1" ht="14.9" customHeight="1" x14ac:dyDescent="0.2">
      <c r="A1429" s="3" t="s">
        <v>937</v>
      </c>
      <c r="B1429" s="3" t="s">
        <v>15741</v>
      </c>
      <c r="C1429" s="4">
        <v>34790</v>
      </c>
      <c r="D1429" s="3" t="s">
        <v>15716</v>
      </c>
      <c r="E1429" s="5">
        <v>349.18</v>
      </c>
      <c r="F1429" s="3" t="s">
        <v>15742</v>
      </c>
      <c r="G1429" s="3" t="s">
        <v>15585</v>
      </c>
      <c r="H1429" s="4">
        <v>34790</v>
      </c>
      <c r="I1429" s="3" t="s">
        <v>699</v>
      </c>
      <c r="J1429" s="6">
        <v>790</v>
      </c>
      <c r="K1429" s="3"/>
      <c r="L1429" s="3"/>
      <c r="M1429" s="3"/>
    </row>
    <row r="1430" spans="1:13" s="1" customFormat="1" ht="14.9" customHeight="1" x14ac:dyDescent="0.2">
      <c r="A1430" s="3" t="s">
        <v>937</v>
      </c>
      <c r="B1430" s="3" t="s">
        <v>9651</v>
      </c>
      <c r="C1430" s="4">
        <v>37347</v>
      </c>
      <c r="D1430" s="3"/>
      <c r="E1430" s="5">
        <v>0</v>
      </c>
      <c r="F1430" s="3" t="s">
        <v>9652</v>
      </c>
      <c r="G1430" s="3" t="s">
        <v>9653</v>
      </c>
      <c r="H1430" s="4">
        <v>37347</v>
      </c>
      <c r="I1430" s="3"/>
      <c r="J1430" s="6">
        <v>10500</v>
      </c>
      <c r="K1430" s="3"/>
      <c r="L1430" s="3"/>
      <c r="M1430" s="3"/>
    </row>
    <row r="1431" spans="1:13" s="1" customFormat="1" ht="14.9" customHeight="1" x14ac:dyDescent="0.2">
      <c r="A1431" s="3" t="s">
        <v>937</v>
      </c>
      <c r="B1431" s="3" t="s">
        <v>9386</v>
      </c>
      <c r="C1431" s="4">
        <v>40519</v>
      </c>
      <c r="D1431" s="3"/>
      <c r="E1431" s="5">
        <v>0</v>
      </c>
      <c r="F1431" s="3" t="s">
        <v>9387</v>
      </c>
      <c r="G1431" s="3" t="s">
        <v>9388</v>
      </c>
      <c r="H1431" s="4">
        <v>44818</v>
      </c>
      <c r="I1431" s="3" t="s">
        <v>27</v>
      </c>
      <c r="J1431" s="6">
        <v>6800</v>
      </c>
      <c r="K1431" s="3"/>
      <c r="L1431" s="3"/>
      <c r="M1431" s="3"/>
    </row>
    <row r="1432" spans="1:13" s="1" customFormat="1" ht="14.9" customHeight="1" x14ac:dyDescent="0.2">
      <c r="A1432" s="3" t="s">
        <v>937</v>
      </c>
      <c r="B1432" s="3" t="s">
        <v>9389</v>
      </c>
      <c r="C1432" s="4">
        <v>40519</v>
      </c>
      <c r="D1432" s="3"/>
      <c r="E1432" s="5">
        <v>0</v>
      </c>
      <c r="F1432" s="3" t="s">
        <v>9390</v>
      </c>
      <c r="G1432" s="3" t="s">
        <v>9388</v>
      </c>
      <c r="H1432" s="4">
        <v>43800</v>
      </c>
      <c r="I1432" s="3" t="s">
        <v>27</v>
      </c>
      <c r="J1432" s="6">
        <v>5400</v>
      </c>
      <c r="K1432" s="3"/>
      <c r="L1432" s="3"/>
      <c r="M1432" s="3"/>
    </row>
    <row r="1433" spans="1:13" s="1" customFormat="1" ht="14.9" customHeight="1" x14ac:dyDescent="0.2">
      <c r="A1433" s="3" t="s">
        <v>937</v>
      </c>
      <c r="B1433" s="3" t="s">
        <v>9391</v>
      </c>
      <c r="C1433" s="4">
        <v>40519</v>
      </c>
      <c r="D1433" s="3"/>
      <c r="E1433" s="5">
        <v>0</v>
      </c>
      <c r="F1433" s="3" t="s">
        <v>9392</v>
      </c>
      <c r="G1433" s="3" t="s">
        <v>9388</v>
      </c>
      <c r="H1433" s="4">
        <v>44818</v>
      </c>
      <c r="I1433" s="3" t="s">
        <v>27</v>
      </c>
      <c r="J1433" s="6">
        <v>3650</v>
      </c>
      <c r="K1433" s="3"/>
      <c r="L1433" s="3"/>
      <c r="M1433" s="3"/>
    </row>
    <row r="1434" spans="1:13" s="1" customFormat="1" ht="14.9" customHeight="1" x14ac:dyDescent="0.2">
      <c r="A1434" s="3" t="s">
        <v>937</v>
      </c>
      <c r="B1434" s="3" t="s">
        <v>9393</v>
      </c>
      <c r="C1434" s="4">
        <v>45017</v>
      </c>
      <c r="D1434" s="3"/>
      <c r="E1434" s="5">
        <v>0</v>
      </c>
      <c r="F1434" s="3" t="s">
        <v>9394</v>
      </c>
      <c r="G1434" s="3" t="s">
        <v>9388</v>
      </c>
      <c r="H1434" s="4">
        <v>45017</v>
      </c>
      <c r="I1434" s="3"/>
      <c r="J1434" s="6">
        <v>0</v>
      </c>
      <c r="K1434" s="3"/>
      <c r="L1434" s="3"/>
      <c r="M1434" s="3"/>
    </row>
    <row r="1435" spans="1:13" s="1" customFormat="1" ht="14.9" customHeight="1" x14ac:dyDescent="0.2">
      <c r="A1435" s="3" t="s">
        <v>937</v>
      </c>
      <c r="B1435" s="3" t="s">
        <v>11605</v>
      </c>
      <c r="C1435" s="4">
        <v>45017</v>
      </c>
      <c r="D1435" s="3" t="s">
        <v>11606</v>
      </c>
      <c r="E1435" s="5">
        <v>0</v>
      </c>
      <c r="F1435" s="3" t="s">
        <v>11607</v>
      </c>
      <c r="G1435" s="3" t="s">
        <v>57</v>
      </c>
      <c r="H1435" s="4">
        <v>45017</v>
      </c>
      <c r="I1435" s="3"/>
      <c r="J1435" s="6">
        <v>0</v>
      </c>
      <c r="K1435" s="3"/>
      <c r="L1435" s="3"/>
      <c r="M1435" s="3"/>
    </row>
    <row r="1436" spans="1:13" s="1" customFormat="1" ht="14.9" customHeight="1" x14ac:dyDescent="0.2">
      <c r="A1436" s="3" t="s">
        <v>937</v>
      </c>
      <c r="B1436" s="3" t="s">
        <v>9395</v>
      </c>
      <c r="C1436" s="4">
        <v>40519</v>
      </c>
      <c r="D1436" s="3"/>
      <c r="E1436" s="5">
        <v>0</v>
      </c>
      <c r="F1436" s="3" t="s">
        <v>9396</v>
      </c>
      <c r="G1436" s="3" t="s">
        <v>9388</v>
      </c>
      <c r="H1436" s="4">
        <v>43221</v>
      </c>
      <c r="I1436" s="3" t="s">
        <v>27</v>
      </c>
      <c r="J1436" s="6">
        <v>3350</v>
      </c>
      <c r="K1436" s="3"/>
      <c r="L1436" s="3"/>
      <c r="M1436" s="3"/>
    </row>
    <row r="1437" spans="1:13" s="1" customFormat="1" ht="14.9" customHeight="1" x14ac:dyDescent="0.2">
      <c r="A1437" s="3" t="s">
        <v>937</v>
      </c>
      <c r="B1437" s="3" t="s">
        <v>2677</v>
      </c>
      <c r="C1437" s="4">
        <v>45017</v>
      </c>
      <c r="D1437" s="3" t="s">
        <v>2678</v>
      </c>
      <c r="E1437" s="5">
        <v>0</v>
      </c>
      <c r="F1437" s="3" t="s">
        <v>2679</v>
      </c>
      <c r="G1437" s="3" t="s">
        <v>2680</v>
      </c>
      <c r="H1437" s="4">
        <v>45017</v>
      </c>
      <c r="I1437" s="3" t="s">
        <v>345</v>
      </c>
      <c r="J1437" s="6">
        <v>6200</v>
      </c>
      <c r="K1437" s="3"/>
      <c r="L1437" s="3"/>
      <c r="M1437" s="3"/>
    </row>
    <row r="1438" spans="1:13" s="1" customFormat="1" ht="14.9" customHeight="1" x14ac:dyDescent="0.2">
      <c r="A1438" s="3" t="s">
        <v>937</v>
      </c>
      <c r="B1438" s="3" t="s">
        <v>11596</v>
      </c>
      <c r="C1438" s="4">
        <v>45017</v>
      </c>
      <c r="D1438" s="3" t="s">
        <v>11597</v>
      </c>
      <c r="E1438" s="5">
        <v>0</v>
      </c>
      <c r="F1438" s="3" t="s">
        <v>11598</v>
      </c>
      <c r="G1438" s="3" t="s">
        <v>57</v>
      </c>
      <c r="H1438" s="4">
        <v>45017</v>
      </c>
      <c r="I1438" s="3" t="s">
        <v>345</v>
      </c>
      <c r="J1438" s="6">
        <v>9500</v>
      </c>
      <c r="K1438" s="3"/>
      <c r="L1438" s="3"/>
      <c r="M1438" s="3"/>
    </row>
    <row r="1439" spans="1:13" s="1" customFormat="1" ht="14.9" customHeight="1" x14ac:dyDescent="0.2">
      <c r="A1439" s="3" t="s">
        <v>937</v>
      </c>
      <c r="B1439" s="3" t="s">
        <v>7343</v>
      </c>
      <c r="C1439" s="4">
        <v>45017</v>
      </c>
      <c r="D1439" s="3" t="s">
        <v>7344</v>
      </c>
      <c r="E1439" s="5">
        <v>0</v>
      </c>
      <c r="F1439" s="3" t="s">
        <v>7345</v>
      </c>
      <c r="G1439" s="3" t="s">
        <v>57</v>
      </c>
      <c r="H1439" s="4">
        <v>45017</v>
      </c>
      <c r="I1439" s="3" t="s">
        <v>345</v>
      </c>
      <c r="J1439" s="6">
        <v>4100</v>
      </c>
      <c r="K1439" s="3"/>
      <c r="L1439" s="3"/>
      <c r="M1439" s="3"/>
    </row>
    <row r="1440" spans="1:13" s="1" customFormat="1" ht="14.9" customHeight="1" x14ac:dyDescent="0.2">
      <c r="A1440" s="3" t="s">
        <v>937</v>
      </c>
      <c r="B1440" s="3" t="s">
        <v>5219</v>
      </c>
      <c r="C1440" s="4">
        <v>45017</v>
      </c>
      <c r="D1440" s="3" t="s">
        <v>5220</v>
      </c>
      <c r="E1440" s="5">
        <v>800</v>
      </c>
      <c r="F1440" s="3" t="s">
        <v>5221</v>
      </c>
      <c r="G1440" s="3" t="s">
        <v>5222</v>
      </c>
      <c r="H1440" s="4">
        <v>45017</v>
      </c>
      <c r="I1440" s="3" t="s">
        <v>191</v>
      </c>
      <c r="J1440" s="6">
        <v>14750</v>
      </c>
      <c r="K1440" s="3"/>
      <c r="L1440" s="3" t="s">
        <v>16267</v>
      </c>
      <c r="M1440" s="3"/>
    </row>
    <row r="1441" spans="1:13" s="1" customFormat="1" ht="14.9" customHeight="1" x14ac:dyDescent="0.2">
      <c r="A1441" s="3" t="s">
        <v>937</v>
      </c>
      <c r="B1441" s="3" t="s">
        <v>9397</v>
      </c>
      <c r="C1441" s="4">
        <v>45017</v>
      </c>
      <c r="D1441" s="3"/>
      <c r="E1441" s="5">
        <v>0</v>
      </c>
      <c r="F1441" s="3" t="s">
        <v>9398</v>
      </c>
      <c r="G1441" s="3" t="s">
        <v>9388</v>
      </c>
      <c r="H1441" s="4">
        <v>45017</v>
      </c>
      <c r="I1441" s="3" t="s">
        <v>27</v>
      </c>
      <c r="J1441" s="6">
        <v>0</v>
      </c>
      <c r="K1441" s="3"/>
      <c r="L1441" s="3"/>
      <c r="M1441" s="3"/>
    </row>
    <row r="1442" spans="1:13" s="1" customFormat="1" ht="14.9" customHeight="1" x14ac:dyDescent="0.2">
      <c r="A1442" s="3" t="s">
        <v>937</v>
      </c>
      <c r="B1442" s="3" t="s">
        <v>7688</v>
      </c>
      <c r="C1442" s="4">
        <v>36982</v>
      </c>
      <c r="D1442" s="3" t="s">
        <v>7653</v>
      </c>
      <c r="E1442" s="5">
        <v>4110.6000000000004</v>
      </c>
      <c r="F1442" s="3" t="s">
        <v>7689</v>
      </c>
      <c r="G1442" s="3" t="s">
        <v>7655</v>
      </c>
      <c r="H1442" s="4">
        <v>45419</v>
      </c>
      <c r="I1442" s="3" t="s">
        <v>2028</v>
      </c>
      <c r="J1442" s="6">
        <v>9300</v>
      </c>
      <c r="K1442" s="3"/>
      <c r="L1442" s="3"/>
      <c r="M1442" s="3"/>
    </row>
    <row r="1443" spans="1:13" s="1" customFormat="1" ht="14.9" customHeight="1" x14ac:dyDescent="0.2">
      <c r="A1443" s="3" t="s">
        <v>937</v>
      </c>
      <c r="B1443" s="3" t="s">
        <v>9613</v>
      </c>
      <c r="C1443" s="4">
        <v>43590</v>
      </c>
      <c r="D1443" s="3"/>
      <c r="E1443" s="5">
        <v>1215.2</v>
      </c>
      <c r="F1443" s="3" t="s">
        <v>9614</v>
      </c>
      <c r="G1443" s="3" t="s">
        <v>9615</v>
      </c>
      <c r="H1443" s="4">
        <v>44542</v>
      </c>
      <c r="I1443" s="3" t="s">
        <v>33</v>
      </c>
      <c r="J1443" s="6">
        <v>3100</v>
      </c>
      <c r="K1443" s="3" t="s">
        <v>16267</v>
      </c>
      <c r="L1443" s="3"/>
      <c r="M1443" s="3"/>
    </row>
    <row r="1444" spans="1:13" s="1" customFormat="1" ht="14.9" customHeight="1" x14ac:dyDescent="0.2">
      <c r="A1444" s="3" t="s">
        <v>937</v>
      </c>
      <c r="B1444" s="3" t="s">
        <v>7055</v>
      </c>
      <c r="C1444" s="4">
        <v>32964</v>
      </c>
      <c r="D1444" s="3" t="s">
        <v>7056</v>
      </c>
      <c r="E1444" s="5">
        <v>0</v>
      </c>
      <c r="F1444" s="3" t="s">
        <v>7057</v>
      </c>
      <c r="G1444" s="3" t="s">
        <v>7058</v>
      </c>
      <c r="H1444" s="4">
        <v>32964</v>
      </c>
      <c r="I1444" s="3" t="s">
        <v>21</v>
      </c>
      <c r="J1444" s="6">
        <v>2950</v>
      </c>
      <c r="K1444" s="3" t="s">
        <v>16267</v>
      </c>
      <c r="L1444" s="3"/>
      <c r="M1444" s="3"/>
    </row>
    <row r="1445" spans="1:13" s="1" customFormat="1" ht="14.9" customHeight="1" x14ac:dyDescent="0.2">
      <c r="A1445" s="3" t="s">
        <v>937</v>
      </c>
      <c r="B1445" s="3" t="s">
        <v>15743</v>
      </c>
      <c r="C1445" s="4">
        <v>34790</v>
      </c>
      <c r="D1445" s="3" t="s">
        <v>15716</v>
      </c>
      <c r="E1445" s="5">
        <v>1082.9000000000001</v>
      </c>
      <c r="F1445" s="3" t="s">
        <v>15744</v>
      </c>
      <c r="G1445" s="3" t="s">
        <v>15585</v>
      </c>
      <c r="H1445" s="4">
        <v>34790</v>
      </c>
      <c r="I1445" s="3" t="s">
        <v>699</v>
      </c>
      <c r="J1445" s="6">
        <v>2450</v>
      </c>
      <c r="K1445" s="3"/>
      <c r="L1445" s="3"/>
      <c r="M1445" s="3"/>
    </row>
    <row r="1446" spans="1:13" s="1" customFormat="1" ht="14.9" customHeight="1" x14ac:dyDescent="0.2">
      <c r="A1446" s="3" t="s">
        <v>937</v>
      </c>
      <c r="B1446" s="3" t="s">
        <v>4238</v>
      </c>
      <c r="C1446" s="4">
        <v>32964</v>
      </c>
      <c r="D1446" s="3" t="s">
        <v>4239</v>
      </c>
      <c r="E1446" s="5">
        <v>939.79</v>
      </c>
      <c r="F1446" s="3" t="s">
        <v>4240</v>
      </c>
      <c r="G1446" s="3" t="s">
        <v>57</v>
      </c>
      <c r="H1446" s="4">
        <v>45324</v>
      </c>
      <c r="I1446" s="3" t="s">
        <v>218</v>
      </c>
      <c r="J1446" s="6">
        <v>16000</v>
      </c>
      <c r="K1446" s="3" t="s">
        <v>16267</v>
      </c>
      <c r="L1446" s="3" t="s">
        <v>16267</v>
      </c>
      <c r="M1446" s="3" t="s">
        <v>16267</v>
      </c>
    </row>
    <row r="1447" spans="1:13" s="1" customFormat="1" ht="14.9" customHeight="1" x14ac:dyDescent="0.2">
      <c r="A1447" s="3" t="s">
        <v>937</v>
      </c>
      <c r="B1447" s="3" t="s">
        <v>10617</v>
      </c>
      <c r="C1447" s="4">
        <v>32964</v>
      </c>
      <c r="D1447" s="3" t="s">
        <v>10611</v>
      </c>
      <c r="E1447" s="5">
        <v>9438.4</v>
      </c>
      <c r="F1447" s="3" t="s">
        <v>10618</v>
      </c>
      <c r="G1447" s="3" t="s">
        <v>10613</v>
      </c>
      <c r="H1447" s="4">
        <v>44762</v>
      </c>
      <c r="I1447" s="3" t="s">
        <v>218</v>
      </c>
      <c r="J1447" s="6">
        <v>51750</v>
      </c>
      <c r="K1447" s="3" t="s">
        <v>16267</v>
      </c>
      <c r="L1447" s="3" t="s">
        <v>16267</v>
      </c>
      <c r="M1447" s="3" t="s">
        <v>16267</v>
      </c>
    </row>
    <row r="1448" spans="1:13" s="1" customFormat="1" ht="14.9" customHeight="1" x14ac:dyDescent="0.2">
      <c r="A1448" s="3" t="s">
        <v>937</v>
      </c>
      <c r="B1448" s="3" t="s">
        <v>9616</v>
      </c>
      <c r="C1448" s="4">
        <v>40269</v>
      </c>
      <c r="D1448" s="3"/>
      <c r="E1448" s="5">
        <v>0</v>
      </c>
      <c r="F1448" s="3" t="s">
        <v>9617</v>
      </c>
      <c r="G1448" s="3" t="s">
        <v>9618</v>
      </c>
      <c r="H1448" s="4">
        <v>40269</v>
      </c>
      <c r="I1448" s="3" t="s">
        <v>641</v>
      </c>
      <c r="J1448" s="6">
        <v>2175</v>
      </c>
      <c r="K1448" s="3"/>
      <c r="L1448" s="3"/>
      <c r="M1448" s="3"/>
    </row>
    <row r="1449" spans="1:13" s="1" customFormat="1" ht="14.9" customHeight="1" x14ac:dyDescent="0.2">
      <c r="A1449" s="3" t="s">
        <v>937</v>
      </c>
      <c r="B1449" s="3" t="s">
        <v>3346</v>
      </c>
      <c r="C1449" s="4">
        <v>32964</v>
      </c>
      <c r="D1449" s="3" t="s">
        <v>3347</v>
      </c>
      <c r="E1449" s="5">
        <v>742.26</v>
      </c>
      <c r="F1449" s="3" t="s">
        <v>3348</v>
      </c>
      <c r="G1449" s="3" t="s">
        <v>57</v>
      </c>
      <c r="H1449" s="4">
        <v>43103</v>
      </c>
      <c r="I1449" s="3" t="s">
        <v>1719</v>
      </c>
      <c r="J1449" s="6">
        <v>12500</v>
      </c>
      <c r="K1449" s="3"/>
      <c r="L1449" s="3"/>
      <c r="M1449" s="3"/>
    </row>
    <row r="1450" spans="1:13" s="1" customFormat="1" ht="14.9" customHeight="1" x14ac:dyDescent="0.2">
      <c r="A1450" s="3" t="s">
        <v>937</v>
      </c>
      <c r="B1450" s="3" t="s">
        <v>3349</v>
      </c>
      <c r="C1450" s="4">
        <v>40330</v>
      </c>
      <c r="D1450" s="3" t="s">
        <v>3350</v>
      </c>
      <c r="E1450" s="5">
        <v>0</v>
      </c>
      <c r="F1450" s="3" t="s">
        <v>3351</v>
      </c>
      <c r="G1450" s="3" t="s">
        <v>3352</v>
      </c>
      <c r="H1450" s="4">
        <v>40330</v>
      </c>
      <c r="I1450" s="3" t="s">
        <v>21</v>
      </c>
      <c r="J1450" s="6">
        <v>9100</v>
      </c>
      <c r="K1450" s="3" t="s">
        <v>16267</v>
      </c>
      <c r="L1450" s="3"/>
      <c r="M1450" s="3"/>
    </row>
    <row r="1451" spans="1:13" s="1" customFormat="1" ht="14.9" customHeight="1" x14ac:dyDescent="0.2">
      <c r="A1451" s="3" t="s">
        <v>937</v>
      </c>
      <c r="B1451" s="3" t="s">
        <v>8477</v>
      </c>
      <c r="C1451" s="4">
        <v>38078</v>
      </c>
      <c r="D1451" s="3"/>
      <c r="E1451" s="5">
        <v>1650.44</v>
      </c>
      <c r="F1451" s="3" t="s">
        <v>8478</v>
      </c>
      <c r="G1451" s="3" t="s">
        <v>8479</v>
      </c>
      <c r="H1451" s="4">
        <v>45322</v>
      </c>
      <c r="I1451" s="3" t="s">
        <v>1719</v>
      </c>
      <c r="J1451" s="6">
        <v>4750</v>
      </c>
      <c r="K1451" s="3"/>
      <c r="L1451" s="3"/>
      <c r="M1451" s="3"/>
    </row>
    <row r="1452" spans="1:13" s="1" customFormat="1" ht="14.9" customHeight="1" x14ac:dyDescent="0.2">
      <c r="A1452" s="3" t="s">
        <v>937</v>
      </c>
      <c r="B1452" s="3" t="s">
        <v>1464</v>
      </c>
      <c r="C1452" s="4">
        <v>44621</v>
      </c>
      <c r="D1452" s="3" t="s">
        <v>1465</v>
      </c>
      <c r="E1452" s="5">
        <v>2600</v>
      </c>
      <c r="F1452" s="3" t="s">
        <v>1466</v>
      </c>
      <c r="G1452" s="3" t="s">
        <v>57</v>
      </c>
      <c r="H1452" s="4">
        <v>44621</v>
      </c>
      <c r="I1452" s="3" t="s">
        <v>27</v>
      </c>
      <c r="J1452" s="6">
        <v>14750</v>
      </c>
      <c r="K1452" s="3"/>
      <c r="L1452" s="3" t="s">
        <v>16267</v>
      </c>
      <c r="M1452" s="3"/>
    </row>
    <row r="1453" spans="1:13" s="1" customFormat="1" ht="14.9" customHeight="1" x14ac:dyDescent="0.2">
      <c r="A1453" s="3" t="s">
        <v>937</v>
      </c>
      <c r="B1453" s="3" t="s">
        <v>8880</v>
      </c>
      <c r="C1453" s="4">
        <v>44621</v>
      </c>
      <c r="D1453" s="3"/>
      <c r="E1453" s="5">
        <v>0</v>
      </c>
      <c r="F1453" s="3" t="s">
        <v>8881</v>
      </c>
      <c r="G1453" s="3" t="s">
        <v>8882</v>
      </c>
      <c r="H1453" s="4">
        <v>44621</v>
      </c>
      <c r="I1453" s="3" t="s">
        <v>27</v>
      </c>
      <c r="J1453" s="6">
        <v>7200</v>
      </c>
      <c r="K1453" s="3"/>
      <c r="L1453" s="3"/>
      <c r="M1453" s="3"/>
    </row>
    <row r="1454" spans="1:13" s="1" customFormat="1" ht="14.9" customHeight="1" x14ac:dyDescent="0.2">
      <c r="A1454" s="3" t="s">
        <v>937</v>
      </c>
      <c r="B1454" s="3" t="s">
        <v>3577</v>
      </c>
      <c r="C1454" s="4">
        <v>38504</v>
      </c>
      <c r="D1454" s="3" t="s">
        <v>3578</v>
      </c>
      <c r="E1454" s="5">
        <v>0</v>
      </c>
      <c r="F1454" s="3" t="s">
        <v>3579</v>
      </c>
      <c r="G1454" s="3" t="s">
        <v>3580</v>
      </c>
      <c r="H1454" s="4">
        <v>42095</v>
      </c>
      <c r="I1454" s="3" t="s">
        <v>157</v>
      </c>
      <c r="J1454" s="6">
        <v>5800</v>
      </c>
      <c r="K1454" s="3"/>
      <c r="L1454" s="3"/>
      <c r="M1454" s="3"/>
    </row>
    <row r="1455" spans="1:13" s="1" customFormat="1" ht="14.9" customHeight="1" x14ac:dyDescent="0.2">
      <c r="A1455" s="3" t="s">
        <v>937</v>
      </c>
      <c r="B1455" s="3" t="s">
        <v>1143</v>
      </c>
      <c r="C1455" s="4">
        <v>40269</v>
      </c>
      <c r="D1455" s="3" t="s">
        <v>1144</v>
      </c>
      <c r="E1455" s="5">
        <v>8287.5</v>
      </c>
      <c r="F1455" s="3" t="s">
        <v>1145</v>
      </c>
      <c r="G1455" s="3" t="s">
        <v>1146</v>
      </c>
      <c r="H1455" s="4">
        <v>45853</v>
      </c>
      <c r="I1455" s="3" t="s">
        <v>27</v>
      </c>
      <c r="J1455" s="6">
        <v>18750</v>
      </c>
      <c r="K1455" s="3"/>
      <c r="L1455" s="3"/>
      <c r="M1455" s="3"/>
    </row>
    <row r="1456" spans="1:13" s="1" customFormat="1" ht="14.9" customHeight="1" x14ac:dyDescent="0.2">
      <c r="A1456" s="3" t="s">
        <v>937</v>
      </c>
      <c r="B1456" s="3" t="s">
        <v>1147</v>
      </c>
      <c r="C1456" s="4">
        <v>40269</v>
      </c>
      <c r="D1456" s="3" t="s">
        <v>1144</v>
      </c>
      <c r="E1456" s="5">
        <v>0</v>
      </c>
      <c r="F1456" s="3" t="s">
        <v>1148</v>
      </c>
      <c r="G1456" s="3" t="s">
        <v>1146</v>
      </c>
      <c r="H1456" s="4">
        <v>42959</v>
      </c>
      <c r="I1456" s="3" t="s">
        <v>27</v>
      </c>
      <c r="J1456" s="6">
        <v>11500</v>
      </c>
      <c r="K1456" s="3"/>
      <c r="L1456" s="3"/>
      <c r="M1456" s="3"/>
    </row>
    <row r="1457" spans="1:13" s="1" customFormat="1" ht="14.9" customHeight="1" x14ac:dyDescent="0.2">
      <c r="A1457" s="3" t="s">
        <v>937</v>
      </c>
      <c r="B1457" s="3" t="s">
        <v>7690</v>
      </c>
      <c r="C1457" s="4">
        <v>37347</v>
      </c>
      <c r="D1457" s="3" t="s">
        <v>7653</v>
      </c>
      <c r="E1457" s="5">
        <v>5083</v>
      </c>
      <c r="F1457" s="3" t="s">
        <v>7691</v>
      </c>
      <c r="G1457" s="3" t="s">
        <v>7655</v>
      </c>
      <c r="H1457" s="4">
        <v>40026</v>
      </c>
      <c r="I1457" s="3" t="s">
        <v>391</v>
      </c>
      <c r="J1457" s="6">
        <v>11500</v>
      </c>
      <c r="K1457" s="3"/>
      <c r="L1457" s="3"/>
      <c r="M1457" s="3"/>
    </row>
    <row r="1458" spans="1:13" s="1" customFormat="1" ht="14.9" customHeight="1" x14ac:dyDescent="0.2">
      <c r="A1458" s="3" t="s">
        <v>937</v>
      </c>
      <c r="B1458" s="3" t="s">
        <v>10268</v>
      </c>
      <c r="C1458" s="4">
        <v>41905</v>
      </c>
      <c r="D1458" s="3"/>
      <c r="E1458" s="5">
        <v>800</v>
      </c>
      <c r="F1458" s="3" t="s">
        <v>10269</v>
      </c>
      <c r="G1458" s="3" t="s">
        <v>10270</v>
      </c>
      <c r="H1458" s="4">
        <v>41905</v>
      </c>
      <c r="I1458" s="3" t="s">
        <v>10271</v>
      </c>
      <c r="J1458" s="6">
        <v>13000</v>
      </c>
      <c r="K1458" s="3" t="s">
        <v>16267</v>
      </c>
      <c r="L1458" s="3" t="s">
        <v>16267</v>
      </c>
      <c r="M1458" s="3"/>
    </row>
    <row r="1459" spans="1:13" s="1" customFormat="1" ht="14.9" customHeight="1" x14ac:dyDescent="0.2">
      <c r="A1459" s="3" t="s">
        <v>937</v>
      </c>
      <c r="B1459" s="3" t="s">
        <v>7134</v>
      </c>
      <c r="C1459" s="4">
        <v>41974</v>
      </c>
      <c r="D1459" s="3" t="s">
        <v>7135</v>
      </c>
      <c r="E1459" s="5">
        <v>21088.99</v>
      </c>
      <c r="F1459" s="3" t="s">
        <v>7136</v>
      </c>
      <c r="G1459" s="3" t="s">
        <v>57</v>
      </c>
      <c r="H1459" s="4">
        <v>41974</v>
      </c>
      <c r="I1459" s="3" t="s">
        <v>93</v>
      </c>
      <c r="J1459" s="6">
        <v>47750</v>
      </c>
      <c r="K1459" s="3"/>
      <c r="L1459" s="3"/>
      <c r="M1459" s="3"/>
    </row>
    <row r="1460" spans="1:13" s="1" customFormat="1" ht="14.9" customHeight="1" x14ac:dyDescent="0.2">
      <c r="A1460" s="3" t="s">
        <v>937</v>
      </c>
      <c r="B1460" s="3" t="s">
        <v>10619</v>
      </c>
      <c r="C1460" s="4">
        <v>37712</v>
      </c>
      <c r="D1460" s="3" t="s">
        <v>10611</v>
      </c>
      <c r="E1460" s="5">
        <v>1293.5999999999999</v>
      </c>
      <c r="F1460" s="3" t="s">
        <v>10620</v>
      </c>
      <c r="G1460" s="3" t="s">
        <v>10616</v>
      </c>
      <c r="H1460" s="4">
        <v>44958</v>
      </c>
      <c r="I1460" s="3" t="s">
        <v>1350</v>
      </c>
      <c r="J1460" s="6">
        <v>3300</v>
      </c>
      <c r="K1460" s="3" t="s">
        <v>16267</v>
      </c>
      <c r="L1460" s="3"/>
      <c r="M1460" s="3"/>
    </row>
    <row r="1461" spans="1:13" s="1" customFormat="1" ht="14.9" customHeight="1" x14ac:dyDescent="0.2">
      <c r="A1461" s="3" t="s">
        <v>937</v>
      </c>
      <c r="B1461" s="3" t="s">
        <v>938</v>
      </c>
      <c r="C1461" s="4">
        <v>45315</v>
      </c>
      <c r="D1461" s="3" t="s">
        <v>939</v>
      </c>
      <c r="E1461" s="5">
        <v>2475.1999999999998</v>
      </c>
      <c r="F1461" s="3" t="s">
        <v>940</v>
      </c>
      <c r="G1461" s="3" t="s">
        <v>941</v>
      </c>
      <c r="H1461" s="4">
        <v>45315</v>
      </c>
      <c r="I1461" s="3" t="s">
        <v>33</v>
      </c>
      <c r="J1461" s="6">
        <v>5600</v>
      </c>
      <c r="K1461" s="3"/>
      <c r="L1461" s="3"/>
      <c r="M1461" s="3"/>
    </row>
    <row r="1462" spans="1:13" s="1" customFormat="1" ht="14.9" customHeight="1" x14ac:dyDescent="0.2">
      <c r="A1462" s="3" t="s">
        <v>937</v>
      </c>
      <c r="B1462" s="3" t="s">
        <v>13518</v>
      </c>
      <c r="C1462" s="4">
        <v>36588</v>
      </c>
      <c r="D1462" s="3" t="s">
        <v>13519</v>
      </c>
      <c r="E1462" s="5">
        <v>34465.5</v>
      </c>
      <c r="F1462" s="3" t="s">
        <v>13520</v>
      </c>
      <c r="G1462" s="3" t="s">
        <v>57</v>
      </c>
      <c r="H1462" s="4">
        <v>45078</v>
      </c>
      <c r="I1462" s="3" t="s">
        <v>68</v>
      </c>
      <c r="J1462" s="6">
        <v>71500</v>
      </c>
      <c r="K1462" s="3"/>
      <c r="L1462" s="3"/>
      <c r="M1462" s="3"/>
    </row>
    <row r="1463" spans="1:13" s="1" customFormat="1" ht="14.9" customHeight="1" x14ac:dyDescent="0.2">
      <c r="A1463" s="3" t="s">
        <v>937</v>
      </c>
      <c r="B1463" s="3" t="s">
        <v>10511</v>
      </c>
      <c r="C1463" s="4">
        <v>38670</v>
      </c>
      <c r="D1463" s="3" t="s">
        <v>10512</v>
      </c>
      <c r="E1463" s="5">
        <v>27114.41</v>
      </c>
      <c r="F1463" s="3" t="s">
        <v>10513</v>
      </c>
      <c r="G1463" s="3" t="s">
        <v>57</v>
      </c>
      <c r="H1463" s="4">
        <v>44280</v>
      </c>
      <c r="I1463" s="3" t="s">
        <v>93</v>
      </c>
      <c r="J1463" s="6">
        <v>59000</v>
      </c>
      <c r="K1463" s="3"/>
      <c r="L1463" s="3"/>
      <c r="M1463" s="3"/>
    </row>
    <row r="1464" spans="1:13" s="1" customFormat="1" ht="14.9" customHeight="1" x14ac:dyDescent="0.2">
      <c r="A1464" s="3" t="s">
        <v>937</v>
      </c>
      <c r="B1464" s="3" t="s">
        <v>16224</v>
      </c>
      <c r="C1464" s="4">
        <v>38670</v>
      </c>
      <c r="D1464" s="3" t="s">
        <v>16225</v>
      </c>
      <c r="E1464" s="5">
        <v>17238</v>
      </c>
      <c r="F1464" s="3" t="s">
        <v>16226</v>
      </c>
      <c r="G1464" s="3" t="s">
        <v>16227</v>
      </c>
      <c r="H1464" s="4">
        <v>45593</v>
      </c>
      <c r="I1464" s="3" t="s">
        <v>93</v>
      </c>
      <c r="J1464" s="6">
        <v>39000</v>
      </c>
      <c r="K1464" s="3"/>
      <c r="L1464" s="3"/>
      <c r="M1464" s="3"/>
    </row>
    <row r="1465" spans="1:13" s="1" customFormat="1" ht="14.9" customHeight="1" x14ac:dyDescent="0.2">
      <c r="A1465" s="3" t="s">
        <v>937</v>
      </c>
      <c r="B1465" s="3" t="s">
        <v>15189</v>
      </c>
      <c r="C1465" s="4">
        <v>43508</v>
      </c>
      <c r="D1465" s="3" t="s">
        <v>15190</v>
      </c>
      <c r="E1465" s="5">
        <v>15138.5</v>
      </c>
      <c r="F1465" s="3" t="s">
        <v>15191</v>
      </c>
      <c r="G1465" s="3" t="s">
        <v>15192</v>
      </c>
      <c r="H1465" s="4">
        <v>44440</v>
      </c>
      <c r="I1465" s="3" t="s">
        <v>93</v>
      </c>
      <c r="J1465" s="6">
        <v>34250</v>
      </c>
      <c r="K1465" s="3"/>
      <c r="L1465" s="3"/>
      <c r="M1465" s="3"/>
    </row>
    <row r="1466" spans="1:13" s="1" customFormat="1" ht="14.9" customHeight="1" x14ac:dyDescent="0.2">
      <c r="A1466" s="3" t="s">
        <v>937</v>
      </c>
      <c r="B1466" s="3" t="s">
        <v>3612</v>
      </c>
      <c r="C1466" s="4">
        <v>43508</v>
      </c>
      <c r="D1466" s="3" t="s">
        <v>3613</v>
      </c>
      <c r="E1466" s="5">
        <v>19448</v>
      </c>
      <c r="F1466" s="3" t="s">
        <v>3614</v>
      </c>
      <c r="G1466" s="3" t="s">
        <v>57</v>
      </c>
      <c r="H1466" s="4">
        <v>43508</v>
      </c>
      <c r="I1466" s="3" t="s">
        <v>453</v>
      </c>
      <c r="J1466" s="6">
        <v>44000</v>
      </c>
      <c r="K1466" s="3"/>
      <c r="L1466" s="3"/>
      <c r="M1466" s="3"/>
    </row>
    <row r="1467" spans="1:13" s="1" customFormat="1" ht="14.9" customHeight="1" x14ac:dyDescent="0.2">
      <c r="A1467" s="3" t="s">
        <v>937</v>
      </c>
      <c r="B1467" s="3" t="s">
        <v>10502</v>
      </c>
      <c r="C1467" s="4">
        <v>43040</v>
      </c>
      <c r="D1467" s="3" t="s">
        <v>10503</v>
      </c>
      <c r="E1467" s="5">
        <v>28692.5</v>
      </c>
      <c r="F1467" s="3" t="s">
        <v>10504</v>
      </c>
      <c r="G1467" s="3" t="s">
        <v>10505</v>
      </c>
      <c r="H1467" s="4">
        <v>43178</v>
      </c>
      <c r="I1467" s="3" t="s">
        <v>68</v>
      </c>
      <c r="J1467" s="6">
        <v>62500</v>
      </c>
      <c r="K1467" s="3"/>
      <c r="L1467" s="3"/>
      <c r="M1467" s="3"/>
    </row>
    <row r="1468" spans="1:13" s="1" customFormat="1" ht="14.9" customHeight="1" x14ac:dyDescent="0.2">
      <c r="A1468" s="3" t="s">
        <v>937</v>
      </c>
      <c r="B1468" s="3" t="s">
        <v>14063</v>
      </c>
      <c r="C1468" s="4">
        <v>43040</v>
      </c>
      <c r="D1468" s="3" t="s">
        <v>14064</v>
      </c>
      <c r="E1468" s="5">
        <v>17215.5</v>
      </c>
      <c r="F1468" s="3" t="s">
        <v>14065</v>
      </c>
      <c r="G1468" s="3" t="s">
        <v>14066</v>
      </c>
      <c r="H1468" s="4">
        <v>45008</v>
      </c>
      <c r="I1468" s="3" t="s">
        <v>68</v>
      </c>
      <c r="J1468" s="6">
        <v>62500</v>
      </c>
      <c r="K1468" s="3" t="s">
        <v>16267</v>
      </c>
      <c r="L1468" s="3" t="s">
        <v>16267</v>
      </c>
      <c r="M1468" s="3"/>
    </row>
    <row r="1469" spans="1:13" s="1" customFormat="1" ht="14.9" customHeight="1" x14ac:dyDescent="0.2">
      <c r="A1469" s="3" t="s">
        <v>937</v>
      </c>
      <c r="B1469" s="3" t="s">
        <v>16228</v>
      </c>
      <c r="C1469" s="4">
        <v>45017</v>
      </c>
      <c r="D1469" s="3" t="s">
        <v>16225</v>
      </c>
      <c r="E1469" s="5">
        <v>46550</v>
      </c>
      <c r="F1469" s="3" t="s">
        <v>16229</v>
      </c>
      <c r="G1469" s="3" t="s">
        <v>16227</v>
      </c>
      <c r="H1469" s="4">
        <v>45017</v>
      </c>
      <c r="I1469" s="3" t="s">
        <v>16230</v>
      </c>
      <c r="J1469" s="6">
        <v>95000</v>
      </c>
      <c r="K1469" s="3"/>
      <c r="L1469" s="3"/>
      <c r="M1469" s="3"/>
    </row>
    <row r="1470" spans="1:13" s="1" customFormat="1" ht="14.9" customHeight="1" x14ac:dyDescent="0.2">
      <c r="A1470" s="3" t="s">
        <v>937</v>
      </c>
      <c r="B1470" s="3" t="s">
        <v>4966</v>
      </c>
      <c r="C1470" s="4">
        <v>43412</v>
      </c>
      <c r="D1470" s="3" t="s">
        <v>4967</v>
      </c>
      <c r="E1470" s="5">
        <v>1309.4000000000001</v>
      </c>
      <c r="F1470" s="3" t="s">
        <v>4968</v>
      </c>
      <c r="G1470" s="3" t="s">
        <v>4965</v>
      </c>
      <c r="H1470" s="4">
        <v>43412</v>
      </c>
      <c r="I1470" s="3" t="s">
        <v>93</v>
      </c>
      <c r="J1470" s="6">
        <v>15250</v>
      </c>
      <c r="K1470" s="3"/>
      <c r="L1470" s="3" t="s">
        <v>16267</v>
      </c>
      <c r="M1470" s="3"/>
    </row>
    <row r="1471" spans="1:13" s="1" customFormat="1" ht="14.9" customHeight="1" x14ac:dyDescent="0.2">
      <c r="A1471" s="3" t="s">
        <v>937</v>
      </c>
      <c r="B1471" s="3" t="s">
        <v>6646</v>
      </c>
      <c r="C1471" s="4">
        <v>43205</v>
      </c>
      <c r="D1471" s="3" t="s">
        <v>6647</v>
      </c>
      <c r="E1471" s="5">
        <v>4190.5600000000004</v>
      </c>
      <c r="F1471" s="3" t="s">
        <v>6648</v>
      </c>
      <c r="G1471" s="3" t="s">
        <v>6649</v>
      </c>
      <c r="H1471" s="4">
        <v>43720</v>
      </c>
      <c r="I1471" s="3" t="s">
        <v>93</v>
      </c>
      <c r="J1471" s="6">
        <v>22000</v>
      </c>
      <c r="K1471" s="3"/>
      <c r="L1471" s="3" t="s">
        <v>16267</v>
      </c>
      <c r="M1471" s="3"/>
    </row>
    <row r="1472" spans="1:13" s="1" customFormat="1" ht="14.9" customHeight="1" x14ac:dyDescent="0.2">
      <c r="A1472" s="3" t="s">
        <v>937</v>
      </c>
      <c r="B1472" s="3" t="s">
        <v>6650</v>
      </c>
      <c r="C1472" s="4">
        <v>43205</v>
      </c>
      <c r="D1472" s="3" t="s">
        <v>6647</v>
      </c>
      <c r="E1472" s="5">
        <v>1729.04</v>
      </c>
      <c r="F1472" s="3" t="s">
        <v>6651</v>
      </c>
      <c r="G1472" s="3" t="s">
        <v>6649</v>
      </c>
      <c r="H1472" s="4">
        <v>44986</v>
      </c>
      <c r="I1472" s="3" t="s">
        <v>93</v>
      </c>
      <c r="J1472" s="6">
        <v>4100</v>
      </c>
      <c r="K1472" s="3"/>
      <c r="L1472" s="3"/>
      <c r="M1472" s="3"/>
    </row>
    <row r="1473" spans="1:13" s="1" customFormat="1" ht="14.9" customHeight="1" x14ac:dyDescent="0.2">
      <c r="A1473" s="3" t="s">
        <v>937</v>
      </c>
      <c r="B1473" s="3" t="s">
        <v>6637</v>
      </c>
      <c r="C1473" s="4">
        <v>43412</v>
      </c>
      <c r="D1473" s="3" t="s">
        <v>6638</v>
      </c>
      <c r="E1473" s="5">
        <v>2600</v>
      </c>
      <c r="F1473" s="3" t="s">
        <v>6639</v>
      </c>
      <c r="G1473" s="3" t="s">
        <v>4965</v>
      </c>
      <c r="H1473" s="4">
        <v>43412</v>
      </c>
      <c r="I1473" s="3" t="s">
        <v>93</v>
      </c>
      <c r="J1473" s="6">
        <v>18000</v>
      </c>
      <c r="K1473" s="3"/>
      <c r="L1473" s="3" t="s">
        <v>16267</v>
      </c>
      <c r="M1473" s="3"/>
    </row>
    <row r="1474" spans="1:13" s="1" customFormat="1" ht="14.9" customHeight="1" x14ac:dyDescent="0.2">
      <c r="A1474" s="3" t="s">
        <v>937</v>
      </c>
      <c r="B1474" s="3" t="s">
        <v>6640</v>
      </c>
      <c r="C1474" s="4">
        <v>43862</v>
      </c>
      <c r="D1474" s="3" t="s">
        <v>6638</v>
      </c>
      <c r="E1474" s="5">
        <v>1047.9000000000001</v>
      </c>
      <c r="F1474" s="3" t="s">
        <v>6641</v>
      </c>
      <c r="G1474" s="3" t="s">
        <v>4965</v>
      </c>
      <c r="H1474" s="4">
        <v>43862</v>
      </c>
      <c r="I1474" s="3" t="s">
        <v>27</v>
      </c>
      <c r="J1474" s="6">
        <v>2475</v>
      </c>
      <c r="K1474" s="3"/>
      <c r="L1474" s="3"/>
      <c r="M1474" s="3"/>
    </row>
    <row r="1475" spans="1:13" s="1" customFormat="1" ht="14.9" customHeight="1" x14ac:dyDescent="0.2">
      <c r="A1475" s="3" t="s">
        <v>937</v>
      </c>
      <c r="B1475" s="3" t="s">
        <v>6642</v>
      </c>
      <c r="C1475" s="4">
        <v>43862</v>
      </c>
      <c r="D1475" s="3" t="s">
        <v>6638</v>
      </c>
      <c r="E1475" s="5">
        <v>356.29</v>
      </c>
      <c r="F1475" s="3" t="s">
        <v>6643</v>
      </c>
      <c r="G1475" s="3" t="s">
        <v>4965</v>
      </c>
      <c r="H1475" s="4">
        <v>43862</v>
      </c>
      <c r="I1475" s="3" t="s">
        <v>27</v>
      </c>
      <c r="J1475" s="6">
        <v>840</v>
      </c>
      <c r="K1475" s="3"/>
      <c r="L1475" s="3"/>
      <c r="M1475" s="3"/>
    </row>
    <row r="1476" spans="1:13" s="1" customFormat="1" ht="14.9" customHeight="1" x14ac:dyDescent="0.2">
      <c r="A1476" s="3" t="s">
        <v>937</v>
      </c>
      <c r="B1476" s="3" t="s">
        <v>6644</v>
      </c>
      <c r="C1476" s="4">
        <v>43862</v>
      </c>
      <c r="D1476" s="3" t="s">
        <v>6638</v>
      </c>
      <c r="E1476" s="5">
        <v>1519.46</v>
      </c>
      <c r="F1476" s="3" t="s">
        <v>6645</v>
      </c>
      <c r="G1476" s="3" t="s">
        <v>4965</v>
      </c>
      <c r="H1476" s="4">
        <v>43862</v>
      </c>
      <c r="I1476" s="3" t="s">
        <v>27</v>
      </c>
      <c r="J1476" s="6">
        <v>3600</v>
      </c>
      <c r="K1476" s="3"/>
      <c r="L1476" s="3"/>
      <c r="M1476" s="3"/>
    </row>
    <row r="1477" spans="1:13" s="1" customFormat="1" ht="14.9" customHeight="1" x14ac:dyDescent="0.2">
      <c r="A1477" s="3" t="s">
        <v>937</v>
      </c>
      <c r="B1477" s="3" t="s">
        <v>4969</v>
      </c>
      <c r="C1477" s="4">
        <v>43862</v>
      </c>
      <c r="D1477" s="3" t="s">
        <v>4967</v>
      </c>
      <c r="E1477" s="5">
        <v>1414.67</v>
      </c>
      <c r="F1477" s="3" t="s">
        <v>4970</v>
      </c>
      <c r="G1477" s="3" t="s">
        <v>4965</v>
      </c>
      <c r="H1477" s="4">
        <v>43862</v>
      </c>
      <c r="I1477" s="3" t="s">
        <v>27</v>
      </c>
      <c r="J1477" s="6">
        <v>3350</v>
      </c>
      <c r="K1477" s="3"/>
      <c r="L1477" s="3"/>
      <c r="M1477" s="3"/>
    </row>
    <row r="1478" spans="1:13" s="1" customFormat="1" ht="14.9" customHeight="1" x14ac:dyDescent="0.2">
      <c r="A1478" s="3" t="s">
        <v>937</v>
      </c>
      <c r="B1478" s="3" t="s">
        <v>4962</v>
      </c>
      <c r="C1478" s="4">
        <v>43862</v>
      </c>
      <c r="D1478" s="3" t="s">
        <v>4963</v>
      </c>
      <c r="E1478" s="5">
        <v>1100.3</v>
      </c>
      <c r="F1478" s="3" t="s">
        <v>4964</v>
      </c>
      <c r="G1478" s="3" t="s">
        <v>4965</v>
      </c>
      <c r="H1478" s="4">
        <v>44652</v>
      </c>
      <c r="I1478" s="3" t="s">
        <v>27</v>
      </c>
      <c r="J1478" s="6">
        <v>2600</v>
      </c>
      <c r="K1478" s="3"/>
      <c r="L1478" s="3"/>
      <c r="M1478" s="3"/>
    </row>
    <row r="1479" spans="1:13" s="1" customFormat="1" ht="14.9" customHeight="1" x14ac:dyDescent="0.2">
      <c r="A1479" s="3" t="s">
        <v>937</v>
      </c>
      <c r="B1479" s="3" t="s">
        <v>15801</v>
      </c>
      <c r="C1479" s="4">
        <v>36860</v>
      </c>
      <c r="D1479" s="3" t="s">
        <v>15802</v>
      </c>
      <c r="E1479" s="5">
        <v>24819.01</v>
      </c>
      <c r="F1479" s="3" t="s">
        <v>15803</v>
      </c>
      <c r="G1479" s="3" t="s">
        <v>15585</v>
      </c>
      <c r="H1479" s="4">
        <v>43568</v>
      </c>
      <c r="I1479" s="3" t="s">
        <v>68</v>
      </c>
      <c r="J1479" s="6">
        <v>56000</v>
      </c>
      <c r="K1479" s="3"/>
      <c r="L1479" s="3"/>
      <c r="M1479" s="3"/>
    </row>
    <row r="1480" spans="1:13" s="1" customFormat="1" ht="14.9" customHeight="1" x14ac:dyDescent="0.2">
      <c r="A1480" s="3" t="s">
        <v>937</v>
      </c>
      <c r="B1480" s="3" t="s">
        <v>8782</v>
      </c>
      <c r="C1480" s="4">
        <v>38443</v>
      </c>
      <c r="D1480" s="3"/>
      <c r="E1480" s="5">
        <v>0</v>
      </c>
      <c r="F1480" s="3" t="s">
        <v>8783</v>
      </c>
      <c r="G1480" s="3" t="s">
        <v>57</v>
      </c>
      <c r="H1480" s="4">
        <v>38443</v>
      </c>
      <c r="I1480" s="3" t="s">
        <v>142</v>
      </c>
      <c r="J1480" s="6">
        <v>6300</v>
      </c>
      <c r="K1480" s="3"/>
      <c r="L1480" s="3"/>
      <c r="M1480" s="3"/>
    </row>
    <row r="1481" spans="1:13" s="1" customFormat="1" ht="14.9" customHeight="1" x14ac:dyDescent="0.2">
      <c r="A1481" s="3" t="s">
        <v>937</v>
      </c>
      <c r="B1481" s="3" t="s">
        <v>2920</v>
      </c>
      <c r="C1481" s="4">
        <v>36617</v>
      </c>
      <c r="D1481" s="3" t="s">
        <v>2921</v>
      </c>
      <c r="E1481" s="5">
        <v>116130</v>
      </c>
      <c r="F1481" s="3" t="s">
        <v>2922</v>
      </c>
      <c r="G1481" s="3" t="s">
        <v>2923</v>
      </c>
      <c r="H1481" s="4">
        <v>36617</v>
      </c>
      <c r="I1481" s="3" t="s">
        <v>2924</v>
      </c>
      <c r="J1481" s="6">
        <v>237000</v>
      </c>
      <c r="K1481" s="3"/>
      <c r="L1481" s="3"/>
      <c r="M1481" s="3"/>
    </row>
    <row r="1482" spans="1:13" s="1" customFormat="1" ht="14.9" customHeight="1" x14ac:dyDescent="0.2">
      <c r="A1482" s="3" t="s">
        <v>937</v>
      </c>
      <c r="B1482" s="3" t="s">
        <v>4613</v>
      </c>
      <c r="C1482" s="4">
        <v>32964</v>
      </c>
      <c r="D1482" s="3" t="s">
        <v>4575</v>
      </c>
      <c r="E1482" s="5">
        <v>11492</v>
      </c>
      <c r="F1482" s="3" t="s">
        <v>4614</v>
      </c>
      <c r="G1482" s="3" t="s">
        <v>621</v>
      </c>
      <c r="H1482" s="4">
        <v>32964</v>
      </c>
      <c r="I1482" s="3" t="s">
        <v>4315</v>
      </c>
      <c r="J1482" s="6">
        <v>26000</v>
      </c>
      <c r="K1482" s="3"/>
      <c r="L1482" s="3"/>
      <c r="M1482" s="3"/>
    </row>
    <row r="1483" spans="1:13" s="1" customFormat="1" ht="14.9" customHeight="1" x14ac:dyDescent="0.2">
      <c r="A1483" s="3" t="s">
        <v>937</v>
      </c>
      <c r="B1483" s="3" t="s">
        <v>15745</v>
      </c>
      <c r="C1483" s="4">
        <v>34790</v>
      </c>
      <c r="D1483" s="3" t="s">
        <v>15716</v>
      </c>
      <c r="E1483" s="5">
        <v>2386.8000000000002</v>
      </c>
      <c r="F1483" s="3" t="s">
        <v>15746</v>
      </c>
      <c r="G1483" s="3" t="s">
        <v>15585</v>
      </c>
      <c r="H1483" s="4">
        <v>34790</v>
      </c>
      <c r="I1483" s="3" t="s">
        <v>699</v>
      </c>
      <c r="J1483" s="6">
        <v>5400</v>
      </c>
      <c r="K1483" s="3"/>
      <c r="L1483" s="3"/>
      <c r="M1483" s="3"/>
    </row>
    <row r="1484" spans="1:13" s="1" customFormat="1" ht="14.9" customHeight="1" x14ac:dyDescent="0.2">
      <c r="A1484" s="3" t="s">
        <v>937</v>
      </c>
      <c r="B1484" s="3" t="s">
        <v>5739</v>
      </c>
      <c r="C1484" s="4">
        <v>36680</v>
      </c>
      <c r="D1484" s="3" t="s">
        <v>5740</v>
      </c>
      <c r="E1484" s="5">
        <v>0</v>
      </c>
      <c r="F1484" s="3" t="s">
        <v>5741</v>
      </c>
      <c r="G1484" s="3" t="s">
        <v>57</v>
      </c>
      <c r="H1484" s="4">
        <v>36680</v>
      </c>
      <c r="I1484" s="3" t="s">
        <v>21</v>
      </c>
      <c r="J1484" s="6">
        <v>8900</v>
      </c>
      <c r="K1484" s="3" t="s">
        <v>16267</v>
      </c>
      <c r="L1484" s="3"/>
      <c r="M1484" s="3"/>
    </row>
    <row r="1485" spans="1:13" s="1" customFormat="1" ht="14.9" customHeight="1" x14ac:dyDescent="0.2">
      <c r="A1485" s="3" t="s">
        <v>937</v>
      </c>
      <c r="B1485" s="3" t="s">
        <v>6030</v>
      </c>
      <c r="C1485" s="4">
        <v>33056</v>
      </c>
      <c r="D1485" s="3" t="s">
        <v>6031</v>
      </c>
      <c r="E1485" s="5">
        <v>7425.93</v>
      </c>
      <c r="F1485" s="3" t="s">
        <v>6032</v>
      </c>
      <c r="G1485" s="3" t="s">
        <v>57</v>
      </c>
      <c r="H1485" s="4">
        <v>44305</v>
      </c>
      <c r="I1485" s="3" t="s">
        <v>93</v>
      </c>
      <c r="J1485" s="6">
        <v>29250</v>
      </c>
      <c r="K1485" s="3"/>
      <c r="L1485" s="3" t="s">
        <v>16267</v>
      </c>
      <c r="M1485" s="3"/>
    </row>
    <row r="1486" spans="1:13" s="1" customFormat="1" ht="14.9" customHeight="1" x14ac:dyDescent="0.2">
      <c r="A1486" s="3" t="s">
        <v>937</v>
      </c>
      <c r="B1486" s="3" t="s">
        <v>10812</v>
      </c>
      <c r="C1486" s="4">
        <v>43549</v>
      </c>
      <c r="D1486" s="3" t="s">
        <v>10813</v>
      </c>
      <c r="E1486" s="5">
        <v>2600</v>
      </c>
      <c r="F1486" s="3" t="s">
        <v>10814</v>
      </c>
      <c r="G1486" s="3" t="s">
        <v>10815</v>
      </c>
      <c r="H1486" s="4">
        <v>43876</v>
      </c>
      <c r="I1486" s="3" t="s">
        <v>453</v>
      </c>
      <c r="J1486" s="6">
        <v>17250</v>
      </c>
      <c r="K1486" s="3"/>
      <c r="L1486" s="3" t="s">
        <v>16267</v>
      </c>
      <c r="M1486" s="3"/>
    </row>
    <row r="1487" spans="1:13" s="1" customFormat="1" ht="14.9" customHeight="1" x14ac:dyDescent="0.2">
      <c r="A1487" s="3" t="s">
        <v>937</v>
      </c>
      <c r="B1487" s="3" t="s">
        <v>10816</v>
      </c>
      <c r="C1487" s="4">
        <v>43549</v>
      </c>
      <c r="D1487" s="3" t="s">
        <v>10813</v>
      </c>
      <c r="E1487" s="5">
        <v>7073.33</v>
      </c>
      <c r="F1487" s="3" t="s">
        <v>10817</v>
      </c>
      <c r="G1487" s="3" t="s">
        <v>10815</v>
      </c>
      <c r="H1487" s="4">
        <v>44197</v>
      </c>
      <c r="I1487" s="3" t="s">
        <v>453</v>
      </c>
      <c r="J1487" s="6">
        <v>17750</v>
      </c>
      <c r="K1487" s="3"/>
      <c r="L1487" s="3"/>
      <c r="M1487" s="3"/>
    </row>
    <row r="1488" spans="1:13" s="1" customFormat="1" ht="14.9" customHeight="1" x14ac:dyDescent="0.2">
      <c r="A1488" s="3" t="s">
        <v>937</v>
      </c>
      <c r="B1488" s="3" t="s">
        <v>5094</v>
      </c>
      <c r="C1488" s="4">
        <v>33056</v>
      </c>
      <c r="D1488" s="3" t="s">
        <v>5095</v>
      </c>
      <c r="E1488" s="5">
        <v>4389.95</v>
      </c>
      <c r="F1488" s="3" t="s">
        <v>5096</v>
      </c>
      <c r="G1488" s="3" t="s">
        <v>5097</v>
      </c>
      <c r="H1488" s="4">
        <v>45200</v>
      </c>
      <c r="I1488" s="3" t="s">
        <v>68</v>
      </c>
      <c r="J1488" s="6">
        <v>49750</v>
      </c>
      <c r="K1488" s="3"/>
      <c r="L1488" s="3"/>
      <c r="M1488" s="3"/>
    </row>
    <row r="1489" spans="1:13" s="1" customFormat="1" ht="14.9" customHeight="1" x14ac:dyDescent="0.2">
      <c r="A1489" s="3" t="s">
        <v>937</v>
      </c>
      <c r="B1489" s="3" t="s">
        <v>7428</v>
      </c>
      <c r="C1489" s="4">
        <v>33056</v>
      </c>
      <c r="D1489" s="3" t="s">
        <v>7429</v>
      </c>
      <c r="E1489" s="5">
        <v>9828.2800000000007</v>
      </c>
      <c r="F1489" s="3" t="s">
        <v>7430</v>
      </c>
      <c r="G1489" s="3" t="s">
        <v>7431</v>
      </c>
      <c r="H1489" s="4">
        <v>42787</v>
      </c>
      <c r="I1489" s="3" t="s">
        <v>93</v>
      </c>
      <c r="J1489" s="6">
        <v>32000</v>
      </c>
      <c r="K1489" s="3"/>
      <c r="L1489" s="3" t="s">
        <v>16267</v>
      </c>
      <c r="M1489" s="3"/>
    </row>
    <row r="1490" spans="1:13" s="1" customFormat="1" ht="14.9" customHeight="1" x14ac:dyDescent="0.2">
      <c r="A1490" s="3" t="s">
        <v>937</v>
      </c>
      <c r="B1490" s="3" t="s">
        <v>10604</v>
      </c>
      <c r="C1490" s="4">
        <v>44461</v>
      </c>
      <c r="D1490" s="3" t="s">
        <v>10605</v>
      </c>
      <c r="E1490" s="5">
        <v>5968.25</v>
      </c>
      <c r="F1490" s="3" t="s">
        <v>10606</v>
      </c>
      <c r="G1490" s="3" t="s">
        <v>57</v>
      </c>
      <c r="H1490" s="4">
        <v>44593</v>
      </c>
      <c r="I1490" s="3" t="s">
        <v>27</v>
      </c>
      <c r="J1490" s="6">
        <v>22750</v>
      </c>
      <c r="K1490" s="3"/>
      <c r="L1490" s="3" t="s">
        <v>16267</v>
      </c>
      <c r="M1490" s="3"/>
    </row>
    <row r="1491" spans="1:13" s="1" customFormat="1" ht="14.9" customHeight="1" x14ac:dyDescent="0.2">
      <c r="A1491" s="3" t="s">
        <v>937</v>
      </c>
      <c r="B1491" s="3" t="s">
        <v>13991</v>
      </c>
      <c r="C1491" s="4">
        <v>44461</v>
      </c>
      <c r="D1491" s="3" t="s">
        <v>13992</v>
      </c>
      <c r="E1491" s="5">
        <v>12376</v>
      </c>
      <c r="F1491" s="3" t="s">
        <v>13993</v>
      </c>
      <c r="G1491" s="3" t="s">
        <v>13994</v>
      </c>
      <c r="H1491" s="4">
        <v>44461</v>
      </c>
      <c r="I1491" s="3" t="s">
        <v>27</v>
      </c>
      <c r="J1491" s="6">
        <v>28000</v>
      </c>
      <c r="K1491" s="3"/>
      <c r="L1491" s="3"/>
      <c r="M1491" s="3"/>
    </row>
    <row r="1492" spans="1:13" s="1" customFormat="1" ht="14.9" customHeight="1" x14ac:dyDescent="0.2">
      <c r="A1492" s="3" t="s">
        <v>937</v>
      </c>
      <c r="B1492" s="3" t="s">
        <v>8021</v>
      </c>
      <c r="C1492" s="4">
        <v>32964</v>
      </c>
      <c r="D1492" s="3"/>
      <c r="E1492" s="5">
        <v>8487.24</v>
      </c>
      <c r="F1492" s="3" t="s">
        <v>8022</v>
      </c>
      <c r="G1492" s="3" t="s">
        <v>57</v>
      </c>
      <c r="H1492" s="4">
        <v>42850</v>
      </c>
      <c r="I1492" s="3" t="s">
        <v>218</v>
      </c>
      <c r="J1492" s="6">
        <v>49500</v>
      </c>
      <c r="K1492" s="3" t="s">
        <v>16267</v>
      </c>
      <c r="L1492" s="3" t="s">
        <v>16267</v>
      </c>
      <c r="M1492" s="3" t="s">
        <v>16267</v>
      </c>
    </row>
    <row r="1493" spans="1:13" s="1" customFormat="1" ht="14.9" customHeight="1" x14ac:dyDescent="0.2">
      <c r="A1493" s="3" t="s">
        <v>937</v>
      </c>
      <c r="B1493" s="3" t="s">
        <v>9672</v>
      </c>
      <c r="C1493" s="4">
        <v>40269</v>
      </c>
      <c r="D1493" s="3"/>
      <c r="E1493" s="5">
        <v>0</v>
      </c>
      <c r="F1493" s="3" t="s">
        <v>9673</v>
      </c>
      <c r="G1493" s="3" t="s">
        <v>57</v>
      </c>
      <c r="H1493" s="4">
        <v>43556</v>
      </c>
      <c r="I1493" s="3" t="s">
        <v>68</v>
      </c>
      <c r="J1493" s="6">
        <v>12000</v>
      </c>
      <c r="K1493" s="3"/>
      <c r="L1493" s="3"/>
      <c r="M1493" s="3"/>
    </row>
    <row r="1494" spans="1:13" s="1" customFormat="1" ht="14.9" customHeight="1" x14ac:dyDescent="0.2">
      <c r="A1494" s="3" t="s">
        <v>937</v>
      </c>
      <c r="B1494" s="3" t="s">
        <v>10759</v>
      </c>
      <c r="C1494" s="4">
        <v>38078</v>
      </c>
      <c r="D1494" s="3" t="s">
        <v>10760</v>
      </c>
      <c r="E1494" s="5">
        <v>231525</v>
      </c>
      <c r="F1494" s="3" t="s">
        <v>10761</v>
      </c>
      <c r="G1494" s="3" t="s">
        <v>10762</v>
      </c>
      <c r="H1494" s="4">
        <v>44455</v>
      </c>
      <c r="I1494" s="3" t="s">
        <v>191</v>
      </c>
      <c r="J1494" s="6">
        <v>472500</v>
      </c>
      <c r="K1494" s="3"/>
      <c r="L1494" s="3"/>
      <c r="M1494" s="3"/>
    </row>
    <row r="1495" spans="1:13" s="1" customFormat="1" ht="14.9" customHeight="1" x14ac:dyDescent="0.2">
      <c r="A1495" s="3" t="s">
        <v>937</v>
      </c>
      <c r="B1495" s="3" t="s">
        <v>13832</v>
      </c>
      <c r="C1495" s="4">
        <v>32964</v>
      </c>
      <c r="D1495" s="3" t="s">
        <v>13833</v>
      </c>
      <c r="E1495" s="5">
        <v>24532.09</v>
      </c>
      <c r="F1495" s="3" t="s">
        <v>13834</v>
      </c>
      <c r="G1495" s="3" t="s">
        <v>13835</v>
      </c>
      <c r="H1495" s="4">
        <v>32964</v>
      </c>
      <c r="I1495" s="3" t="s">
        <v>204</v>
      </c>
      <c r="J1495" s="6">
        <v>72750</v>
      </c>
      <c r="K1495" s="3" t="s">
        <v>16267</v>
      </c>
      <c r="L1495" s="3"/>
      <c r="M1495" s="3"/>
    </row>
    <row r="1496" spans="1:13" s="1" customFormat="1" ht="14.9" customHeight="1" x14ac:dyDescent="0.2">
      <c r="A1496" s="3" t="s">
        <v>937</v>
      </c>
      <c r="B1496" s="3" t="s">
        <v>11751</v>
      </c>
      <c r="C1496" s="4">
        <v>41264</v>
      </c>
      <c r="D1496" s="3" t="s">
        <v>11752</v>
      </c>
      <c r="E1496" s="5">
        <v>55370</v>
      </c>
      <c r="F1496" s="3" t="s">
        <v>11753</v>
      </c>
      <c r="G1496" s="3" t="s">
        <v>57</v>
      </c>
      <c r="H1496" s="4">
        <v>42878</v>
      </c>
      <c r="I1496" s="3" t="s">
        <v>93</v>
      </c>
      <c r="J1496" s="6">
        <v>113000</v>
      </c>
      <c r="K1496" s="3"/>
      <c r="L1496" s="3"/>
      <c r="M1496" s="3"/>
    </row>
    <row r="1497" spans="1:13" s="1" customFormat="1" ht="14.9" customHeight="1" x14ac:dyDescent="0.2">
      <c r="A1497" s="3" t="s">
        <v>6364</v>
      </c>
      <c r="B1497" s="3" t="s">
        <v>15747</v>
      </c>
      <c r="C1497" s="4">
        <v>34793</v>
      </c>
      <c r="D1497" s="3" t="s">
        <v>15716</v>
      </c>
      <c r="E1497" s="5">
        <v>530.4</v>
      </c>
      <c r="F1497" s="3" t="s">
        <v>15748</v>
      </c>
      <c r="G1497" s="3" t="s">
        <v>15585</v>
      </c>
      <c r="H1497" s="4">
        <v>34793</v>
      </c>
      <c r="I1497" s="3" t="s">
        <v>699</v>
      </c>
      <c r="J1497" s="6">
        <v>1200</v>
      </c>
      <c r="K1497" s="3"/>
      <c r="L1497" s="3"/>
      <c r="M1497" s="3"/>
    </row>
    <row r="1498" spans="1:13" s="1" customFormat="1" ht="14.9" customHeight="1" x14ac:dyDescent="0.2">
      <c r="A1498" s="3" t="s">
        <v>6364</v>
      </c>
      <c r="B1498" s="3" t="s">
        <v>6365</v>
      </c>
      <c r="C1498" s="4">
        <v>32964</v>
      </c>
      <c r="D1498" s="3" t="s">
        <v>6366</v>
      </c>
      <c r="E1498" s="5">
        <v>0</v>
      </c>
      <c r="F1498" s="3" t="s">
        <v>6367</v>
      </c>
      <c r="G1498" s="3" t="s">
        <v>6368</v>
      </c>
      <c r="H1498" s="4">
        <v>32964</v>
      </c>
      <c r="I1498" s="3" t="s">
        <v>21</v>
      </c>
      <c r="J1498" s="6">
        <v>2750</v>
      </c>
      <c r="K1498" s="3" t="s">
        <v>16267</v>
      </c>
      <c r="L1498" s="3"/>
      <c r="M1498" s="3"/>
    </row>
    <row r="1499" spans="1:13" s="1" customFormat="1" ht="14.9" customHeight="1" x14ac:dyDescent="0.2">
      <c r="A1499" s="3" t="s">
        <v>6364</v>
      </c>
      <c r="B1499" s="3" t="s">
        <v>9435</v>
      </c>
      <c r="C1499" s="4">
        <v>32964</v>
      </c>
      <c r="D1499" s="3"/>
      <c r="E1499" s="5">
        <v>0</v>
      </c>
      <c r="F1499" s="3" t="s">
        <v>9436</v>
      </c>
      <c r="G1499" s="3" t="s">
        <v>9437</v>
      </c>
      <c r="H1499" s="4">
        <v>32964</v>
      </c>
      <c r="I1499" s="3" t="s">
        <v>68</v>
      </c>
      <c r="J1499" s="6">
        <v>7400</v>
      </c>
      <c r="K1499" s="3"/>
      <c r="L1499" s="3"/>
      <c r="M1499" s="3"/>
    </row>
    <row r="1500" spans="1:13" s="1" customFormat="1" ht="14.9" customHeight="1" x14ac:dyDescent="0.2">
      <c r="A1500" s="3" t="s">
        <v>6364</v>
      </c>
      <c r="B1500" s="3" t="s">
        <v>7954</v>
      </c>
      <c r="C1500" s="4">
        <v>32964</v>
      </c>
      <c r="D1500" s="3"/>
      <c r="E1500" s="5">
        <v>0</v>
      </c>
      <c r="F1500" s="3" t="s">
        <v>7955</v>
      </c>
      <c r="G1500" s="3" t="s">
        <v>7956</v>
      </c>
      <c r="H1500" s="4">
        <v>43607</v>
      </c>
      <c r="I1500" s="3" t="s">
        <v>33</v>
      </c>
      <c r="J1500" s="6">
        <v>3700</v>
      </c>
      <c r="K1500" s="3" t="s">
        <v>16267</v>
      </c>
      <c r="L1500" s="3"/>
      <c r="M1500" s="3"/>
    </row>
    <row r="1501" spans="1:13" s="1" customFormat="1" ht="14.9" customHeight="1" x14ac:dyDescent="0.2">
      <c r="A1501" s="3" t="s">
        <v>118</v>
      </c>
      <c r="B1501" s="3" t="s">
        <v>8623</v>
      </c>
      <c r="C1501" s="4">
        <v>44652</v>
      </c>
      <c r="D1501" s="3"/>
      <c r="E1501" s="5">
        <v>1754.34</v>
      </c>
      <c r="F1501" s="3" t="s">
        <v>8624</v>
      </c>
      <c r="G1501" s="3" t="s">
        <v>8625</v>
      </c>
      <c r="H1501" s="4">
        <v>44652</v>
      </c>
      <c r="I1501" s="3" t="s">
        <v>8626</v>
      </c>
      <c r="J1501" s="6">
        <v>14500</v>
      </c>
      <c r="K1501" s="3" t="s">
        <v>16267</v>
      </c>
      <c r="L1501" s="3" t="s">
        <v>16267</v>
      </c>
      <c r="M1501" s="3"/>
    </row>
    <row r="1502" spans="1:13" s="1" customFormat="1" ht="14.9" customHeight="1" x14ac:dyDescent="0.2">
      <c r="A1502" s="3" t="s">
        <v>118</v>
      </c>
      <c r="B1502" s="3" t="s">
        <v>8627</v>
      </c>
      <c r="C1502" s="4">
        <v>43617</v>
      </c>
      <c r="D1502" s="3"/>
      <c r="E1502" s="5">
        <v>0</v>
      </c>
      <c r="F1502" s="3" t="s">
        <v>8628</v>
      </c>
      <c r="G1502" s="3" t="s">
        <v>57</v>
      </c>
      <c r="H1502" s="4">
        <v>43617</v>
      </c>
      <c r="I1502" s="3" t="s">
        <v>68</v>
      </c>
      <c r="J1502" s="6">
        <v>6000</v>
      </c>
      <c r="K1502" s="3"/>
      <c r="L1502" s="3"/>
      <c r="M1502" s="3"/>
    </row>
    <row r="1503" spans="1:13" s="1" customFormat="1" ht="14.9" customHeight="1" x14ac:dyDescent="0.2">
      <c r="A1503" s="3" t="s">
        <v>118</v>
      </c>
      <c r="B1503" s="3" t="s">
        <v>2888</v>
      </c>
      <c r="C1503" s="4">
        <v>43647</v>
      </c>
      <c r="D1503" s="3"/>
      <c r="E1503" s="5">
        <v>0</v>
      </c>
      <c r="F1503" s="3" t="s">
        <v>2889</v>
      </c>
      <c r="G1503" s="3" t="s">
        <v>57</v>
      </c>
      <c r="H1503" s="4">
        <v>43647</v>
      </c>
      <c r="I1503" s="3" t="s">
        <v>68</v>
      </c>
      <c r="J1503" s="6">
        <v>6000</v>
      </c>
      <c r="K1503" s="3"/>
      <c r="L1503" s="3"/>
      <c r="M1503" s="3"/>
    </row>
    <row r="1504" spans="1:13" s="1" customFormat="1" ht="14.9" customHeight="1" x14ac:dyDescent="0.2">
      <c r="A1504" s="3" t="s">
        <v>118</v>
      </c>
      <c r="B1504" s="3" t="s">
        <v>5615</v>
      </c>
      <c r="C1504" s="4">
        <v>42826</v>
      </c>
      <c r="D1504" s="3" t="s">
        <v>5616</v>
      </c>
      <c r="E1504" s="5">
        <v>22810.54</v>
      </c>
      <c r="F1504" s="3" t="s">
        <v>5617</v>
      </c>
      <c r="G1504" s="3" t="s">
        <v>57</v>
      </c>
      <c r="H1504" s="4">
        <v>45689</v>
      </c>
      <c r="I1504" s="3" t="s">
        <v>68</v>
      </c>
      <c r="J1504" s="6">
        <v>54000</v>
      </c>
      <c r="K1504" s="3"/>
      <c r="L1504" s="3"/>
      <c r="M1504" s="3"/>
    </row>
    <row r="1505" spans="1:13" s="1" customFormat="1" ht="14.9" customHeight="1" x14ac:dyDescent="0.2">
      <c r="A1505" s="3" t="s">
        <v>118</v>
      </c>
      <c r="B1505" s="3" t="s">
        <v>3823</v>
      </c>
      <c r="C1505" s="4">
        <v>43160</v>
      </c>
      <c r="D1505" s="3" t="s">
        <v>3824</v>
      </c>
      <c r="E1505" s="5">
        <v>6042.71</v>
      </c>
      <c r="F1505" s="3" t="s">
        <v>3825</v>
      </c>
      <c r="G1505" s="3" t="s">
        <v>3826</v>
      </c>
      <c r="H1505" s="4">
        <v>46115</v>
      </c>
      <c r="I1505" s="3" t="s">
        <v>3827</v>
      </c>
      <c r="J1505" s="6">
        <v>15500</v>
      </c>
      <c r="K1505" s="3" t="s">
        <v>16267</v>
      </c>
      <c r="L1505" s="3"/>
      <c r="M1505" s="3"/>
    </row>
    <row r="1506" spans="1:13" s="1" customFormat="1" ht="14.9" customHeight="1" x14ac:dyDescent="0.2">
      <c r="A1506" s="3" t="s">
        <v>118</v>
      </c>
      <c r="B1506" s="3" t="s">
        <v>6518</v>
      </c>
      <c r="C1506" s="4">
        <v>43891</v>
      </c>
      <c r="D1506" s="3"/>
      <c r="E1506" s="5">
        <v>0</v>
      </c>
      <c r="F1506" s="3" t="s">
        <v>6519</v>
      </c>
      <c r="G1506" s="3" t="s">
        <v>57</v>
      </c>
      <c r="H1506" s="4">
        <v>45536</v>
      </c>
      <c r="I1506" s="3" t="s">
        <v>68</v>
      </c>
      <c r="J1506" s="6">
        <v>6700</v>
      </c>
      <c r="K1506" s="3"/>
      <c r="L1506" s="3"/>
      <c r="M1506" s="3"/>
    </row>
    <row r="1507" spans="1:13" s="1" customFormat="1" ht="14.9" customHeight="1" x14ac:dyDescent="0.2">
      <c r="A1507" s="3" t="s">
        <v>118</v>
      </c>
      <c r="B1507" s="3" t="s">
        <v>8912</v>
      </c>
      <c r="C1507" s="4">
        <v>44652</v>
      </c>
      <c r="D1507" s="3"/>
      <c r="E1507" s="5">
        <v>0</v>
      </c>
      <c r="F1507" s="3" t="s">
        <v>8913</v>
      </c>
      <c r="G1507" s="3" t="s">
        <v>8914</v>
      </c>
      <c r="H1507" s="4">
        <v>46174</v>
      </c>
      <c r="I1507" s="3" t="s">
        <v>27</v>
      </c>
      <c r="J1507" s="6">
        <v>14000</v>
      </c>
      <c r="K1507" s="3"/>
      <c r="L1507" s="3"/>
      <c r="M1507" s="3"/>
    </row>
    <row r="1508" spans="1:13" s="1" customFormat="1" ht="14.9" customHeight="1" x14ac:dyDescent="0.2">
      <c r="A1508" s="3" t="s">
        <v>118</v>
      </c>
      <c r="B1508" s="3" t="s">
        <v>6503</v>
      </c>
      <c r="C1508" s="4">
        <v>43712</v>
      </c>
      <c r="D1508" s="3"/>
      <c r="E1508" s="5">
        <v>0</v>
      </c>
      <c r="F1508" s="3" t="s">
        <v>6504</v>
      </c>
      <c r="G1508" s="3" t="s">
        <v>57</v>
      </c>
      <c r="H1508" s="4">
        <v>43712</v>
      </c>
      <c r="I1508" s="3" t="s">
        <v>68</v>
      </c>
      <c r="J1508" s="6">
        <v>6000</v>
      </c>
      <c r="K1508" s="3" t="s">
        <v>16267</v>
      </c>
      <c r="L1508" s="3"/>
      <c r="M1508" s="3"/>
    </row>
    <row r="1509" spans="1:13" s="1" customFormat="1" ht="14.9" customHeight="1" x14ac:dyDescent="0.2">
      <c r="A1509" s="3" t="s">
        <v>118</v>
      </c>
      <c r="B1509" s="3" t="s">
        <v>12392</v>
      </c>
      <c r="C1509" s="4">
        <v>44228</v>
      </c>
      <c r="D1509" s="3" t="s">
        <v>12393</v>
      </c>
      <c r="E1509" s="5">
        <v>0</v>
      </c>
      <c r="F1509" s="3" t="s">
        <v>12394</v>
      </c>
      <c r="G1509" s="3" t="s">
        <v>12395</v>
      </c>
      <c r="H1509" s="4">
        <v>45505</v>
      </c>
      <c r="I1509" s="3" t="s">
        <v>68</v>
      </c>
      <c r="J1509" s="6">
        <v>6500</v>
      </c>
      <c r="K1509" s="3"/>
      <c r="L1509" s="3"/>
      <c r="M1509" s="3"/>
    </row>
    <row r="1510" spans="1:13" s="1" customFormat="1" ht="14.9" customHeight="1" x14ac:dyDescent="0.2">
      <c r="A1510" s="3" t="s">
        <v>118</v>
      </c>
      <c r="B1510" s="3" t="s">
        <v>11356</v>
      </c>
      <c r="C1510" s="4">
        <v>43633</v>
      </c>
      <c r="D1510" s="3" t="s">
        <v>11357</v>
      </c>
      <c r="E1510" s="5">
        <v>303.89</v>
      </c>
      <c r="F1510" s="3" t="s">
        <v>11358</v>
      </c>
      <c r="G1510" s="3" t="s">
        <v>11359</v>
      </c>
      <c r="H1510" s="4">
        <v>43633</v>
      </c>
      <c r="I1510" s="3" t="s">
        <v>68</v>
      </c>
      <c r="J1510" s="6">
        <v>3800</v>
      </c>
      <c r="K1510" s="3"/>
      <c r="L1510" s="3"/>
      <c r="M1510" s="3"/>
    </row>
    <row r="1511" spans="1:13" s="1" customFormat="1" ht="14.9" customHeight="1" x14ac:dyDescent="0.2">
      <c r="A1511" s="3" t="s">
        <v>118</v>
      </c>
      <c r="B1511" s="3" t="s">
        <v>14491</v>
      </c>
      <c r="C1511" s="4">
        <v>45537</v>
      </c>
      <c r="D1511" s="3" t="s">
        <v>14492</v>
      </c>
      <c r="E1511" s="5">
        <v>0</v>
      </c>
      <c r="F1511" s="3" t="s">
        <v>14493</v>
      </c>
      <c r="G1511" s="3" t="s">
        <v>14494</v>
      </c>
      <c r="H1511" s="4">
        <v>45537</v>
      </c>
      <c r="I1511" s="3" t="s">
        <v>191</v>
      </c>
      <c r="J1511" s="6">
        <v>3350</v>
      </c>
      <c r="K1511" s="3"/>
      <c r="L1511" s="3"/>
      <c r="M1511" s="3"/>
    </row>
    <row r="1512" spans="1:13" s="1" customFormat="1" ht="14.9" customHeight="1" x14ac:dyDescent="0.2">
      <c r="A1512" s="3" t="s">
        <v>118</v>
      </c>
      <c r="B1512" s="3" t="s">
        <v>16104</v>
      </c>
      <c r="C1512" s="4">
        <v>45017</v>
      </c>
      <c r="D1512" s="3" t="s">
        <v>16105</v>
      </c>
      <c r="E1512" s="5">
        <v>43650.75</v>
      </c>
      <c r="F1512" s="3" t="s">
        <v>16106</v>
      </c>
      <c r="G1512" s="3" t="s">
        <v>16107</v>
      </c>
      <c r="H1512" s="4">
        <v>45017</v>
      </c>
      <c r="I1512" s="3" t="s">
        <v>16108</v>
      </c>
      <c r="J1512" s="6">
        <v>104000</v>
      </c>
      <c r="K1512" s="3"/>
      <c r="L1512" s="3"/>
      <c r="M1512" s="3"/>
    </row>
    <row r="1513" spans="1:13" s="1" customFormat="1" ht="14.9" customHeight="1" x14ac:dyDescent="0.2">
      <c r="A1513" s="3" t="s">
        <v>118</v>
      </c>
      <c r="B1513" s="3" t="s">
        <v>7692</v>
      </c>
      <c r="C1513" s="4">
        <v>35611</v>
      </c>
      <c r="D1513" s="3" t="s">
        <v>7653</v>
      </c>
      <c r="E1513" s="5">
        <v>4420</v>
      </c>
      <c r="F1513" s="3" t="s">
        <v>7693</v>
      </c>
      <c r="G1513" s="3" t="s">
        <v>7655</v>
      </c>
      <c r="H1513" s="4">
        <v>42654</v>
      </c>
      <c r="I1513" s="3" t="s">
        <v>391</v>
      </c>
      <c r="J1513" s="6">
        <v>10000</v>
      </c>
      <c r="K1513" s="3"/>
      <c r="L1513" s="3"/>
      <c r="M1513" s="3"/>
    </row>
    <row r="1514" spans="1:13" s="1" customFormat="1" ht="14.9" customHeight="1" x14ac:dyDescent="0.2">
      <c r="A1514" s="3" t="s">
        <v>118</v>
      </c>
      <c r="B1514" s="3" t="s">
        <v>7928</v>
      </c>
      <c r="C1514" s="4">
        <v>44714</v>
      </c>
      <c r="D1514" s="3"/>
      <c r="E1514" s="5">
        <v>0</v>
      </c>
      <c r="F1514" s="3" t="s">
        <v>7929</v>
      </c>
      <c r="G1514" s="3" t="s">
        <v>7930</v>
      </c>
      <c r="H1514" s="4">
        <v>44714</v>
      </c>
      <c r="I1514" s="3" t="s">
        <v>33</v>
      </c>
      <c r="J1514" s="6">
        <v>2150</v>
      </c>
      <c r="K1514" s="3" t="s">
        <v>16267</v>
      </c>
      <c r="L1514" s="3"/>
      <c r="M1514" s="3"/>
    </row>
    <row r="1515" spans="1:13" s="1" customFormat="1" ht="14.9" customHeight="1" x14ac:dyDescent="0.2">
      <c r="A1515" s="3" t="s">
        <v>118</v>
      </c>
      <c r="B1515" s="3" t="s">
        <v>4824</v>
      </c>
      <c r="C1515" s="4">
        <v>44740</v>
      </c>
      <c r="D1515" s="3" t="s">
        <v>4825</v>
      </c>
      <c r="E1515" s="5">
        <v>32585</v>
      </c>
      <c r="F1515" s="3" t="s">
        <v>4826</v>
      </c>
      <c r="G1515" s="3" t="s">
        <v>4827</v>
      </c>
      <c r="H1515" s="4">
        <v>44740</v>
      </c>
      <c r="I1515" s="3" t="s">
        <v>554</v>
      </c>
      <c r="J1515" s="6">
        <v>66500</v>
      </c>
      <c r="K1515" s="3"/>
      <c r="L1515" s="3"/>
      <c r="M1515" s="3"/>
    </row>
    <row r="1516" spans="1:13" s="1" customFormat="1" ht="14.9" customHeight="1" x14ac:dyDescent="0.2">
      <c r="A1516" s="3" t="s">
        <v>118</v>
      </c>
      <c r="B1516" s="3" t="s">
        <v>11153</v>
      </c>
      <c r="C1516" s="4">
        <v>43299</v>
      </c>
      <c r="D1516" s="3"/>
      <c r="E1516" s="5">
        <v>0</v>
      </c>
      <c r="F1516" s="3" t="s">
        <v>11154</v>
      </c>
      <c r="G1516" s="3" t="s">
        <v>57</v>
      </c>
      <c r="H1516" s="4">
        <v>43299</v>
      </c>
      <c r="I1516" s="3" t="s">
        <v>4315</v>
      </c>
      <c r="J1516" s="6">
        <v>9900</v>
      </c>
      <c r="K1516" s="3"/>
      <c r="L1516" s="3"/>
      <c r="M1516" s="3"/>
    </row>
    <row r="1517" spans="1:13" s="1" customFormat="1" ht="14.9" customHeight="1" x14ac:dyDescent="0.2">
      <c r="A1517" s="3" t="s">
        <v>118</v>
      </c>
      <c r="B1517" s="3" t="s">
        <v>7632</v>
      </c>
      <c r="C1517" s="4">
        <v>32964</v>
      </c>
      <c r="D1517" s="3"/>
      <c r="E1517" s="5">
        <v>0</v>
      </c>
      <c r="F1517" s="3" t="s">
        <v>7633</v>
      </c>
      <c r="G1517" s="3" t="s">
        <v>57</v>
      </c>
      <c r="H1517" s="4">
        <v>32964</v>
      </c>
      <c r="I1517" s="3" t="s">
        <v>68</v>
      </c>
      <c r="J1517" s="6">
        <v>4100</v>
      </c>
      <c r="K1517" s="3"/>
      <c r="L1517" s="3"/>
      <c r="M1517" s="3"/>
    </row>
    <row r="1518" spans="1:13" s="1" customFormat="1" ht="14.9" customHeight="1" x14ac:dyDescent="0.2">
      <c r="A1518" s="3" t="s">
        <v>118</v>
      </c>
      <c r="B1518" s="3" t="s">
        <v>4615</v>
      </c>
      <c r="C1518" s="4">
        <v>42719</v>
      </c>
      <c r="D1518" s="3" t="s">
        <v>4575</v>
      </c>
      <c r="E1518" s="5">
        <v>49980</v>
      </c>
      <c r="F1518" s="3" t="s">
        <v>4616</v>
      </c>
      <c r="G1518" s="3" t="s">
        <v>621</v>
      </c>
      <c r="H1518" s="4">
        <v>42719</v>
      </c>
      <c r="I1518" s="3" t="s">
        <v>4315</v>
      </c>
      <c r="J1518" s="6">
        <v>102000</v>
      </c>
      <c r="K1518" s="3"/>
      <c r="L1518" s="3"/>
      <c r="M1518" s="3"/>
    </row>
    <row r="1519" spans="1:13" s="1" customFormat="1" ht="14.9" customHeight="1" x14ac:dyDescent="0.2">
      <c r="A1519" s="3" t="s">
        <v>118</v>
      </c>
      <c r="B1519" s="3" t="s">
        <v>6394</v>
      </c>
      <c r="C1519" s="4">
        <v>40634</v>
      </c>
      <c r="D1519" s="3" t="s">
        <v>6395</v>
      </c>
      <c r="E1519" s="5">
        <v>800</v>
      </c>
      <c r="F1519" s="3" t="s">
        <v>6396</v>
      </c>
      <c r="G1519" s="3" t="s">
        <v>57</v>
      </c>
      <c r="H1519" s="4">
        <v>44571</v>
      </c>
      <c r="I1519" s="3" t="s">
        <v>1640</v>
      </c>
      <c r="J1519" s="6">
        <v>13000</v>
      </c>
      <c r="K1519" s="3"/>
      <c r="L1519" s="3" t="s">
        <v>16267</v>
      </c>
      <c r="M1519" s="3"/>
    </row>
    <row r="1520" spans="1:13" s="1" customFormat="1" ht="14.9" customHeight="1" x14ac:dyDescent="0.2">
      <c r="A1520" s="3" t="s">
        <v>118</v>
      </c>
      <c r="B1520" s="3" t="s">
        <v>6178</v>
      </c>
      <c r="C1520" s="4">
        <v>39506</v>
      </c>
      <c r="D1520" s="3" t="s">
        <v>6179</v>
      </c>
      <c r="E1520" s="5">
        <v>1822.8</v>
      </c>
      <c r="F1520" s="3" t="s">
        <v>6180</v>
      </c>
      <c r="G1520" s="3" t="s">
        <v>57</v>
      </c>
      <c r="H1520" s="4">
        <v>45809</v>
      </c>
      <c r="I1520" s="3" t="s">
        <v>98</v>
      </c>
      <c r="J1520" s="6">
        <v>4650</v>
      </c>
      <c r="K1520" s="3" t="s">
        <v>16267</v>
      </c>
      <c r="L1520" s="3"/>
      <c r="M1520" s="3"/>
    </row>
    <row r="1521" spans="1:13" s="1" customFormat="1" ht="14.9" customHeight="1" x14ac:dyDescent="0.2">
      <c r="A1521" s="3" t="s">
        <v>118</v>
      </c>
      <c r="B1521" s="3" t="s">
        <v>831</v>
      </c>
      <c r="C1521" s="4">
        <v>39506</v>
      </c>
      <c r="D1521" s="3" t="s">
        <v>832</v>
      </c>
      <c r="E1521" s="5">
        <v>1754.34</v>
      </c>
      <c r="F1521" s="3" t="s">
        <v>833</v>
      </c>
      <c r="G1521" s="3" t="s">
        <v>57</v>
      </c>
      <c r="H1521" s="4">
        <v>40688</v>
      </c>
      <c r="I1521" s="3" t="s">
        <v>834</v>
      </c>
      <c r="J1521" s="6">
        <v>15250</v>
      </c>
      <c r="K1521" s="3" t="s">
        <v>16267</v>
      </c>
      <c r="L1521" s="3" t="s">
        <v>16267</v>
      </c>
      <c r="M1521" s="3"/>
    </row>
    <row r="1522" spans="1:13" s="1" customFormat="1" ht="14.9" customHeight="1" x14ac:dyDescent="0.2">
      <c r="A1522" s="3" t="s">
        <v>118</v>
      </c>
      <c r="B1522" s="3" t="s">
        <v>12058</v>
      </c>
      <c r="C1522" s="4">
        <v>39323</v>
      </c>
      <c r="D1522" s="3" t="s">
        <v>12059</v>
      </c>
      <c r="E1522" s="5">
        <v>0</v>
      </c>
      <c r="F1522" s="3" t="s">
        <v>12060</v>
      </c>
      <c r="G1522" s="3" t="s">
        <v>57</v>
      </c>
      <c r="H1522" s="4">
        <v>39323</v>
      </c>
      <c r="I1522" s="3" t="s">
        <v>98</v>
      </c>
      <c r="J1522" s="6">
        <v>7400</v>
      </c>
      <c r="K1522" s="3" t="s">
        <v>16267</v>
      </c>
      <c r="L1522" s="3"/>
      <c r="M1522" s="3"/>
    </row>
    <row r="1523" spans="1:13" s="1" customFormat="1" ht="14.9" customHeight="1" x14ac:dyDescent="0.2">
      <c r="A1523" s="3" t="s">
        <v>118</v>
      </c>
      <c r="B1523" s="3" t="s">
        <v>6407</v>
      </c>
      <c r="C1523" s="4">
        <v>38443</v>
      </c>
      <c r="D1523" s="3" t="s">
        <v>6408</v>
      </c>
      <c r="E1523" s="5">
        <v>309.39999999999998</v>
      </c>
      <c r="F1523" s="3" t="s">
        <v>6409</v>
      </c>
      <c r="G1523" s="3" t="s">
        <v>6410</v>
      </c>
      <c r="H1523" s="4">
        <v>38443</v>
      </c>
      <c r="I1523" s="3" t="s">
        <v>27</v>
      </c>
      <c r="J1523" s="6">
        <v>700</v>
      </c>
      <c r="K1523" s="3"/>
      <c r="L1523" s="3"/>
      <c r="M1523" s="3"/>
    </row>
    <row r="1524" spans="1:13" s="1" customFormat="1" ht="14.9" customHeight="1" x14ac:dyDescent="0.2">
      <c r="A1524" s="3" t="s">
        <v>118</v>
      </c>
      <c r="B1524" s="3" t="s">
        <v>14713</v>
      </c>
      <c r="C1524" s="4">
        <v>35217</v>
      </c>
      <c r="D1524" s="3" t="s">
        <v>14714</v>
      </c>
      <c r="E1524" s="5">
        <v>0</v>
      </c>
      <c r="F1524" s="3" t="s">
        <v>14715</v>
      </c>
      <c r="G1524" s="3" t="s">
        <v>14716</v>
      </c>
      <c r="H1524" s="4">
        <v>35217</v>
      </c>
      <c r="I1524" s="3" t="s">
        <v>21</v>
      </c>
      <c r="J1524" s="6">
        <v>4400</v>
      </c>
      <c r="K1524" s="3" t="s">
        <v>16267</v>
      </c>
      <c r="L1524" s="3"/>
      <c r="M1524" s="3"/>
    </row>
    <row r="1525" spans="1:13" s="1" customFormat="1" ht="14.9" customHeight="1" x14ac:dyDescent="0.2">
      <c r="A1525" s="3" t="s">
        <v>118</v>
      </c>
      <c r="B1525" s="3" t="s">
        <v>12781</v>
      </c>
      <c r="C1525" s="4">
        <v>32964</v>
      </c>
      <c r="D1525" s="3" t="s">
        <v>12782</v>
      </c>
      <c r="E1525" s="5">
        <v>7990.24</v>
      </c>
      <c r="F1525" s="3" t="s">
        <v>12783</v>
      </c>
      <c r="G1525" s="3" t="s">
        <v>12784</v>
      </c>
      <c r="H1525" s="4">
        <v>42553</v>
      </c>
      <c r="I1525" s="3" t="s">
        <v>12785</v>
      </c>
      <c r="J1525" s="6">
        <v>19750</v>
      </c>
      <c r="K1525" s="3"/>
      <c r="L1525" s="3"/>
      <c r="M1525" s="3"/>
    </row>
    <row r="1526" spans="1:13" s="1" customFormat="1" ht="14.9" customHeight="1" x14ac:dyDescent="0.2">
      <c r="A1526" s="3" t="s">
        <v>118</v>
      </c>
      <c r="B1526" s="3" t="s">
        <v>7893</v>
      </c>
      <c r="C1526" s="4">
        <v>40664</v>
      </c>
      <c r="D1526" s="3"/>
      <c r="E1526" s="5">
        <v>1352.4</v>
      </c>
      <c r="F1526" s="3" t="s">
        <v>7894</v>
      </c>
      <c r="G1526" s="3" t="s">
        <v>7895</v>
      </c>
      <c r="H1526" s="4">
        <v>43151</v>
      </c>
      <c r="I1526" s="3" t="s">
        <v>7896</v>
      </c>
      <c r="J1526" s="6">
        <v>3450</v>
      </c>
      <c r="K1526" s="3" t="s">
        <v>16267</v>
      </c>
      <c r="L1526" s="3"/>
      <c r="M1526" s="3"/>
    </row>
    <row r="1527" spans="1:13" s="1" customFormat="1" ht="14.9" customHeight="1" x14ac:dyDescent="0.2">
      <c r="A1527" s="3" t="s">
        <v>118</v>
      </c>
      <c r="B1527" s="3" t="s">
        <v>7897</v>
      </c>
      <c r="C1527" s="4">
        <v>40664</v>
      </c>
      <c r="D1527" s="3"/>
      <c r="E1527" s="5">
        <v>2252.9899999999998</v>
      </c>
      <c r="F1527" s="3" t="s">
        <v>7898</v>
      </c>
      <c r="G1527" s="3" t="s">
        <v>7895</v>
      </c>
      <c r="H1527" s="4">
        <v>45049</v>
      </c>
      <c r="I1527" s="3" t="s">
        <v>68</v>
      </c>
      <c r="J1527" s="6">
        <v>5500</v>
      </c>
      <c r="K1527" s="3"/>
      <c r="L1527" s="3"/>
      <c r="M1527" s="3"/>
    </row>
    <row r="1528" spans="1:13" s="1" customFormat="1" ht="14.9" customHeight="1" x14ac:dyDescent="0.2">
      <c r="A1528" s="3" t="s">
        <v>118</v>
      </c>
      <c r="B1528" s="3" t="s">
        <v>10483</v>
      </c>
      <c r="C1528" s="4">
        <v>32964</v>
      </c>
      <c r="D1528" s="3" t="s">
        <v>10484</v>
      </c>
      <c r="E1528" s="5">
        <v>7204.31</v>
      </c>
      <c r="F1528" s="3" t="s">
        <v>10485</v>
      </c>
      <c r="G1528" s="3" t="s">
        <v>10486</v>
      </c>
      <c r="H1528" s="4">
        <v>43529</v>
      </c>
      <c r="I1528" s="3" t="s">
        <v>68</v>
      </c>
      <c r="J1528" s="6">
        <v>18250</v>
      </c>
      <c r="K1528" s="3"/>
      <c r="L1528" s="3"/>
      <c r="M1528" s="3"/>
    </row>
    <row r="1529" spans="1:13" s="1" customFormat="1" ht="14.9" customHeight="1" x14ac:dyDescent="0.2">
      <c r="A1529" s="3" t="s">
        <v>118</v>
      </c>
      <c r="B1529" s="3" t="s">
        <v>12786</v>
      </c>
      <c r="C1529" s="4">
        <v>32964</v>
      </c>
      <c r="D1529" s="3" t="s">
        <v>12782</v>
      </c>
      <c r="E1529" s="5">
        <v>86730</v>
      </c>
      <c r="F1529" s="3" t="s">
        <v>12787</v>
      </c>
      <c r="G1529" s="3" t="s">
        <v>12784</v>
      </c>
      <c r="H1529" s="4">
        <v>32964</v>
      </c>
      <c r="I1529" s="3" t="s">
        <v>961</v>
      </c>
      <c r="J1529" s="6">
        <v>177000</v>
      </c>
      <c r="K1529" s="3"/>
      <c r="L1529" s="3"/>
      <c r="M1529" s="3"/>
    </row>
    <row r="1530" spans="1:13" s="1" customFormat="1" ht="14.9" customHeight="1" x14ac:dyDescent="0.2">
      <c r="A1530" s="3" t="s">
        <v>118</v>
      </c>
      <c r="B1530" s="3" t="s">
        <v>12604</v>
      </c>
      <c r="C1530" s="4">
        <v>42615</v>
      </c>
      <c r="D1530" s="3" t="s">
        <v>12605</v>
      </c>
      <c r="E1530" s="5">
        <v>108290</v>
      </c>
      <c r="F1530" s="3" t="s">
        <v>3262</v>
      </c>
      <c r="G1530" s="3" t="s">
        <v>12606</v>
      </c>
      <c r="H1530" s="4">
        <v>46011</v>
      </c>
      <c r="I1530" s="3" t="s">
        <v>27</v>
      </c>
      <c r="J1530" s="6">
        <v>221000</v>
      </c>
      <c r="K1530" s="3"/>
      <c r="L1530" s="3"/>
      <c r="M1530" s="3"/>
    </row>
    <row r="1531" spans="1:13" s="1" customFormat="1" ht="14.9" customHeight="1" x14ac:dyDescent="0.2">
      <c r="A1531" s="3" t="s">
        <v>118</v>
      </c>
      <c r="B1531" s="3" t="s">
        <v>3260</v>
      </c>
      <c r="C1531" s="4">
        <v>46011</v>
      </c>
      <c r="D1531" s="3" t="s">
        <v>3261</v>
      </c>
      <c r="E1531" s="5">
        <v>0</v>
      </c>
      <c r="F1531" s="3" t="s">
        <v>3262</v>
      </c>
      <c r="G1531" s="3" t="s">
        <v>3263</v>
      </c>
      <c r="H1531" s="4">
        <v>46063</v>
      </c>
      <c r="I1531" s="3"/>
      <c r="J1531" s="6">
        <v>0</v>
      </c>
      <c r="K1531" s="3"/>
      <c r="L1531" s="3"/>
      <c r="M1531" s="3"/>
    </row>
    <row r="1532" spans="1:13" s="1" customFormat="1" ht="14.9" customHeight="1" x14ac:dyDescent="0.2">
      <c r="A1532" s="3" t="s">
        <v>118</v>
      </c>
      <c r="B1532" s="3" t="s">
        <v>12745</v>
      </c>
      <c r="C1532" s="4">
        <v>46011</v>
      </c>
      <c r="D1532" s="3" t="s">
        <v>12746</v>
      </c>
      <c r="E1532" s="5">
        <v>0</v>
      </c>
      <c r="F1532" s="3" t="s">
        <v>12747</v>
      </c>
      <c r="G1532" s="3" t="s">
        <v>57</v>
      </c>
      <c r="H1532" s="4">
        <v>46011</v>
      </c>
      <c r="I1532" s="3"/>
      <c r="J1532" s="6">
        <v>0</v>
      </c>
      <c r="K1532" s="3"/>
      <c r="L1532" s="3"/>
      <c r="M1532" s="3"/>
    </row>
    <row r="1533" spans="1:13" s="1" customFormat="1" ht="14.9" customHeight="1" x14ac:dyDescent="0.2">
      <c r="A1533" s="3" t="s">
        <v>118</v>
      </c>
      <c r="B1533" s="3" t="s">
        <v>4394</v>
      </c>
      <c r="C1533" s="4">
        <v>32964</v>
      </c>
      <c r="D1533" s="3" t="s">
        <v>4395</v>
      </c>
      <c r="E1533" s="5">
        <v>30481</v>
      </c>
      <c r="F1533" s="3" t="s">
        <v>4396</v>
      </c>
      <c r="G1533" s="3" t="s">
        <v>2923</v>
      </c>
      <c r="H1533" s="4">
        <v>36290</v>
      </c>
      <c r="I1533" s="3" t="s">
        <v>218</v>
      </c>
      <c r="J1533" s="6">
        <v>81500</v>
      </c>
      <c r="K1533" s="3" t="s">
        <v>16267</v>
      </c>
      <c r="L1533" s="3"/>
      <c r="M1533" s="3" t="s">
        <v>16267</v>
      </c>
    </row>
    <row r="1534" spans="1:13" s="1" customFormat="1" ht="14.9" customHeight="1" x14ac:dyDescent="0.2">
      <c r="A1534" s="3" t="s">
        <v>118</v>
      </c>
      <c r="B1534" s="3" t="s">
        <v>8055</v>
      </c>
      <c r="C1534" s="4">
        <v>32964</v>
      </c>
      <c r="D1534" s="3"/>
      <c r="E1534" s="5">
        <v>0</v>
      </c>
      <c r="F1534" s="3" t="s">
        <v>8056</v>
      </c>
      <c r="G1534" s="3" t="s">
        <v>57</v>
      </c>
      <c r="H1534" s="4">
        <v>36495</v>
      </c>
      <c r="I1534" s="3" t="s">
        <v>98</v>
      </c>
      <c r="J1534" s="6">
        <v>5100</v>
      </c>
      <c r="K1534" s="3"/>
      <c r="L1534" s="3"/>
      <c r="M1534" s="3"/>
    </row>
    <row r="1535" spans="1:13" s="1" customFormat="1" ht="14.9" customHeight="1" x14ac:dyDescent="0.2">
      <c r="A1535" s="3" t="s">
        <v>118</v>
      </c>
      <c r="B1535" s="3" t="s">
        <v>5742</v>
      </c>
      <c r="C1535" s="4">
        <v>32964</v>
      </c>
      <c r="D1535" s="3" t="s">
        <v>5743</v>
      </c>
      <c r="E1535" s="5">
        <v>812.12</v>
      </c>
      <c r="F1535" s="3" t="s">
        <v>5744</v>
      </c>
      <c r="G1535" s="3" t="s">
        <v>5745</v>
      </c>
      <c r="H1535" s="4">
        <v>37883</v>
      </c>
      <c r="I1535" s="3" t="s">
        <v>68</v>
      </c>
      <c r="J1535" s="6">
        <v>12500</v>
      </c>
      <c r="K1535" s="3" t="s">
        <v>16267</v>
      </c>
      <c r="L1535" s="3"/>
      <c r="M1535" s="3"/>
    </row>
    <row r="1536" spans="1:13" s="1" customFormat="1" ht="14.9" customHeight="1" x14ac:dyDescent="0.2">
      <c r="A1536" s="3" t="s">
        <v>118</v>
      </c>
      <c r="B1536" s="3" t="s">
        <v>5216</v>
      </c>
      <c r="C1536" s="4">
        <v>32964</v>
      </c>
      <c r="D1536" s="3" t="s">
        <v>5217</v>
      </c>
      <c r="E1536" s="5">
        <v>11823.5</v>
      </c>
      <c r="F1536" s="3" t="s">
        <v>5218</v>
      </c>
      <c r="G1536" s="3" t="s">
        <v>57</v>
      </c>
      <c r="H1536" s="4">
        <v>45317</v>
      </c>
      <c r="I1536" s="3" t="s">
        <v>27</v>
      </c>
      <c r="J1536" s="6">
        <v>26750</v>
      </c>
      <c r="K1536" s="3"/>
      <c r="L1536" s="3"/>
      <c r="M1536" s="3"/>
    </row>
    <row r="1537" spans="1:13" s="1" customFormat="1" ht="14.9" customHeight="1" x14ac:dyDescent="0.2">
      <c r="A1537" s="3" t="s">
        <v>118</v>
      </c>
      <c r="B1537" s="3" t="s">
        <v>16127</v>
      </c>
      <c r="C1537" s="4">
        <v>32964</v>
      </c>
      <c r="D1537" s="3" t="s">
        <v>16128</v>
      </c>
      <c r="E1537" s="5">
        <v>0</v>
      </c>
      <c r="F1537" s="3" t="s">
        <v>16129</v>
      </c>
      <c r="G1537" s="3" t="s">
        <v>16130</v>
      </c>
      <c r="H1537" s="4">
        <v>32964</v>
      </c>
      <c r="I1537" s="3" t="s">
        <v>21</v>
      </c>
      <c r="J1537" s="6">
        <v>5200</v>
      </c>
      <c r="K1537" s="3" t="s">
        <v>16267</v>
      </c>
      <c r="L1537" s="3"/>
      <c r="M1537" s="3"/>
    </row>
    <row r="1538" spans="1:13" s="1" customFormat="1" ht="14.9" customHeight="1" x14ac:dyDescent="0.2">
      <c r="A1538" s="3" t="s">
        <v>118</v>
      </c>
      <c r="B1538" s="3" t="s">
        <v>16120</v>
      </c>
      <c r="C1538" s="4">
        <v>32964</v>
      </c>
      <c r="D1538" s="3" t="s">
        <v>16121</v>
      </c>
      <c r="E1538" s="5">
        <v>1880</v>
      </c>
      <c r="F1538" s="3" t="s">
        <v>16122</v>
      </c>
      <c r="G1538" s="3" t="s">
        <v>16123</v>
      </c>
      <c r="H1538" s="4">
        <v>32964</v>
      </c>
      <c r="I1538" s="3" t="s">
        <v>13762</v>
      </c>
      <c r="J1538" s="6">
        <v>22500</v>
      </c>
      <c r="K1538" s="3" t="s">
        <v>16267</v>
      </c>
      <c r="L1538" s="3" t="s">
        <v>16267</v>
      </c>
      <c r="M1538" s="3"/>
    </row>
    <row r="1539" spans="1:13" s="1" customFormat="1" ht="14.9" customHeight="1" x14ac:dyDescent="0.2">
      <c r="A1539" s="3" t="s">
        <v>118</v>
      </c>
      <c r="B1539" s="3" t="s">
        <v>9972</v>
      </c>
      <c r="C1539" s="4">
        <v>38844</v>
      </c>
      <c r="D1539" s="3"/>
      <c r="E1539" s="5">
        <v>0</v>
      </c>
      <c r="F1539" s="3" t="s">
        <v>9973</v>
      </c>
      <c r="G1539" s="3" t="s">
        <v>9974</v>
      </c>
      <c r="H1539" s="4">
        <v>43783</v>
      </c>
      <c r="I1539" s="3" t="s">
        <v>33</v>
      </c>
      <c r="J1539" s="6">
        <v>1700</v>
      </c>
      <c r="K1539" s="3" t="s">
        <v>16267</v>
      </c>
      <c r="L1539" s="3"/>
      <c r="M1539" s="3"/>
    </row>
    <row r="1540" spans="1:13" s="1" customFormat="1" ht="14.9" customHeight="1" x14ac:dyDescent="0.2">
      <c r="A1540" s="3" t="s">
        <v>118</v>
      </c>
      <c r="B1540" s="3" t="s">
        <v>4617</v>
      </c>
      <c r="C1540" s="4">
        <v>32964</v>
      </c>
      <c r="D1540" s="3" t="s">
        <v>4575</v>
      </c>
      <c r="E1540" s="5">
        <v>13772.4</v>
      </c>
      <c r="F1540" s="3" t="s">
        <v>4618</v>
      </c>
      <c r="G1540" s="3" t="s">
        <v>621</v>
      </c>
      <c r="H1540" s="4">
        <v>32964</v>
      </c>
      <c r="I1540" s="3" t="s">
        <v>191</v>
      </c>
      <c r="J1540" s="6">
        <v>36000</v>
      </c>
      <c r="K1540" s="3"/>
      <c r="L1540" s="3"/>
      <c r="M1540" s="3"/>
    </row>
    <row r="1541" spans="1:13" s="1" customFormat="1" ht="14.9" customHeight="1" x14ac:dyDescent="0.2">
      <c r="A1541" s="3" t="s">
        <v>118</v>
      </c>
      <c r="B1541" s="3" t="s">
        <v>9977</v>
      </c>
      <c r="C1541" s="4">
        <v>41349</v>
      </c>
      <c r="D1541" s="3"/>
      <c r="E1541" s="5">
        <v>0</v>
      </c>
      <c r="F1541" s="3" t="s">
        <v>9978</v>
      </c>
      <c r="G1541" s="3" t="s">
        <v>9979</v>
      </c>
      <c r="H1541" s="4">
        <v>41349</v>
      </c>
      <c r="I1541" s="3" t="s">
        <v>33</v>
      </c>
      <c r="J1541" s="6">
        <v>4300</v>
      </c>
      <c r="K1541" s="3" t="s">
        <v>16267</v>
      </c>
      <c r="L1541" s="3"/>
      <c r="M1541" s="3"/>
    </row>
    <row r="1542" spans="1:13" s="1" customFormat="1" ht="14.9" customHeight="1" x14ac:dyDescent="0.2">
      <c r="A1542" s="3" t="s">
        <v>118</v>
      </c>
      <c r="B1542" s="3" t="s">
        <v>6411</v>
      </c>
      <c r="C1542" s="4">
        <v>32964</v>
      </c>
      <c r="D1542" s="3" t="s">
        <v>6408</v>
      </c>
      <c r="E1542" s="5">
        <v>0</v>
      </c>
      <c r="F1542" s="3" t="s">
        <v>6412</v>
      </c>
      <c r="G1542" s="3" t="s">
        <v>6410</v>
      </c>
      <c r="H1542" s="4">
        <v>32964</v>
      </c>
      <c r="I1542" s="3" t="s">
        <v>6413</v>
      </c>
      <c r="J1542" s="6">
        <v>2600</v>
      </c>
      <c r="K1542" s="3"/>
      <c r="L1542" s="3"/>
      <c r="M1542" s="3"/>
    </row>
    <row r="1543" spans="1:13" s="1" customFormat="1" ht="14.9" customHeight="1" x14ac:dyDescent="0.2">
      <c r="A1543" s="3" t="s">
        <v>118</v>
      </c>
      <c r="B1543" s="3" t="s">
        <v>592</v>
      </c>
      <c r="C1543" s="4">
        <v>42461</v>
      </c>
      <c r="D1543" s="3"/>
      <c r="E1543" s="5">
        <v>0</v>
      </c>
      <c r="F1543" s="3" t="s">
        <v>593</v>
      </c>
      <c r="G1543" s="3" t="s">
        <v>57</v>
      </c>
      <c r="H1543" s="4">
        <v>42461</v>
      </c>
      <c r="I1543" s="3" t="s">
        <v>594</v>
      </c>
      <c r="J1543" s="6">
        <v>3850</v>
      </c>
      <c r="K1543" s="3" t="s">
        <v>16267</v>
      </c>
      <c r="L1543" s="3"/>
      <c r="M1543" s="3"/>
    </row>
    <row r="1544" spans="1:13" s="1" customFormat="1" ht="14.9" customHeight="1" x14ac:dyDescent="0.2">
      <c r="A1544" s="3" t="s">
        <v>118</v>
      </c>
      <c r="B1544" s="3" t="s">
        <v>119</v>
      </c>
      <c r="C1544" s="4">
        <v>32964</v>
      </c>
      <c r="D1544" s="3" t="s">
        <v>120</v>
      </c>
      <c r="E1544" s="5">
        <v>0</v>
      </c>
      <c r="F1544" s="3" t="s">
        <v>121</v>
      </c>
      <c r="G1544" s="3" t="s">
        <v>122</v>
      </c>
      <c r="H1544" s="4">
        <v>32964</v>
      </c>
      <c r="I1544" s="3" t="s">
        <v>123</v>
      </c>
      <c r="J1544" s="6">
        <v>1950</v>
      </c>
      <c r="K1544" s="3" t="s">
        <v>16267</v>
      </c>
      <c r="L1544" s="3"/>
      <c r="M1544" s="3"/>
    </row>
    <row r="1545" spans="1:13" s="1" customFormat="1" ht="14.9" customHeight="1" x14ac:dyDescent="0.2">
      <c r="A1545" s="3" t="s">
        <v>118</v>
      </c>
      <c r="B1545" s="3" t="s">
        <v>9558</v>
      </c>
      <c r="C1545" s="4">
        <v>32964</v>
      </c>
      <c r="D1545" s="3"/>
      <c r="E1545" s="5">
        <v>5133.57</v>
      </c>
      <c r="F1545" s="3" t="s">
        <v>9559</v>
      </c>
      <c r="G1545" s="3" t="s">
        <v>8208</v>
      </c>
      <c r="H1545" s="4">
        <v>42822</v>
      </c>
      <c r="I1545" s="3" t="s">
        <v>218</v>
      </c>
      <c r="J1545" s="6">
        <v>30000</v>
      </c>
      <c r="K1545" s="3" t="s">
        <v>16267</v>
      </c>
      <c r="L1545" s="3" t="s">
        <v>16267</v>
      </c>
      <c r="M1545" s="3" t="s">
        <v>16267</v>
      </c>
    </row>
    <row r="1546" spans="1:13" s="1" customFormat="1" ht="14.9" customHeight="1" x14ac:dyDescent="0.2">
      <c r="A1546" s="3" t="s">
        <v>118</v>
      </c>
      <c r="B1546" s="3" t="s">
        <v>8206</v>
      </c>
      <c r="C1546" s="4">
        <v>42095</v>
      </c>
      <c r="D1546" s="3"/>
      <c r="E1546" s="5">
        <v>718.25</v>
      </c>
      <c r="F1546" s="3" t="s">
        <v>8207</v>
      </c>
      <c r="G1546" s="3" t="s">
        <v>8208</v>
      </c>
      <c r="H1546" s="4">
        <v>45017</v>
      </c>
      <c r="I1546" s="3" t="s">
        <v>98</v>
      </c>
      <c r="J1546" s="6">
        <v>1625</v>
      </c>
      <c r="K1546" s="3"/>
      <c r="L1546" s="3"/>
      <c r="M1546" s="3"/>
    </row>
    <row r="1547" spans="1:13" s="1" customFormat="1" ht="14.9" customHeight="1" x14ac:dyDescent="0.2">
      <c r="A1547" s="3" t="s">
        <v>118</v>
      </c>
      <c r="B1547" s="3" t="s">
        <v>2132</v>
      </c>
      <c r="C1547" s="4">
        <v>32964</v>
      </c>
      <c r="D1547" s="3" t="s">
        <v>2133</v>
      </c>
      <c r="E1547" s="5">
        <v>9834.5</v>
      </c>
      <c r="F1547" s="3" t="s">
        <v>2134</v>
      </c>
      <c r="G1547" s="3" t="s">
        <v>2135</v>
      </c>
      <c r="H1547" s="4">
        <v>46048</v>
      </c>
      <c r="I1547" s="3" t="s">
        <v>98</v>
      </c>
      <c r="J1547" s="6">
        <v>22250</v>
      </c>
      <c r="K1547" s="3"/>
      <c r="L1547" s="3"/>
      <c r="M1547" s="3"/>
    </row>
    <row r="1548" spans="1:13" s="1" customFormat="1" ht="14.9" customHeight="1" x14ac:dyDescent="0.2">
      <c r="A1548" s="3" t="s">
        <v>118</v>
      </c>
      <c r="B1548" s="3" t="s">
        <v>13704</v>
      </c>
      <c r="C1548" s="4">
        <v>40269</v>
      </c>
      <c r="D1548" s="3" t="s">
        <v>13705</v>
      </c>
      <c r="E1548" s="5">
        <v>16366</v>
      </c>
      <c r="F1548" s="3" t="s">
        <v>13706</v>
      </c>
      <c r="G1548" s="3" t="s">
        <v>195</v>
      </c>
      <c r="H1548" s="4">
        <v>40269</v>
      </c>
      <c r="I1548" s="3" t="s">
        <v>98</v>
      </c>
      <c r="J1548" s="6">
        <v>41750</v>
      </c>
      <c r="K1548" s="3" t="s">
        <v>16267</v>
      </c>
      <c r="L1548" s="3"/>
      <c r="M1548" s="3"/>
    </row>
    <row r="1549" spans="1:13" s="1" customFormat="1" ht="14.9" customHeight="1" x14ac:dyDescent="0.2">
      <c r="A1549" s="3" t="s">
        <v>118</v>
      </c>
      <c r="B1549" s="3" t="s">
        <v>16124</v>
      </c>
      <c r="C1549" s="4">
        <v>32964</v>
      </c>
      <c r="D1549" s="3" t="s">
        <v>16125</v>
      </c>
      <c r="E1549" s="5">
        <v>2820.95</v>
      </c>
      <c r="F1549" s="3" t="s">
        <v>16126</v>
      </c>
      <c r="G1549" s="3" t="s">
        <v>57</v>
      </c>
      <c r="H1549" s="4">
        <v>40940</v>
      </c>
      <c r="I1549" s="3" t="s">
        <v>704</v>
      </c>
      <c r="J1549" s="6">
        <v>14500</v>
      </c>
      <c r="K1549" s="3" t="s">
        <v>16267</v>
      </c>
      <c r="L1549" s="3" t="s">
        <v>16267</v>
      </c>
      <c r="M1549" s="3"/>
    </row>
    <row r="1550" spans="1:13" s="1" customFormat="1" ht="14.9" customHeight="1" x14ac:dyDescent="0.2">
      <c r="A1550" s="3" t="s">
        <v>118</v>
      </c>
      <c r="B1550" s="3" t="s">
        <v>10101</v>
      </c>
      <c r="C1550" s="4">
        <v>38808</v>
      </c>
      <c r="D1550" s="3"/>
      <c r="E1550" s="5">
        <v>1193.4000000000001</v>
      </c>
      <c r="F1550" s="3" t="s">
        <v>10102</v>
      </c>
      <c r="G1550" s="3" t="s">
        <v>57</v>
      </c>
      <c r="H1550" s="4">
        <v>46086</v>
      </c>
      <c r="I1550" s="3" t="s">
        <v>33</v>
      </c>
      <c r="J1550" s="6">
        <v>2700</v>
      </c>
      <c r="K1550" s="3"/>
      <c r="L1550" s="3"/>
      <c r="M1550" s="3"/>
    </row>
    <row r="1551" spans="1:13" s="1" customFormat="1" ht="14.9" customHeight="1" x14ac:dyDescent="0.2">
      <c r="A1551" s="3" t="s">
        <v>118</v>
      </c>
      <c r="B1551" s="3" t="s">
        <v>9859</v>
      </c>
      <c r="C1551" s="4">
        <v>42278</v>
      </c>
      <c r="D1551" s="3"/>
      <c r="E1551" s="5">
        <v>0</v>
      </c>
      <c r="F1551" s="3" t="s">
        <v>9860</v>
      </c>
      <c r="G1551" s="3" t="s">
        <v>9861</v>
      </c>
      <c r="H1551" s="4">
        <v>42278</v>
      </c>
      <c r="I1551" s="3" t="s">
        <v>9862</v>
      </c>
      <c r="J1551" s="6">
        <v>5400</v>
      </c>
      <c r="K1551" s="3" t="s">
        <v>16267</v>
      </c>
      <c r="L1551" s="3"/>
      <c r="M1551" s="3"/>
    </row>
    <row r="1552" spans="1:13" s="1" customFormat="1" ht="14.9" customHeight="1" x14ac:dyDescent="0.2">
      <c r="A1552" s="3" t="s">
        <v>118</v>
      </c>
      <c r="B1552" s="3" t="s">
        <v>7694</v>
      </c>
      <c r="C1552" s="4">
        <v>34790</v>
      </c>
      <c r="D1552" s="3" t="s">
        <v>7653</v>
      </c>
      <c r="E1552" s="5">
        <v>3933.8</v>
      </c>
      <c r="F1552" s="3" t="s">
        <v>7695</v>
      </c>
      <c r="G1552" s="3" t="s">
        <v>7655</v>
      </c>
      <c r="H1552" s="4">
        <v>40026</v>
      </c>
      <c r="I1552" s="3" t="s">
        <v>391</v>
      </c>
      <c r="J1552" s="6">
        <v>8900</v>
      </c>
      <c r="K1552" s="3"/>
      <c r="L1552" s="3"/>
      <c r="M1552" s="3"/>
    </row>
    <row r="1553" spans="1:13" s="1" customFormat="1" ht="14.9" customHeight="1" x14ac:dyDescent="0.2">
      <c r="A1553" s="3" t="s">
        <v>118</v>
      </c>
      <c r="B1553" s="3" t="s">
        <v>13663</v>
      </c>
      <c r="C1553" s="4">
        <v>39289</v>
      </c>
      <c r="D1553" s="3" t="s">
        <v>13654</v>
      </c>
      <c r="E1553" s="5">
        <v>5746</v>
      </c>
      <c r="F1553" s="3" t="s">
        <v>13664</v>
      </c>
      <c r="G1553" s="3" t="s">
        <v>13656</v>
      </c>
      <c r="H1553" s="4">
        <v>39289</v>
      </c>
      <c r="I1553" s="3" t="s">
        <v>2028</v>
      </c>
      <c r="J1553" s="6">
        <v>13000</v>
      </c>
      <c r="K1553" s="3"/>
      <c r="L1553" s="3"/>
      <c r="M1553" s="3"/>
    </row>
    <row r="1554" spans="1:13" s="1" customFormat="1" ht="14.9" customHeight="1" x14ac:dyDescent="0.2">
      <c r="A1554" s="3" t="s">
        <v>118</v>
      </c>
      <c r="B1554" s="3" t="s">
        <v>5381</v>
      </c>
      <c r="C1554" s="4">
        <v>37712</v>
      </c>
      <c r="D1554" s="3" t="s">
        <v>5382</v>
      </c>
      <c r="E1554" s="5">
        <v>0</v>
      </c>
      <c r="F1554" s="3" t="s">
        <v>5383</v>
      </c>
      <c r="G1554" s="3" t="s">
        <v>5384</v>
      </c>
      <c r="H1554" s="4">
        <v>44652</v>
      </c>
      <c r="I1554" s="3" t="s">
        <v>98</v>
      </c>
      <c r="J1554" s="6">
        <v>2600</v>
      </c>
      <c r="K1554" s="3"/>
      <c r="L1554" s="3"/>
      <c r="M1554" s="3"/>
    </row>
    <row r="1555" spans="1:13" s="1" customFormat="1" ht="14.9" customHeight="1" x14ac:dyDescent="0.2">
      <c r="A1555" s="3" t="s">
        <v>118</v>
      </c>
      <c r="B1555" s="3" t="s">
        <v>2165</v>
      </c>
      <c r="C1555" s="4">
        <v>41456</v>
      </c>
      <c r="D1555" s="3" t="s">
        <v>2166</v>
      </c>
      <c r="E1555" s="5">
        <v>0</v>
      </c>
      <c r="F1555" s="3" t="s">
        <v>2167</v>
      </c>
      <c r="G1555" s="3" t="s">
        <v>2168</v>
      </c>
      <c r="H1555" s="4">
        <v>41456</v>
      </c>
      <c r="I1555" s="3" t="s">
        <v>641</v>
      </c>
      <c r="J1555" s="6">
        <v>4550</v>
      </c>
      <c r="K1555" s="3" t="s">
        <v>16267</v>
      </c>
      <c r="L1555" s="3"/>
      <c r="M1555" s="3"/>
    </row>
    <row r="1556" spans="1:13" s="1" customFormat="1" ht="14.9" customHeight="1" x14ac:dyDescent="0.2">
      <c r="A1556" s="3" t="s">
        <v>118</v>
      </c>
      <c r="B1556" s="3" t="s">
        <v>4996</v>
      </c>
      <c r="C1556" s="4">
        <v>38231</v>
      </c>
      <c r="D1556" s="3" t="s">
        <v>4997</v>
      </c>
      <c r="E1556" s="5">
        <v>9181.6</v>
      </c>
      <c r="F1556" s="3" t="s">
        <v>4998</v>
      </c>
      <c r="G1556" s="3" t="s">
        <v>4999</v>
      </c>
      <c r="H1556" s="4">
        <v>45388</v>
      </c>
      <c r="I1556" s="3" t="s">
        <v>68</v>
      </c>
      <c r="J1556" s="6">
        <v>22250</v>
      </c>
      <c r="K1556" s="3"/>
      <c r="L1556" s="3"/>
      <c r="M1556" s="3"/>
    </row>
    <row r="1557" spans="1:13" s="1" customFormat="1" ht="14.9" customHeight="1" x14ac:dyDescent="0.2">
      <c r="A1557" s="3" t="s">
        <v>118</v>
      </c>
      <c r="B1557" s="3" t="s">
        <v>3374</v>
      </c>
      <c r="C1557" s="4">
        <v>44228</v>
      </c>
      <c r="D1557" s="3" t="s">
        <v>3375</v>
      </c>
      <c r="E1557" s="5">
        <v>142100</v>
      </c>
      <c r="F1557" s="3" t="s">
        <v>3376</v>
      </c>
      <c r="G1557" s="3" t="s">
        <v>3377</v>
      </c>
      <c r="H1557" s="4">
        <v>44228</v>
      </c>
      <c r="I1557" s="3" t="s">
        <v>93</v>
      </c>
      <c r="J1557" s="6">
        <v>290000</v>
      </c>
      <c r="K1557" s="3"/>
      <c r="L1557" s="3"/>
      <c r="M1557" s="3"/>
    </row>
    <row r="1558" spans="1:13" s="1" customFormat="1" ht="14.9" customHeight="1" x14ac:dyDescent="0.2">
      <c r="A1558" s="3" t="s">
        <v>178</v>
      </c>
      <c r="B1558" s="3" t="s">
        <v>7696</v>
      </c>
      <c r="C1558" s="4">
        <v>37622</v>
      </c>
      <c r="D1558" s="3" t="s">
        <v>7653</v>
      </c>
      <c r="E1558" s="5">
        <v>3624.4</v>
      </c>
      <c r="F1558" s="3" t="s">
        <v>7697</v>
      </c>
      <c r="G1558" s="3" t="s">
        <v>7655</v>
      </c>
      <c r="H1558" s="4">
        <v>40026</v>
      </c>
      <c r="I1558" s="3" t="s">
        <v>391</v>
      </c>
      <c r="J1558" s="6">
        <v>8200</v>
      </c>
      <c r="K1558" s="3"/>
      <c r="L1558" s="3"/>
      <c r="M1558" s="3"/>
    </row>
    <row r="1559" spans="1:13" s="1" customFormat="1" ht="14.9" customHeight="1" x14ac:dyDescent="0.2">
      <c r="A1559" s="3" t="s">
        <v>178</v>
      </c>
      <c r="B1559" s="3" t="s">
        <v>3389</v>
      </c>
      <c r="C1559" s="4">
        <v>44620</v>
      </c>
      <c r="D1559" s="3" t="s">
        <v>3390</v>
      </c>
      <c r="E1559" s="5">
        <v>15912</v>
      </c>
      <c r="F1559" s="3" t="s">
        <v>3391</v>
      </c>
      <c r="G1559" s="3" t="s">
        <v>3392</v>
      </c>
      <c r="H1559" s="4">
        <v>44620</v>
      </c>
      <c r="I1559" s="3" t="s">
        <v>1640</v>
      </c>
      <c r="J1559" s="6">
        <v>36000</v>
      </c>
      <c r="K1559" s="3"/>
      <c r="L1559" s="3"/>
      <c r="M1559" s="3"/>
    </row>
    <row r="1560" spans="1:13" s="1" customFormat="1" ht="14.9" customHeight="1" x14ac:dyDescent="0.2">
      <c r="A1560" s="3" t="s">
        <v>178</v>
      </c>
      <c r="B1560" s="3" t="s">
        <v>4619</v>
      </c>
      <c r="C1560" s="4">
        <v>44620</v>
      </c>
      <c r="D1560" s="3" t="s">
        <v>4575</v>
      </c>
      <c r="E1560" s="5">
        <v>155575</v>
      </c>
      <c r="F1560" s="3" t="s">
        <v>4620</v>
      </c>
      <c r="G1560" s="3" t="s">
        <v>621</v>
      </c>
      <c r="H1560" s="4">
        <v>44620</v>
      </c>
      <c r="I1560" s="3" t="s">
        <v>4315</v>
      </c>
      <c r="J1560" s="6">
        <v>317500</v>
      </c>
      <c r="K1560" s="3"/>
      <c r="L1560" s="3"/>
      <c r="M1560" s="3"/>
    </row>
    <row r="1561" spans="1:13" s="1" customFormat="1" ht="14.9" customHeight="1" x14ac:dyDescent="0.2">
      <c r="A1561" s="3" t="s">
        <v>178</v>
      </c>
      <c r="B1561" s="3" t="s">
        <v>15602</v>
      </c>
      <c r="C1561" s="4">
        <v>38443</v>
      </c>
      <c r="D1561" s="3" t="s">
        <v>15583</v>
      </c>
      <c r="E1561" s="5">
        <v>2593.5500000000002</v>
      </c>
      <c r="F1561" s="3" t="s">
        <v>15603</v>
      </c>
      <c r="G1561" s="3" t="s">
        <v>15585</v>
      </c>
      <c r="H1561" s="4">
        <v>38443</v>
      </c>
      <c r="I1561" s="3" t="s">
        <v>1375</v>
      </c>
      <c r="J1561" s="6">
        <v>7400</v>
      </c>
      <c r="K1561" s="3"/>
      <c r="L1561" s="3"/>
      <c r="M1561" s="3"/>
    </row>
    <row r="1562" spans="1:13" s="1" customFormat="1" ht="14.9" customHeight="1" x14ac:dyDescent="0.2">
      <c r="A1562" s="3" t="s">
        <v>178</v>
      </c>
      <c r="B1562" s="3" t="s">
        <v>4949</v>
      </c>
      <c r="C1562" s="4">
        <v>32964</v>
      </c>
      <c r="D1562" s="3"/>
      <c r="E1562" s="5">
        <v>2164.17</v>
      </c>
      <c r="F1562" s="3" t="s">
        <v>4950</v>
      </c>
      <c r="G1562" s="3" t="s">
        <v>4951</v>
      </c>
      <c r="H1562" s="4">
        <v>46054</v>
      </c>
      <c r="I1562" s="3" t="s">
        <v>98</v>
      </c>
      <c r="J1562" s="6">
        <v>13250</v>
      </c>
      <c r="K1562" s="3" t="s">
        <v>16267</v>
      </c>
      <c r="L1562" s="3" t="s">
        <v>16267</v>
      </c>
      <c r="M1562" s="3"/>
    </row>
    <row r="1563" spans="1:13" s="1" customFormat="1" ht="14.9" customHeight="1" x14ac:dyDescent="0.2">
      <c r="A1563" s="3" t="s">
        <v>178</v>
      </c>
      <c r="B1563" s="3" t="s">
        <v>179</v>
      </c>
      <c r="C1563" s="4">
        <v>32964</v>
      </c>
      <c r="D1563" s="3" t="s">
        <v>180</v>
      </c>
      <c r="E1563" s="5">
        <v>5194</v>
      </c>
      <c r="F1563" s="3" t="s">
        <v>181</v>
      </c>
      <c r="G1563" s="3" t="s">
        <v>57</v>
      </c>
      <c r="H1563" s="4">
        <v>45726</v>
      </c>
      <c r="I1563" s="3" t="s">
        <v>98</v>
      </c>
      <c r="J1563" s="6">
        <v>13250</v>
      </c>
      <c r="K1563" s="3" t="s">
        <v>16267</v>
      </c>
      <c r="L1563" s="3"/>
      <c r="M1563" s="3"/>
    </row>
    <row r="1564" spans="1:13" s="1" customFormat="1" ht="14.9" customHeight="1" x14ac:dyDescent="0.2">
      <c r="A1564" s="3" t="s">
        <v>178</v>
      </c>
      <c r="B1564" s="3" t="s">
        <v>8676</v>
      </c>
      <c r="C1564" s="4">
        <v>32964</v>
      </c>
      <c r="D1564" s="3" t="s">
        <v>8677</v>
      </c>
      <c r="E1564" s="5">
        <v>1698.67</v>
      </c>
      <c r="F1564" s="3" t="s">
        <v>8678</v>
      </c>
      <c r="G1564" s="3" t="s">
        <v>57</v>
      </c>
      <c r="H1564" s="4">
        <v>46071</v>
      </c>
      <c r="I1564" s="3" t="s">
        <v>98</v>
      </c>
      <c r="J1564" s="6">
        <v>13000</v>
      </c>
      <c r="K1564" s="3" t="s">
        <v>16267</v>
      </c>
      <c r="L1564" s="3"/>
      <c r="M1564" s="3"/>
    </row>
    <row r="1565" spans="1:13" s="1" customFormat="1" ht="14.9" customHeight="1" x14ac:dyDescent="0.2">
      <c r="A1565" s="3" t="s">
        <v>178</v>
      </c>
      <c r="B1565" s="3" t="s">
        <v>13707</v>
      </c>
      <c r="C1565" s="4">
        <v>37347</v>
      </c>
      <c r="D1565" s="3" t="s">
        <v>13705</v>
      </c>
      <c r="E1565" s="5">
        <v>13328</v>
      </c>
      <c r="F1565" s="3" t="s">
        <v>13708</v>
      </c>
      <c r="G1565" s="3" t="s">
        <v>195</v>
      </c>
      <c r="H1565" s="4">
        <v>37859</v>
      </c>
      <c r="I1565" s="3" t="s">
        <v>98</v>
      </c>
      <c r="J1565" s="6">
        <v>34000</v>
      </c>
      <c r="K1565" s="3" t="s">
        <v>16267</v>
      </c>
      <c r="L1565" s="3"/>
      <c r="M1565" s="3"/>
    </row>
    <row r="1566" spans="1:13" s="1" customFormat="1" ht="14.9" customHeight="1" x14ac:dyDescent="0.2">
      <c r="A1566" s="3" t="s">
        <v>178</v>
      </c>
      <c r="B1566" s="3" t="s">
        <v>8690</v>
      </c>
      <c r="C1566" s="4">
        <v>32964</v>
      </c>
      <c r="D1566" s="3"/>
      <c r="E1566" s="5">
        <v>5194</v>
      </c>
      <c r="F1566" s="3" t="s">
        <v>8691</v>
      </c>
      <c r="G1566" s="3" t="s">
        <v>57</v>
      </c>
      <c r="H1566" s="4">
        <v>41794</v>
      </c>
      <c r="I1566" s="3" t="s">
        <v>98</v>
      </c>
      <c r="J1566" s="6">
        <v>13250</v>
      </c>
      <c r="K1566" s="3" t="s">
        <v>16267</v>
      </c>
      <c r="L1566" s="3"/>
      <c r="M1566" s="3"/>
    </row>
    <row r="1567" spans="1:13" s="1" customFormat="1" ht="14.9" customHeight="1" x14ac:dyDescent="0.2">
      <c r="A1567" s="3" t="s">
        <v>178</v>
      </c>
      <c r="B1567" s="3" t="s">
        <v>4933</v>
      </c>
      <c r="C1567" s="4">
        <v>32964</v>
      </c>
      <c r="D1567" s="3" t="s">
        <v>4934</v>
      </c>
      <c r="E1567" s="5">
        <v>15407.87</v>
      </c>
      <c r="F1567" s="3" t="s">
        <v>4935</v>
      </c>
      <c r="G1567" s="3" t="s">
        <v>4936</v>
      </c>
      <c r="H1567" s="4">
        <v>32964</v>
      </c>
      <c r="I1567" s="3" t="s">
        <v>1575</v>
      </c>
      <c r="J1567" s="6">
        <v>50500</v>
      </c>
      <c r="K1567" s="3" t="s">
        <v>16267</v>
      </c>
      <c r="L1567" s="3" t="s">
        <v>16267</v>
      </c>
      <c r="M1567" s="3"/>
    </row>
    <row r="1568" spans="1:13" s="1" customFormat="1" ht="14.9" customHeight="1" x14ac:dyDescent="0.2">
      <c r="A1568" s="3" t="s">
        <v>178</v>
      </c>
      <c r="B1568" s="3" t="s">
        <v>6816</v>
      </c>
      <c r="C1568" s="4">
        <v>32964</v>
      </c>
      <c r="D1568" s="3" t="s">
        <v>6813</v>
      </c>
      <c r="E1568" s="5">
        <v>4306.4799999999996</v>
      </c>
      <c r="F1568" s="3" t="s">
        <v>6817</v>
      </c>
      <c r="G1568" s="3" t="s">
        <v>6815</v>
      </c>
      <c r="H1568" s="4">
        <v>45518</v>
      </c>
      <c r="I1568" s="3" t="s">
        <v>218</v>
      </c>
      <c r="J1568" s="6">
        <v>25000</v>
      </c>
      <c r="K1568" s="3" t="s">
        <v>16267</v>
      </c>
      <c r="L1568" s="3" t="s">
        <v>16267</v>
      </c>
      <c r="M1568" s="3" t="s">
        <v>16267</v>
      </c>
    </row>
    <row r="1569" spans="1:13" s="1" customFormat="1" ht="14.9" customHeight="1" x14ac:dyDescent="0.2">
      <c r="A1569" s="3" t="s">
        <v>178</v>
      </c>
      <c r="B1569" s="3" t="s">
        <v>9516</v>
      </c>
      <c r="C1569" s="4">
        <v>37712</v>
      </c>
      <c r="D1569" s="3"/>
      <c r="E1569" s="5">
        <v>0</v>
      </c>
      <c r="F1569" s="3" t="s">
        <v>9517</v>
      </c>
      <c r="G1569" s="3" t="s">
        <v>9518</v>
      </c>
      <c r="H1569" s="4">
        <v>38443</v>
      </c>
      <c r="I1569" s="3" t="s">
        <v>9519</v>
      </c>
      <c r="J1569" s="6">
        <v>2150</v>
      </c>
      <c r="K1569" s="3" t="s">
        <v>16267</v>
      </c>
      <c r="L1569" s="3"/>
      <c r="M1569" s="3"/>
    </row>
    <row r="1570" spans="1:13" s="1" customFormat="1" ht="14.9" customHeight="1" x14ac:dyDescent="0.2">
      <c r="A1570" s="3" t="s">
        <v>178</v>
      </c>
      <c r="B1570" s="3" t="s">
        <v>4621</v>
      </c>
      <c r="C1570" s="4">
        <v>32964</v>
      </c>
      <c r="D1570" s="3" t="s">
        <v>4575</v>
      </c>
      <c r="E1570" s="5">
        <v>21658</v>
      </c>
      <c r="F1570" s="3" t="s">
        <v>4622</v>
      </c>
      <c r="G1570" s="3" t="s">
        <v>621</v>
      </c>
      <c r="H1570" s="4">
        <v>32964</v>
      </c>
      <c r="I1570" s="3" t="s">
        <v>4612</v>
      </c>
      <c r="J1570" s="6">
        <v>49000</v>
      </c>
      <c r="K1570" s="3"/>
      <c r="L1570" s="3"/>
      <c r="M1570" s="3"/>
    </row>
    <row r="1571" spans="1:13" s="1" customFormat="1" ht="14.9" customHeight="1" x14ac:dyDescent="0.2">
      <c r="A1571" s="3" t="s">
        <v>178</v>
      </c>
      <c r="B1571" s="3" t="s">
        <v>650</v>
      </c>
      <c r="C1571" s="4">
        <v>38443</v>
      </c>
      <c r="D1571" s="3" t="s">
        <v>651</v>
      </c>
      <c r="E1571" s="5">
        <v>0</v>
      </c>
      <c r="F1571" s="3" t="s">
        <v>652</v>
      </c>
      <c r="G1571" s="3" t="s">
        <v>653</v>
      </c>
      <c r="H1571" s="4">
        <v>38443</v>
      </c>
      <c r="I1571" s="3" t="s">
        <v>27</v>
      </c>
      <c r="J1571" s="6">
        <v>5300</v>
      </c>
      <c r="K1571" s="3"/>
      <c r="L1571" s="3"/>
      <c r="M1571" s="3"/>
    </row>
    <row r="1572" spans="1:13" s="1" customFormat="1" ht="14.9" customHeight="1" x14ac:dyDescent="0.2">
      <c r="A1572" s="3" t="s">
        <v>178</v>
      </c>
      <c r="B1572" s="3" t="s">
        <v>5926</v>
      </c>
      <c r="C1572" s="4">
        <v>33939</v>
      </c>
      <c r="D1572" s="3"/>
      <c r="E1572" s="5">
        <v>13328</v>
      </c>
      <c r="F1572" s="3" t="s">
        <v>5927</v>
      </c>
      <c r="G1572" s="3" t="s">
        <v>57</v>
      </c>
      <c r="H1572" s="4">
        <v>45078</v>
      </c>
      <c r="I1572" s="3" t="s">
        <v>68</v>
      </c>
      <c r="J1572" s="6">
        <v>34000</v>
      </c>
      <c r="K1572" s="3" t="s">
        <v>16267</v>
      </c>
      <c r="L1572" s="3"/>
      <c r="M1572" s="3"/>
    </row>
    <row r="1573" spans="1:13" s="1" customFormat="1" ht="14.9" customHeight="1" x14ac:dyDescent="0.2">
      <c r="A1573" s="3" t="s">
        <v>178</v>
      </c>
      <c r="B1573" s="3" t="s">
        <v>10224</v>
      </c>
      <c r="C1573" s="4">
        <v>44201</v>
      </c>
      <c r="D1573" s="3"/>
      <c r="E1573" s="5">
        <v>0</v>
      </c>
      <c r="F1573" s="3" t="s">
        <v>10225</v>
      </c>
      <c r="G1573" s="3" t="s">
        <v>10226</v>
      </c>
      <c r="H1573" s="4">
        <v>44201</v>
      </c>
      <c r="I1573" s="3" t="s">
        <v>33</v>
      </c>
      <c r="J1573" s="6">
        <v>3200</v>
      </c>
      <c r="K1573" s="3" t="s">
        <v>16267</v>
      </c>
      <c r="L1573" s="3"/>
      <c r="M1573" s="3"/>
    </row>
    <row r="1574" spans="1:13" s="1" customFormat="1" ht="14.9" customHeight="1" x14ac:dyDescent="0.2">
      <c r="A1574" s="3" t="s">
        <v>178</v>
      </c>
      <c r="B1574" s="3" t="s">
        <v>405</v>
      </c>
      <c r="C1574" s="4">
        <v>39356</v>
      </c>
      <c r="D1574" s="3" t="s">
        <v>406</v>
      </c>
      <c r="E1574" s="5">
        <v>287490</v>
      </c>
      <c r="F1574" s="3" t="s">
        <v>407</v>
      </c>
      <c r="G1574" s="3" t="s">
        <v>408</v>
      </c>
      <c r="H1574" s="4">
        <v>39356</v>
      </c>
      <c r="I1574" s="3" t="s">
        <v>409</v>
      </c>
      <c r="J1574" s="6">
        <v>555000</v>
      </c>
      <c r="K1574" s="3"/>
      <c r="L1574" s="3"/>
      <c r="M1574" s="3"/>
    </row>
    <row r="1575" spans="1:13" s="1" customFormat="1" ht="14.9" customHeight="1" x14ac:dyDescent="0.2">
      <c r="A1575" s="3" t="s">
        <v>178</v>
      </c>
      <c r="B1575" s="3" t="s">
        <v>6329</v>
      </c>
      <c r="C1575" s="4">
        <v>32964</v>
      </c>
      <c r="D1575" s="3"/>
      <c r="E1575" s="5">
        <v>22954</v>
      </c>
      <c r="F1575" s="3" t="s">
        <v>6330</v>
      </c>
      <c r="G1575" s="3" t="s">
        <v>57</v>
      </c>
      <c r="H1575" s="4">
        <v>42738</v>
      </c>
      <c r="I1575" s="3" t="s">
        <v>1640</v>
      </c>
      <c r="J1575" s="6">
        <v>54500</v>
      </c>
      <c r="K1575" s="3"/>
      <c r="L1575" s="3"/>
      <c r="M1575" s="3"/>
    </row>
    <row r="1576" spans="1:13" s="1" customFormat="1" ht="14.9" customHeight="1" x14ac:dyDescent="0.2">
      <c r="A1576" s="3" t="s">
        <v>178</v>
      </c>
      <c r="B1576" s="3" t="s">
        <v>5002</v>
      </c>
      <c r="C1576" s="4">
        <v>32964</v>
      </c>
      <c r="D1576" s="3" t="s">
        <v>5003</v>
      </c>
      <c r="E1576" s="5">
        <v>2600</v>
      </c>
      <c r="F1576" s="3" t="s">
        <v>5004</v>
      </c>
      <c r="G1576" s="3" t="s">
        <v>57</v>
      </c>
      <c r="H1576" s="4">
        <v>38869</v>
      </c>
      <c r="I1576" s="3" t="s">
        <v>2022</v>
      </c>
      <c r="J1576" s="6">
        <v>17250</v>
      </c>
      <c r="K1576" s="3"/>
      <c r="L1576" s="3" t="s">
        <v>16267</v>
      </c>
      <c r="M1576" s="3"/>
    </row>
    <row r="1577" spans="1:13" s="1" customFormat="1" ht="14.9" customHeight="1" x14ac:dyDescent="0.2">
      <c r="A1577" s="3" t="s">
        <v>178</v>
      </c>
      <c r="B1577" s="3" t="s">
        <v>10893</v>
      </c>
      <c r="C1577" s="4">
        <v>37462</v>
      </c>
      <c r="D1577" s="3" t="s">
        <v>10894</v>
      </c>
      <c r="E1577" s="5">
        <v>4420</v>
      </c>
      <c r="F1577" s="3" t="s">
        <v>10895</v>
      </c>
      <c r="G1577" s="3" t="s">
        <v>390</v>
      </c>
      <c r="H1577" s="4">
        <v>37462</v>
      </c>
      <c r="I1577" s="3" t="s">
        <v>391</v>
      </c>
      <c r="J1577" s="6">
        <v>10000</v>
      </c>
      <c r="K1577" s="3"/>
      <c r="L1577" s="3"/>
      <c r="M1577" s="3"/>
    </row>
    <row r="1578" spans="1:13" s="1" customFormat="1" ht="14.9" customHeight="1" x14ac:dyDescent="0.2">
      <c r="A1578" s="3" t="s">
        <v>178</v>
      </c>
      <c r="B1578" s="3" t="s">
        <v>10086</v>
      </c>
      <c r="C1578" s="4">
        <v>32964</v>
      </c>
      <c r="D1578" s="3"/>
      <c r="E1578" s="5">
        <v>0</v>
      </c>
      <c r="F1578" s="3" t="s">
        <v>10087</v>
      </c>
      <c r="G1578" s="3" t="s">
        <v>10088</v>
      </c>
      <c r="H1578" s="4">
        <v>45741</v>
      </c>
      <c r="I1578" s="3" t="s">
        <v>641</v>
      </c>
      <c r="J1578" s="6">
        <v>10000</v>
      </c>
      <c r="K1578" s="3"/>
      <c r="L1578" s="3"/>
      <c r="M1578" s="3"/>
    </row>
    <row r="1579" spans="1:13" s="1" customFormat="1" ht="14.9" customHeight="1" x14ac:dyDescent="0.2">
      <c r="A1579" s="3" t="s">
        <v>178</v>
      </c>
      <c r="B1579" s="3" t="s">
        <v>14333</v>
      </c>
      <c r="C1579" s="4">
        <v>32964</v>
      </c>
      <c r="D1579" s="3" t="s">
        <v>14334</v>
      </c>
      <c r="E1579" s="5">
        <v>20832.48</v>
      </c>
      <c r="F1579" s="3" t="s">
        <v>14335</v>
      </c>
      <c r="G1579" s="3" t="s">
        <v>14336</v>
      </c>
      <c r="H1579" s="4">
        <v>41441</v>
      </c>
      <c r="I1579" s="3" t="s">
        <v>8311</v>
      </c>
      <c r="J1579" s="6">
        <v>66500</v>
      </c>
      <c r="K1579" s="3" t="s">
        <v>16267</v>
      </c>
      <c r="L1579" s="3" t="s">
        <v>16267</v>
      </c>
      <c r="M1579" s="3" t="s">
        <v>16267</v>
      </c>
    </row>
    <row r="1580" spans="1:13" s="1" customFormat="1" ht="14.9" customHeight="1" x14ac:dyDescent="0.2">
      <c r="A1580" s="3" t="s">
        <v>178</v>
      </c>
      <c r="B1580" s="3" t="s">
        <v>15749</v>
      </c>
      <c r="C1580" s="4">
        <v>34790</v>
      </c>
      <c r="D1580" s="3" t="s">
        <v>15716</v>
      </c>
      <c r="E1580" s="5">
        <v>366.86</v>
      </c>
      <c r="F1580" s="3" t="s">
        <v>15750</v>
      </c>
      <c r="G1580" s="3" t="s">
        <v>15585</v>
      </c>
      <c r="H1580" s="4">
        <v>34790</v>
      </c>
      <c r="I1580" s="3" t="s">
        <v>699</v>
      </c>
      <c r="J1580" s="6">
        <v>830</v>
      </c>
      <c r="K1580" s="3"/>
      <c r="L1580" s="3"/>
      <c r="M1580" s="3"/>
    </row>
    <row r="1581" spans="1:13" s="1" customFormat="1" ht="14.9" customHeight="1" x14ac:dyDescent="0.2">
      <c r="A1581" s="3" t="s">
        <v>178</v>
      </c>
      <c r="B1581" s="3" t="s">
        <v>8745</v>
      </c>
      <c r="C1581" s="4">
        <v>32964</v>
      </c>
      <c r="D1581" s="3"/>
      <c r="E1581" s="5">
        <v>23814.78</v>
      </c>
      <c r="F1581" s="3" t="s">
        <v>8746</v>
      </c>
      <c r="G1581" s="3" t="s">
        <v>8747</v>
      </c>
      <c r="H1581" s="4">
        <v>32964</v>
      </c>
      <c r="I1581" s="3" t="s">
        <v>8748</v>
      </c>
      <c r="J1581" s="6">
        <v>55500</v>
      </c>
      <c r="K1581" s="3"/>
      <c r="L1581" s="3"/>
      <c r="M1581" s="3"/>
    </row>
    <row r="1582" spans="1:13" s="1" customFormat="1" ht="14.9" customHeight="1" x14ac:dyDescent="0.2">
      <c r="A1582" s="3" t="s">
        <v>178</v>
      </c>
      <c r="B1582" s="3" t="s">
        <v>6703</v>
      </c>
      <c r="C1582" s="4">
        <v>32964</v>
      </c>
      <c r="D1582" s="3" t="s">
        <v>6704</v>
      </c>
      <c r="E1582" s="5">
        <v>0</v>
      </c>
      <c r="F1582" s="3" t="s">
        <v>6705</v>
      </c>
      <c r="G1582" s="3" t="s">
        <v>6706</v>
      </c>
      <c r="H1582" s="4">
        <v>32964</v>
      </c>
      <c r="I1582" s="3" t="s">
        <v>1350</v>
      </c>
      <c r="J1582" s="6">
        <v>4050</v>
      </c>
      <c r="K1582" s="3" t="s">
        <v>16267</v>
      </c>
      <c r="L1582" s="3"/>
      <c r="M1582" s="3"/>
    </row>
    <row r="1583" spans="1:13" s="1" customFormat="1" ht="14.9" customHeight="1" x14ac:dyDescent="0.2">
      <c r="A1583" s="3" t="s">
        <v>178</v>
      </c>
      <c r="B1583" s="3" t="s">
        <v>15751</v>
      </c>
      <c r="C1583" s="4">
        <v>32964</v>
      </c>
      <c r="D1583" s="3" t="s">
        <v>15716</v>
      </c>
      <c r="E1583" s="5">
        <v>740.35</v>
      </c>
      <c r="F1583" s="3" t="s">
        <v>15752</v>
      </c>
      <c r="G1583" s="3" t="s">
        <v>15585</v>
      </c>
      <c r="H1583" s="4">
        <v>32964</v>
      </c>
      <c r="I1583" s="3" t="s">
        <v>699</v>
      </c>
      <c r="J1583" s="6">
        <v>1675</v>
      </c>
      <c r="K1583" s="3"/>
      <c r="L1583" s="3"/>
      <c r="M1583" s="3"/>
    </row>
    <row r="1584" spans="1:13" s="1" customFormat="1" ht="14.9" customHeight="1" x14ac:dyDescent="0.2">
      <c r="A1584" s="3" t="s">
        <v>178</v>
      </c>
      <c r="B1584" s="3" t="s">
        <v>13202</v>
      </c>
      <c r="C1584" s="4">
        <v>45663</v>
      </c>
      <c r="D1584" s="3" t="s">
        <v>13203</v>
      </c>
      <c r="E1584" s="5">
        <v>0</v>
      </c>
      <c r="F1584" s="3" t="s">
        <v>13204</v>
      </c>
      <c r="G1584" s="3" t="s">
        <v>57</v>
      </c>
      <c r="H1584" s="4">
        <v>45663</v>
      </c>
      <c r="I1584" s="3" t="s">
        <v>27</v>
      </c>
      <c r="J1584" s="6">
        <v>730</v>
      </c>
      <c r="K1584" s="3"/>
      <c r="L1584" s="3"/>
      <c r="M1584" s="3"/>
    </row>
    <row r="1585" spans="1:13" s="1" customFormat="1" ht="14.9" customHeight="1" x14ac:dyDescent="0.2">
      <c r="A1585" s="3" t="s">
        <v>178</v>
      </c>
      <c r="B1585" s="3" t="s">
        <v>14093</v>
      </c>
      <c r="C1585" s="4">
        <v>36237</v>
      </c>
      <c r="D1585" s="3" t="s">
        <v>14094</v>
      </c>
      <c r="E1585" s="5">
        <v>0</v>
      </c>
      <c r="F1585" s="3" t="s">
        <v>14095</v>
      </c>
      <c r="G1585" s="3" t="s">
        <v>14096</v>
      </c>
      <c r="H1585" s="4">
        <v>36237</v>
      </c>
      <c r="I1585" s="3" t="s">
        <v>21</v>
      </c>
      <c r="J1585" s="6">
        <v>9800</v>
      </c>
      <c r="K1585" s="3" t="s">
        <v>16267</v>
      </c>
      <c r="L1585" s="3"/>
      <c r="M1585" s="3"/>
    </row>
    <row r="1586" spans="1:13" s="1" customFormat="1" ht="14.9" customHeight="1" x14ac:dyDescent="0.2">
      <c r="A1586" s="3" t="s">
        <v>178</v>
      </c>
      <c r="B1586" s="3" t="s">
        <v>6707</v>
      </c>
      <c r="C1586" s="4">
        <v>37721</v>
      </c>
      <c r="D1586" s="3" t="s">
        <v>6704</v>
      </c>
      <c r="E1586" s="5">
        <v>694.23</v>
      </c>
      <c r="F1586" s="3" t="s">
        <v>6708</v>
      </c>
      <c r="G1586" s="3" t="s">
        <v>57</v>
      </c>
      <c r="H1586" s="4">
        <v>39550</v>
      </c>
      <c r="I1586" s="3" t="s">
        <v>6709</v>
      </c>
      <c r="J1586" s="6">
        <v>1575</v>
      </c>
      <c r="K1586" s="3"/>
      <c r="L1586" s="3"/>
      <c r="M1586" s="3"/>
    </row>
    <row r="1587" spans="1:13" s="1" customFormat="1" ht="14.9" customHeight="1" x14ac:dyDescent="0.2">
      <c r="A1587" s="3" t="s">
        <v>178</v>
      </c>
      <c r="B1587" s="3" t="s">
        <v>4110</v>
      </c>
      <c r="C1587" s="4">
        <v>39759</v>
      </c>
      <c r="D1587" s="3"/>
      <c r="E1587" s="5">
        <v>2600</v>
      </c>
      <c r="F1587" s="3" t="s">
        <v>4111</v>
      </c>
      <c r="G1587" s="3" t="s">
        <v>4112</v>
      </c>
      <c r="H1587" s="4">
        <v>40848</v>
      </c>
      <c r="I1587" s="3" t="s">
        <v>68</v>
      </c>
      <c r="J1587" s="6">
        <v>19000</v>
      </c>
      <c r="K1587" s="3"/>
      <c r="L1587" s="3" t="s">
        <v>16267</v>
      </c>
      <c r="M1587" s="3"/>
    </row>
    <row r="1588" spans="1:13" s="1" customFormat="1" ht="14.9" customHeight="1" x14ac:dyDescent="0.2">
      <c r="A1588" s="3" t="s">
        <v>88</v>
      </c>
      <c r="B1588" s="3" t="s">
        <v>7081</v>
      </c>
      <c r="C1588" s="4">
        <v>41365</v>
      </c>
      <c r="D1588" s="3"/>
      <c r="E1588" s="5">
        <v>0</v>
      </c>
      <c r="F1588" s="3" t="s">
        <v>7082</v>
      </c>
      <c r="G1588" s="3" t="s">
        <v>7083</v>
      </c>
      <c r="H1588" s="4">
        <v>41365</v>
      </c>
      <c r="I1588" s="3" t="s">
        <v>7084</v>
      </c>
      <c r="J1588" s="6">
        <v>2125</v>
      </c>
      <c r="K1588" s="3"/>
      <c r="L1588" s="3"/>
      <c r="M1588" s="3"/>
    </row>
    <row r="1589" spans="1:13" s="1" customFormat="1" ht="14.9" customHeight="1" x14ac:dyDescent="0.2">
      <c r="A1589" s="3" t="s">
        <v>88</v>
      </c>
      <c r="B1589" s="3" t="s">
        <v>6621</v>
      </c>
      <c r="C1589" s="4">
        <v>38216</v>
      </c>
      <c r="D1589" s="3" t="s">
        <v>6622</v>
      </c>
      <c r="E1589" s="5">
        <v>7845.5</v>
      </c>
      <c r="F1589" s="3" t="s">
        <v>6623</v>
      </c>
      <c r="G1589" s="3" t="s">
        <v>6624</v>
      </c>
      <c r="H1589" s="4">
        <v>41543</v>
      </c>
      <c r="I1589" s="3" t="s">
        <v>93</v>
      </c>
      <c r="J1589" s="6">
        <v>17750</v>
      </c>
      <c r="K1589" s="3"/>
      <c r="L1589" s="3"/>
      <c r="M1589" s="3"/>
    </row>
    <row r="1590" spans="1:13" s="1" customFormat="1" ht="14.9" customHeight="1" x14ac:dyDescent="0.2">
      <c r="A1590" s="3" t="s">
        <v>88</v>
      </c>
      <c r="B1590" s="3" t="s">
        <v>8006</v>
      </c>
      <c r="C1590" s="4">
        <v>40924</v>
      </c>
      <c r="D1590" s="3"/>
      <c r="E1590" s="5">
        <v>0</v>
      </c>
      <c r="F1590" s="3" t="s">
        <v>8007</v>
      </c>
      <c r="G1590" s="3" t="s">
        <v>8008</v>
      </c>
      <c r="H1590" s="4">
        <v>45139</v>
      </c>
      <c r="I1590" s="3" t="s">
        <v>93</v>
      </c>
      <c r="J1590" s="6">
        <v>6000</v>
      </c>
      <c r="K1590" s="3"/>
      <c r="L1590" s="3"/>
      <c r="M1590" s="3"/>
    </row>
    <row r="1591" spans="1:13" s="1" customFormat="1" ht="14.9" customHeight="1" x14ac:dyDescent="0.2">
      <c r="A1591" s="3" t="s">
        <v>88</v>
      </c>
      <c r="B1591" s="3" t="s">
        <v>10678</v>
      </c>
      <c r="C1591" s="4">
        <v>40924</v>
      </c>
      <c r="D1591" s="3" t="s">
        <v>10679</v>
      </c>
      <c r="E1591" s="5">
        <v>0</v>
      </c>
      <c r="F1591" s="3" t="s">
        <v>10680</v>
      </c>
      <c r="G1591" s="3" t="s">
        <v>57</v>
      </c>
      <c r="H1591" s="4">
        <v>46028</v>
      </c>
      <c r="I1591" s="3" t="s">
        <v>93</v>
      </c>
      <c r="J1591" s="6">
        <v>6000</v>
      </c>
      <c r="K1591" s="3"/>
      <c r="L1591" s="3"/>
      <c r="M1591" s="3"/>
    </row>
    <row r="1592" spans="1:13" s="1" customFormat="1" ht="14.9" customHeight="1" x14ac:dyDescent="0.2">
      <c r="A1592" s="3" t="s">
        <v>88</v>
      </c>
      <c r="B1592" s="3" t="s">
        <v>4007</v>
      </c>
      <c r="C1592" s="4">
        <v>40924</v>
      </c>
      <c r="D1592" s="3" t="s">
        <v>4008</v>
      </c>
      <c r="E1592" s="5">
        <v>0</v>
      </c>
      <c r="F1592" s="3" t="s">
        <v>4009</v>
      </c>
      <c r="G1592" s="3" t="s">
        <v>57</v>
      </c>
      <c r="H1592" s="4">
        <v>45108</v>
      </c>
      <c r="I1592" s="3" t="s">
        <v>93</v>
      </c>
      <c r="J1592" s="6">
        <v>6000</v>
      </c>
      <c r="K1592" s="3"/>
      <c r="L1592" s="3"/>
      <c r="M1592" s="3"/>
    </row>
    <row r="1593" spans="1:13" s="1" customFormat="1" ht="14.9" customHeight="1" x14ac:dyDescent="0.2">
      <c r="A1593" s="3" t="s">
        <v>88</v>
      </c>
      <c r="B1593" s="3" t="s">
        <v>10524</v>
      </c>
      <c r="C1593" s="4">
        <v>41190</v>
      </c>
      <c r="D1593" s="3" t="s">
        <v>10525</v>
      </c>
      <c r="E1593" s="5">
        <v>0</v>
      </c>
      <c r="F1593" s="3" t="s">
        <v>10526</v>
      </c>
      <c r="G1593" s="3" t="s">
        <v>10527</v>
      </c>
      <c r="H1593" s="4">
        <v>43800</v>
      </c>
      <c r="I1593" s="3"/>
      <c r="J1593" s="6">
        <v>6000</v>
      </c>
      <c r="K1593" s="3"/>
      <c r="L1593" s="3"/>
      <c r="M1593" s="3"/>
    </row>
    <row r="1594" spans="1:13" s="1" customFormat="1" ht="14.9" customHeight="1" x14ac:dyDescent="0.2">
      <c r="A1594" s="3" t="s">
        <v>88</v>
      </c>
      <c r="B1594" s="3" t="s">
        <v>15929</v>
      </c>
      <c r="C1594" s="4">
        <v>41190</v>
      </c>
      <c r="D1594" s="3" t="s">
        <v>15930</v>
      </c>
      <c r="E1594" s="5">
        <v>0</v>
      </c>
      <c r="F1594" s="3" t="s">
        <v>15931</v>
      </c>
      <c r="G1594" s="3" t="s">
        <v>57</v>
      </c>
      <c r="H1594" s="4">
        <v>44986</v>
      </c>
      <c r="I1594" s="3" t="s">
        <v>93</v>
      </c>
      <c r="J1594" s="6">
        <v>6100</v>
      </c>
      <c r="K1594" s="3"/>
      <c r="L1594" s="3"/>
      <c r="M1594" s="3"/>
    </row>
    <row r="1595" spans="1:13" s="1" customFormat="1" ht="14.9" customHeight="1" x14ac:dyDescent="0.2">
      <c r="A1595" s="3" t="s">
        <v>88</v>
      </c>
      <c r="B1595" s="3" t="s">
        <v>11635</v>
      </c>
      <c r="C1595" s="4">
        <v>41190</v>
      </c>
      <c r="D1595" s="3" t="s">
        <v>11636</v>
      </c>
      <c r="E1595" s="5">
        <v>2652</v>
      </c>
      <c r="F1595" s="3" t="s">
        <v>11637</v>
      </c>
      <c r="G1595" s="3" t="s">
        <v>57</v>
      </c>
      <c r="H1595" s="4">
        <v>46056</v>
      </c>
      <c r="I1595" s="3" t="s">
        <v>93</v>
      </c>
      <c r="J1595" s="6">
        <v>6000</v>
      </c>
      <c r="K1595" s="3"/>
      <c r="L1595" s="3"/>
      <c r="M1595" s="3"/>
    </row>
    <row r="1596" spans="1:13" s="1" customFormat="1" ht="14.9" customHeight="1" x14ac:dyDescent="0.2">
      <c r="A1596" s="3" t="s">
        <v>88</v>
      </c>
      <c r="B1596" s="3" t="s">
        <v>6137</v>
      </c>
      <c r="C1596" s="4">
        <v>37774</v>
      </c>
      <c r="D1596" s="3" t="s">
        <v>6138</v>
      </c>
      <c r="E1596" s="5">
        <v>6961.5</v>
      </c>
      <c r="F1596" s="3" t="s">
        <v>6139</v>
      </c>
      <c r="G1596" s="3" t="s">
        <v>6140</v>
      </c>
      <c r="H1596" s="4">
        <v>46060</v>
      </c>
      <c r="I1596" s="3" t="s">
        <v>191</v>
      </c>
      <c r="J1596" s="6">
        <v>15750</v>
      </c>
      <c r="K1596" s="3"/>
      <c r="L1596" s="3"/>
      <c r="M1596" s="3"/>
    </row>
    <row r="1597" spans="1:13" s="1" customFormat="1" ht="14.9" customHeight="1" x14ac:dyDescent="0.2">
      <c r="A1597" s="3" t="s">
        <v>88</v>
      </c>
      <c r="B1597" s="3" t="s">
        <v>9829</v>
      </c>
      <c r="C1597" s="4">
        <v>40695</v>
      </c>
      <c r="D1597" s="3"/>
      <c r="E1597" s="5">
        <v>0</v>
      </c>
      <c r="F1597" s="3" t="s">
        <v>9830</v>
      </c>
      <c r="G1597" s="3" t="s">
        <v>9831</v>
      </c>
      <c r="H1597" s="4">
        <v>45974</v>
      </c>
      <c r="I1597" s="3" t="s">
        <v>9832</v>
      </c>
      <c r="J1597" s="6">
        <v>10000</v>
      </c>
      <c r="K1597" s="3"/>
      <c r="L1597" s="3"/>
      <c r="M1597" s="3"/>
    </row>
    <row r="1598" spans="1:13" s="1" customFormat="1" ht="14.9" customHeight="1" x14ac:dyDescent="0.2">
      <c r="A1598" s="3" t="s">
        <v>88</v>
      </c>
      <c r="B1598" s="3" t="s">
        <v>6338</v>
      </c>
      <c r="C1598" s="4">
        <v>37438</v>
      </c>
      <c r="D1598" s="3" t="s">
        <v>6339</v>
      </c>
      <c r="E1598" s="5">
        <v>7058.36</v>
      </c>
      <c r="F1598" s="3" t="s">
        <v>6340</v>
      </c>
      <c r="G1598" s="3" t="s">
        <v>57</v>
      </c>
      <c r="H1598" s="4">
        <v>39965</v>
      </c>
      <c r="I1598" s="3" t="s">
        <v>68</v>
      </c>
      <c r="J1598" s="6">
        <v>22250</v>
      </c>
      <c r="K1598" s="3" t="s">
        <v>16267</v>
      </c>
      <c r="L1598" s="3" t="s">
        <v>16267</v>
      </c>
      <c r="M1598" s="3"/>
    </row>
    <row r="1599" spans="1:13" s="1" customFormat="1" ht="14.9" customHeight="1" x14ac:dyDescent="0.2">
      <c r="A1599" s="3" t="s">
        <v>88</v>
      </c>
      <c r="B1599" s="3" t="s">
        <v>10646</v>
      </c>
      <c r="C1599" s="4">
        <v>37539</v>
      </c>
      <c r="D1599" s="3" t="s">
        <v>10647</v>
      </c>
      <c r="E1599" s="5">
        <v>9945</v>
      </c>
      <c r="F1599" s="3" t="s">
        <v>10648</v>
      </c>
      <c r="G1599" s="3" t="s">
        <v>10649</v>
      </c>
      <c r="H1599" s="4">
        <v>40361</v>
      </c>
      <c r="I1599" s="3" t="s">
        <v>68</v>
      </c>
      <c r="J1599" s="6">
        <v>22500</v>
      </c>
      <c r="K1599" s="3"/>
      <c r="L1599" s="3"/>
      <c r="M1599" s="3"/>
    </row>
    <row r="1600" spans="1:13" s="1" customFormat="1" ht="14.9" customHeight="1" x14ac:dyDescent="0.2">
      <c r="A1600" s="3" t="s">
        <v>88</v>
      </c>
      <c r="B1600" s="3" t="s">
        <v>13665</v>
      </c>
      <c r="C1600" s="4">
        <v>40269</v>
      </c>
      <c r="D1600" s="3" t="s">
        <v>13654</v>
      </c>
      <c r="E1600" s="5">
        <v>4751.5</v>
      </c>
      <c r="F1600" s="3" t="s">
        <v>13666</v>
      </c>
      <c r="G1600" s="3" t="s">
        <v>13656</v>
      </c>
      <c r="H1600" s="4">
        <v>40269</v>
      </c>
      <c r="I1600" s="3" t="s">
        <v>391</v>
      </c>
      <c r="J1600" s="6">
        <v>10750</v>
      </c>
      <c r="K1600" s="3"/>
      <c r="L1600" s="3"/>
      <c r="M1600" s="3"/>
    </row>
    <row r="1601" spans="1:13" s="1" customFormat="1" ht="14.9" customHeight="1" x14ac:dyDescent="0.2">
      <c r="A1601" s="3" t="s">
        <v>88</v>
      </c>
      <c r="B1601" s="3" t="s">
        <v>10650</v>
      </c>
      <c r="C1601" s="4">
        <v>37539</v>
      </c>
      <c r="D1601" s="3" t="s">
        <v>10647</v>
      </c>
      <c r="E1601" s="5">
        <v>7956</v>
      </c>
      <c r="F1601" s="3" t="s">
        <v>10651</v>
      </c>
      <c r="G1601" s="3" t="s">
        <v>10649</v>
      </c>
      <c r="H1601" s="4">
        <v>37834</v>
      </c>
      <c r="I1601" s="3" t="s">
        <v>68</v>
      </c>
      <c r="J1601" s="6">
        <v>18000</v>
      </c>
      <c r="K1601" s="3"/>
      <c r="L1601" s="3"/>
      <c r="M1601" s="3"/>
    </row>
    <row r="1602" spans="1:13" s="1" customFormat="1" ht="14.9" customHeight="1" x14ac:dyDescent="0.2">
      <c r="A1602" s="3" t="s">
        <v>88</v>
      </c>
      <c r="B1602" s="3" t="s">
        <v>9851</v>
      </c>
      <c r="C1602" s="4">
        <v>33036</v>
      </c>
      <c r="D1602" s="3"/>
      <c r="E1602" s="5">
        <v>0</v>
      </c>
      <c r="F1602" s="3" t="s">
        <v>9852</v>
      </c>
      <c r="G1602" s="3" t="s">
        <v>7083</v>
      </c>
      <c r="H1602" s="4">
        <v>46174</v>
      </c>
      <c r="I1602" s="3" t="s">
        <v>157</v>
      </c>
      <c r="J1602" s="6">
        <v>16250</v>
      </c>
      <c r="K1602" s="3"/>
      <c r="L1602" s="3"/>
      <c r="M1602" s="3"/>
    </row>
    <row r="1603" spans="1:13" s="1" customFormat="1" ht="14.9" customHeight="1" x14ac:dyDescent="0.2">
      <c r="A1603" s="3" t="s">
        <v>88</v>
      </c>
      <c r="B1603" s="3" t="s">
        <v>1013</v>
      </c>
      <c r="C1603" s="4">
        <v>33002</v>
      </c>
      <c r="D1603" s="3" t="s">
        <v>1014</v>
      </c>
      <c r="E1603" s="5">
        <v>2600</v>
      </c>
      <c r="F1603" s="3" t="s">
        <v>1015</v>
      </c>
      <c r="G1603" s="3" t="s">
        <v>1016</v>
      </c>
      <c r="H1603" s="4">
        <v>43922</v>
      </c>
      <c r="I1603" s="3" t="s">
        <v>68</v>
      </c>
      <c r="J1603" s="6">
        <v>15250</v>
      </c>
      <c r="K1603" s="3"/>
      <c r="L1603" s="3" t="s">
        <v>16267</v>
      </c>
      <c r="M1603" s="3"/>
    </row>
    <row r="1604" spans="1:13" s="1" customFormat="1" ht="14.9" customHeight="1" x14ac:dyDescent="0.2">
      <c r="A1604" s="3" t="s">
        <v>88</v>
      </c>
      <c r="B1604" s="3" t="s">
        <v>11638</v>
      </c>
      <c r="C1604" s="4">
        <v>32964</v>
      </c>
      <c r="D1604" s="3" t="s">
        <v>11636</v>
      </c>
      <c r="E1604" s="5">
        <v>8619</v>
      </c>
      <c r="F1604" s="3" t="s">
        <v>11639</v>
      </c>
      <c r="G1604" s="3" t="s">
        <v>11640</v>
      </c>
      <c r="H1604" s="4">
        <v>41978</v>
      </c>
      <c r="I1604" s="3" t="s">
        <v>157</v>
      </c>
      <c r="J1604" s="6">
        <v>19500</v>
      </c>
      <c r="K1604" s="3"/>
      <c r="L1604" s="3"/>
      <c r="M1604" s="3"/>
    </row>
    <row r="1605" spans="1:13" s="1" customFormat="1" ht="14.9" customHeight="1" x14ac:dyDescent="0.2">
      <c r="A1605" s="3" t="s">
        <v>88</v>
      </c>
      <c r="B1605" s="3" t="s">
        <v>595</v>
      </c>
      <c r="C1605" s="4">
        <v>33147</v>
      </c>
      <c r="D1605" s="3" t="s">
        <v>596</v>
      </c>
      <c r="E1605" s="5">
        <v>0</v>
      </c>
      <c r="F1605" s="3" t="s">
        <v>597</v>
      </c>
      <c r="G1605" s="3" t="s">
        <v>57</v>
      </c>
      <c r="H1605" s="4">
        <v>43132</v>
      </c>
      <c r="I1605" s="3" t="s">
        <v>68</v>
      </c>
      <c r="J1605" s="6">
        <v>10500</v>
      </c>
      <c r="K1605" s="3"/>
      <c r="L1605" s="3"/>
      <c r="M1605" s="3"/>
    </row>
    <row r="1606" spans="1:13" s="1" customFormat="1" ht="14.9" customHeight="1" x14ac:dyDescent="0.2">
      <c r="A1606" s="3" t="s">
        <v>88</v>
      </c>
      <c r="B1606" s="3" t="s">
        <v>3618</v>
      </c>
      <c r="C1606" s="4">
        <v>33147</v>
      </c>
      <c r="D1606" s="3" t="s">
        <v>3619</v>
      </c>
      <c r="E1606" s="5">
        <v>0</v>
      </c>
      <c r="F1606" s="3" t="s">
        <v>3620</v>
      </c>
      <c r="G1606" s="3" t="s">
        <v>3621</v>
      </c>
      <c r="H1606" s="4">
        <v>40818</v>
      </c>
      <c r="I1606" s="3" t="s">
        <v>68</v>
      </c>
      <c r="J1606" s="6">
        <v>7100</v>
      </c>
      <c r="K1606" s="3"/>
      <c r="L1606" s="3"/>
      <c r="M1606" s="3"/>
    </row>
    <row r="1607" spans="1:13" s="1" customFormat="1" ht="14.9" customHeight="1" x14ac:dyDescent="0.2">
      <c r="A1607" s="3" t="s">
        <v>88</v>
      </c>
      <c r="B1607" s="3" t="s">
        <v>6878</v>
      </c>
      <c r="C1607" s="4">
        <v>33124</v>
      </c>
      <c r="D1607" s="3" t="s">
        <v>6879</v>
      </c>
      <c r="E1607" s="5">
        <v>0</v>
      </c>
      <c r="F1607" s="3" t="s">
        <v>6880</v>
      </c>
      <c r="G1607" s="3" t="s">
        <v>57</v>
      </c>
      <c r="H1607" s="4">
        <v>40722</v>
      </c>
      <c r="I1607" s="3" t="s">
        <v>157</v>
      </c>
      <c r="J1607" s="6">
        <v>7300</v>
      </c>
      <c r="K1607" s="3"/>
      <c r="L1607" s="3"/>
      <c r="M1607" s="3"/>
    </row>
    <row r="1608" spans="1:13" s="1" customFormat="1" ht="14.9" customHeight="1" x14ac:dyDescent="0.2">
      <c r="A1608" s="3" t="s">
        <v>88</v>
      </c>
      <c r="B1608" s="3" t="s">
        <v>1814</v>
      </c>
      <c r="C1608" s="4">
        <v>33147</v>
      </c>
      <c r="D1608" s="3" t="s">
        <v>1815</v>
      </c>
      <c r="E1608" s="5">
        <v>0</v>
      </c>
      <c r="F1608" s="3" t="s">
        <v>1816</v>
      </c>
      <c r="G1608" s="3" t="s">
        <v>57</v>
      </c>
      <c r="H1608" s="4">
        <v>44805</v>
      </c>
      <c r="I1608" s="3" t="s">
        <v>68</v>
      </c>
      <c r="J1608" s="6">
        <v>7300</v>
      </c>
      <c r="K1608" s="3"/>
      <c r="L1608" s="3"/>
      <c r="M1608" s="3"/>
    </row>
    <row r="1609" spans="1:13" s="1" customFormat="1" ht="14.9" customHeight="1" x14ac:dyDescent="0.2">
      <c r="A1609" s="3" t="s">
        <v>88</v>
      </c>
      <c r="B1609" s="3" t="s">
        <v>1938</v>
      </c>
      <c r="C1609" s="4">
        <v>33178</v>
      </c>
      <c r="D1609" s="3" t="s">
        <v>1939</v>
      </c>
      <c r="E1609" s="5">
        <v>0</v>
      </c>
      <c r="F1609" s="3" t="s">
        <v>1940</v>
      </c>
      <c r="G1609" s="3" t="s">
        <v>57</v>
      </c>
      <c r="H1609" s="4">
        <v>46037</v>
      </c>
      <c r="I1609" s="3" t="s">
        <v>68</v>
      </c>
      <c r="J1609" s="6">
        <v>7300</v>
      </c>
      <c r="K1609" s="3"/>
      <c r="L1609" s="3"/>
      <c r="M1609" s="3"/>
    </row>
    <row r="1610" spans="1:13" s="1" customFormat="1" ht="14.9" customHeight="1" x14ac:dyDescent="0.2">
      <c r="A1610" s="3" t="s">
        <v>88</v>
      </c>
      <c r="B1610" s="3" t="s">
        <v>5295</v>
      </c>
      <c r="C1610" s="4">
        <v>33178</v>
      </c>
      <c r="D1610" s="3" t="s">
        <v>5296</v>
      </c>
      <c r="E1610" s="5">
        <v>0</v>
      </c>
      <c r="F1610" s="3" t="s">
        <v>5297</v>
      </c>
      <c r="G1610" s="3" t="s">
        <v>57</v>
      </c>
      <c r="H1610" s="4">
        <v>45139</v>
      </c>
      <c r="I1610" s="3" t="s">
        <v>98</v>
      </c>
      <c r="J1610" s="6">
        <v>7100</v>
      </c>
      <c r="K1610" s="3" t="s">
        <v>16267</v>
      </c>
      <c r="L1610" s="3"/>
      <c r="M1610" s="3"/>
    </row>
    <row r="1611" spans="1:13" s="1" customFormat="1" ht="14.9" customHeight="1" x14ac:dyDescent="0.2">
      <c r="A1611" s="3" t="s">
        <v>88</v>
      </c>
      <c r="B1611" s="3" t="s">
        <v>8380</v>
      </c>
      <c r="C1611" s="4">
        <v>33178</v>
      </c>
      <c r="D1611" s="3"/>
      <c r="E1611" s="5">
        <v>0</v>
      </c>
      <c r="F1611" s="3" t="s">
        <v>8381</v>
      </c>
      <c r="G1611" s="3" t="s">
        <v>8382</v>
      </c>
      <c r="H1611" s="4">
        <v>38534</v>
      </c>
      <c r="I1611" s="3" t="s">
        <v>68</v>
      </c>
      <c r="J1611" s="6">
        <v>7300</v>
      </c>
      <c r="K1611" s="3"/>
      <c r="L1611" s="3"/>
      <c r="M1611" s="3"/>
    </row>
    <row r="1612" spans="1:13" s="1" customFormat="1" ht="14.9" customHeight="1" x14ac:dyDescent="0.2">
      <c r="A1612" s="3" t="s">
        <v>88</v>
      </c>
      <c r="B1612" s="3" t="s">
        <v>5980</v>
      </c>
      <c r="C1612" s="4">
        <v>33178</v>
      </c>
      <c r="D1612" s="3"/>
      <c r="E1612" s="5">
        <v>0</v>
      </c>
      <c r="F1612" s="3" t="s">
        <v>5981</v>
      </c>
      <c r="G1612" s="3" t="s">
        <v>5982</v>
      </c>
      <c r="H1612" s="4">
        <v>44501</v>
      </c>
      <c r="I1612" s="3" t="s">
        <v>68</v>
      </c>
      <c r="J1612" s="6">
        <v>7300</v>
      </c>
      <c r="K1612" s="3"/>
      <c r="L1612" s="3"/>
      <c r="M1612" s="3"/>
    </row>
    <row r="1613" spans="1:13" s="1" customFormat="1" ht="14.9" customHeight="1" x14ac:dyDescent="0.2">
      <c r="A1613" s="3" t="s">
        <v>88</v>
      </c>
      <c r="B1613" s="3" t="s">
        <v>10666</v>
      </c>
      <c r="C1613" s="4">
        <v>32964</v>
      </c>
      <c r="D1613" s="3" t="s">
        <v>10667</v>
      </c>
      <c r="E1613" s="5">
        <v>4815.46</v>
      </c>
      <c r="F1613" s="3" t="s">
        <v>10668</v>
      </c>
      <c r="G1613" s="3" t="s">
        <v>10669</v>
      </c>
      <c r="H1613" s="4">
        <v>43585</v>
      </c>
      <c r="I1613" s="3" t="s">
        <v>218</v>
      </c>
      <c r="J1613" s="6">
        <v>29000</v>
      </c>
      <c r="K1613" s="3" t="s">
        <v>16267</v>
      </c>
      <c r="L1613" s="3" t="s">
        <v>16267</v>
      </c>
      <c r="M1613" s="3" t="s">
        <v>16267</v>
      </c>
    </row>
    <row r="1614" spans="1:13" s="1" customFormat="1" ht="14.9" customHeight="1" x14ac:dyDescent="0.2">
      <c r="A1614" s="3" t="s">
        <v>88</v>
      </c>
      <c r="B1614" s="3" t="s">
        <v>12440</v>
      </c>
      <c r="C1614" s="4">
        <v>38108</v>
      </c>
      <c r="D1614" s="3" t="s">
        <v>12441</v>
      </c>
      <c r="E1614" s="5">
        <v>0</v>
      </c>
      <c r="F1614" s="3" t="s">
        <v>12442</v>
      </c>
      <c r="G1614" s="3" t="s">
        <v>57</v>
      </c>
      <c r="H1614" s="4">
        <v>43694</v>
      </c>
      <c r="I1614" s="3" t="s">
        <v>27</v>
      </c>
      <c r="J1614" s="6">
        <v>10250</v>
      </c>
      <c r="K1614" s="3"/>
      <c r="L1614" s="3"/>
      <c r="M1614" s="3"/>
    </row>
    <row r="1615" spans="1:13" s="1" customFormat="1" ht="14.9" customHeight="1" x14ac:dyDescent="0.2">
      <c r="A1615" s="3" t="s">
        <v>88</v>
      </c>
      <c r="B1615" s="3" t="s">
        <v>3933</v>
      </c>
      <c r="C1615" s="4">
        <v>39569</v>
      </c>
      <c r="D1615" s="3"/>
      <c r="E1615" s="5">
        <v>0</v>
      </c>
      <c r="F1615" s="3" t="s">
        <v>3934</v>
      </c>
      <c r="G1615" s="3" t="s">
        <v>3935</v>
      </c>
      <c r="H1615" s="4">
        <v>46173</v>
      </c>
      <c r="I1615" s="3" t="s">
        <v>27</v>
      </c>
      <c r="J1615" s="6">
        <v>22000</v>
      </c>
      <c r="K1615" s="3"/>
      <c r="L1615" s="3"/>
      <c r="M1615" s="3"/>
    </row>
    <row r="1616" spans="1:13" s="1" customFormat="1" ht="14.9" customHeight="1" x14ac:dyDescent="0.2">
      <c r="A1616" s="3" t="s">
        <v>88</v>
      </c>
      <c r="B1616" s="3" t="s">
        <v>12622</v>
      </c>
      <c r="C1616" s="4">
        <v>39569</v>
      </c>
      <c r="D1616" s="3" t="s">
        <v>12623</v>
      </c>
      <c r="E1616" s="5">
        <v>14633.18</v>
      </c>
      <c r="F1616" s="3" t="s">
        <v>12624</v>
      </c>
      <c r="G1616" s="3" t="s">
        <v>12625</v>
      </c>
      <c r="H1616" s="4">
        <v>39569</v>
      </c>
      <c r="I1616" s="3" t="s">
        <v>68</v>
      </c>
      <c r="J1616" s="6">
        <v>38250</v>
      </c>
      <c r="K1616" s="3"/>
      <c r="L1616" s="3"/>
      <c r="M1616" s="3"/>
    </row>
    <row r="1617" spans="1:13" s="1" customFormat="1" ht="14.9" customHeight="1" x14ac:dyDescent="0.2">
      <c r="A1617" s="3" t="s">
        <v>88</v>
      </c>
      <c r="B1617" s="3" t="s">
        <v>3936</v>
      </c>
      <c r="C1617" s="4">
        <v>39539</v>
      </c>
      <c r="D1617" s="3"/>
      <c r="E1617" s="5">
        <v>0</v>
      </c>
      <c r="F1617" s="3" t="s">
        <v>3937</v>
      </c>
      <c r="G1617" s="3" t="s">
        <v>3935</v>
      </c>
      <c r="H1617" s="4">
        <v>39722</v>
      </c>
      <c r="I1617" s="3" t="s">
        <v>157</v>
      </c>
      <c r="J1617" s="6">
        <v>1700</v>
      </c>
      <c r="K1617" s="3"/>
      <c r="L1617" s="3"/>
      <c r="M1617" s="3"/>
    </row>
    <row r="1618" spans="1:13" s="1" customFormat="1" ht="14.9" customHeight="1" x14ac:dyDescent="0.2">
      <c r="A1618" s="3" t="s">
        <v>88</v>
      </c>
      <c r="B1618" s="3" t="s">
        <v>3938</v>
      </c>
      <c r="C1618" s="4">
        <v>39539</v>
      </c>
      <c r="D1618" s="3"/>
      <c r="E1618" s="5">
        <v>0</v>
      </c>
      <c r="F1618" s="3" t="s">
        <v>3939</v>
      </c>
      <c r="G1618" s="3" t="s">
        <v>3935</v>
      </c>
      <c r="H1618" s="4">
        <v>40179</v>
      </c>
      <c r="I1618" s="3" t="s">
        <v>3940</v>
      </c>
      <c r="J1618" s="6">
        <v>1825</v>
      </c>
      <c r="K1618" s="3"/>
      <c r="L1618" s="3"/>
      <c r="M1618" s="3"/>
    </row>
    <row r="1619" spans="1:13" s="1" customFormat="1" ht="14.9" customHeight="1" x14ac:dyDescent="0.2">
      <c r="A1619" s="3" t="s">
        <v>88</v>
      </c>
      <c r="B1619" s="3" t="s">
        <v>7698</v>
      </c>
      <c r="C1619" s="4">
        <v>34790</v>
      </c>
      <c r="D1619" s="3" t="s">
        <v>7653</v>
      </c>
      <c r="E1619" s="5">
        <v>8066.5</v>
      </c>
      <c r="F1619" s="3" t="s">
        <v>7699</v>
      </c>
      <c r="G1619" s="3" t="s">
        <v>7655</v>
      </c>
      <c r="H1619" s="4">
        <v>41000</v>
      </c>
      <c r="I1619" s="3" t="s">
        <v>391</v>
      </c>
      <c r="J1619" s="6">
        <v>18250</v>
      </c>
      <c r="K1619" s="3"/>
      <c r="L1619" s="3"/>
      <c r="M1619" s="3"/>
    </row>
    <row r="1620" spans="1:13" s="1" customFormat="1" ht="14.9" customHeight="1" x14ac:dyDescent="0.2">
      <c r="A1620" s="3" t="s">
        <v>88</v>
      </c>
      <c r="B1620" s="3" t="s">
        <v>15076</v>
      </c>
      <c r="C1620" s="4">
        <v>35156</v>
      </c>
      <c r="D1620" s="3" t="s">
        <v>15066</v>
      </c>
      <c r="E1620" s="5">
        <v>3845.4</v>
      </c>
      <c r="F1620" s="3" t="s">
        <v>15077</v>
      </c>
      <c r="G1620" s="3" t="s">
        <v>13656</v>
      </c>
      <c r="H1620" s="4">
        <v>35156</v>
      </c>
      <c r="I1620" s="3" t="s">
        <v>391</v>
      </c>
      <c r="J1620" s="6">
        <v>8700</v>
      </c>
      <c r="K1620" s="3"/>
      <c r="L1620" s="3"/>
      <c r="M1620" s="3"/>
    </row>
    <row r="1621" spans="1:13" s="1" customFormat="1" ht="14.9" customHeight="1" x14ac:dyDescent="0.2">
      <c r="A1621" s="3" t="s">
        <v>88</v>
      </c>
      <c r="B1621" s="3" t="s">
        <v>7700</v>
      </c>
      <c r="C1621" s="4">
        <v>38443</v>
      </c>
      <c r="D1621" s="3" t="s">
        <v>7653</v>
      </c>
      <c r="E1621" s="5">
        <v>3403.4</v>
      </c>
      <c r="F1621" s="3" t="s">
        <v>7701</v>
      </c>
      <c r="G1621" s="3" t="s">
        <v>7655</v>
      </c>
      <c r="H1621" s="4">
        <v>45017</v>
      </c>
      <c r="I1621" s="3" t="s">
        <v>391</v>
      </c>
      <c r="J1621" s="6">
        <v>7700</v>
      </c>
      <c r="K1621" s="3"/>
      <c r="L1621" s="3"/>
      <c r="M1621" s="3"/>
    </row>
    <row r="1622" spans="1:13" s="1" customFormat="1" ht="14.9" customHeight="1" x14ac:dyDescent="0.2">
      <c r="A1622" s="3" t="s">
        <v>88</v>
      </c>
      <c r="B1622" s="3" t="s">
        <v>10785</v>
      </c>
      <c r="C1622" s="4">
        <v>40686</v>
      </c>
      <c r="D1622" s="3" t="s">
        <v>10786</v>
      </c>
      <c r="E1622" s="5">
        <v>26684.03</v>
      </c>
      <c r="F1622" s="3" t="s">
        <v>10787</v>
      </c>
      <c r="G1622" s="3" t="s">
        <v>10788</v>
      </c>
      <c r="H1622" s="4">
        <v>43556</v>
      </c>
      <c r="I1622" s="3" t="s">
        <v>68</v>
      </c>
      <c r="J1622" s="6">
        <v>62500</v>
      </c>
      <c r="K1622" s="3"/>
      <c r="L1622" s="3"/>
      <c r="M1622" s="3"/>
    </row>
    <row r="1623" spans="1:13" s="1" customFormat="1" ht="14.9" customHeight="1" x14ac:dyDescent="0.2">
      <c r="A1623" s="3" t="s">
        <v>88</v>
      </c>
      <c r="B1623" s="3" t="s">
        <v>8124</v>
      </c>
      <c r="C1623" s="4">
        <v>42826</v>
      </c>
      <c r="D1623" s="3"/>
      <c r="E1623" s="5">
        <v>0</v>
      </c>
      <c r="F1623" s="3" t="s">
        <v>8125</v>
      </c>
      <c r="G1623" s="3" t="s">
        <v>8126</v>
      </c>
      <c r="H1623" s="4">
        <v>42826</v>
      </c>
      <c r="I1623" s="3" t="s">
        <v>3121</v>
      </c>
      <c r="J1623" s="6">
        <v>360</v>
      </c>
      <c r="K1623" s="3"/>
      <c r="L1623" s="3"/>
      <c r="M1623" s="3"/>
    </row>
    <row r="1624" spans="1:13" s="1" customFormat="1" ht="14.9" customHeight="1" x14ac:dyDescent="0.2">
      <c r="A1624" s="3" t="s">
        <v>88</v>
      </c>
      <c r="B1624" s="3" t="s">
        <v>9356</v>
      </c>
      <c r="C1624" s="4">
        <v>38933</v>
      </c>
      <c r="D1624" s="3"/>
      <c r="E1624" s="5">
        <v>0</v>
      </c>
      <c r="F1624" s="3" t="s">
        <v>9357</v>
      </c>
      <c r="G1624" s="3" t="s">
        <v>57</v>
      </c>
      <c r="H1624" s="4">
        <v>38933</v>
      </c>
      <c r="I1624" s="3" t="s">
        <v>27</v>
      </c>
      <c r="J1624" s="6">
        <v>550</v>
      </c>
      <c r="K1624" s="3"/>
      <c r="L1624" s="3"/>
      <c r="M1624" s="3"/>
    </row>
    <row r="1625" spans="1:13" s="1" customFormat="1" ht="14.9" customHeight="1" x14ac:dyDescent="0.2">
      <c r="A1625" s="3" t="s">
        <v>88</v>
      </c>
      <c r="B1625" s="3" t="s">
        <v>9268</v>
      </c>
      <c r="C1625" s="4">
        <v>38917</v>
      </c>
      <c r="D1625" s="3"/>
      <c r="E1625" s="5">
        <v>0</v>
      </c>
      <c r="F1625" s="3" t="s">
        <v>9269</v>
      </c>
      <c r="G1625" s="3" t="s">
        <v>57</v>
      </c>
      <c r="H1625" s="4">
        <v>38917</v>
      </c>
      <c r="I1625" s="3" t="s">
        <v>27</v>
      </c>
      <c r="J1625" s="6">
        <v>640</v>
      </c>
      <c r="K1625" s="3"/>
      <c r="L1625" s="3"/>
      <c r="M1625" s="3"/>
    </row>
    <row r="1626" spans="1:13" s="1" customFormat="1" ht="14.9" customHeight="1" x14ac:dyDescent="0.2">
      <c r="A1626" s="3" t="s">
        <v>88</v>
      </c>
      <c r="B1626" s="3" t="s">
        <v>5735</v>
      </c>
      <c r="C1626" s="4">
        <v>38677</v>
      </c>
      <c r="D1626" s="3" t="s">
        <v>5736</v>
      </c>
      <c r="E1626" s="5">
        <v>6740.5</v>
      </c>
      <c r="F1626" s="3" t="s">
        <v>5737</v>
      </c>
      <c r="G1626" s="3" t="s">
        <v>5738</v>
      </c>
      <c r="H1626" s="4">
        <v>45501</v>
      </c>
      <c r="I1626" s="3" t="s">
        <v>27</v>
      </c>
      <c r="J1626" s="6">
        <v>15250</v>
      </c>
      <c r="K1626" s="3"/>
      <c r="L1626" s="3"/>
      <c r="M1626" s="3"/>
    </row>
    <row r="1627" spans="1:13" s="1" customFormat="1" ht="14.9" customHeight="1" x14ac:dyDescent="0.2">
      <c r="A1627" s="3" t="s">
        <v>88</v>
      </c>
      <c r="B1627" s="3" t="s">
        <v>15281</v>
      </c>
      <c r="C1627" s="4">
        <v>38677</v>
      </c>
      <c r="D1627" s="3" t="s">
        <v>15282</v>
      </c>
      <c r="E1627" s="5">
        <v>7182.5</v>
      </c>
      <c r="F1627" s="3" t="s">
        <v>15283</v>
      </c>
      <c r="G1627" s="3" t="s">
        <v>57</v>
      </c>
      <c r="H1627" s="4">
        <v>44642</v>
      </c>
      <c r="I1627" s="3" t="s">
        <v>27</v>
      </c>
      <c r="J1627" s="6">
        <v>16250</v>
      </c>
      <c r="K1627" s="3"/>
      <c r="L1627" s="3"/>
      <c r="M1627" s="3"/>
    </row>
    <row r="1628" spans="1:13" s="1" customFormat="1" ht="14.9" customHeight="1" x14ac:dyDescent="0.2">
      <c r="A1628" s="3" t="s">
        <v>88</v>
      </c>
      <c r="B1628" s="3" t="s">
        <v>13771</v>
      </c>
      <c r="C1628" s="4">
        <v>45017</v>
      </c>
      <c r="D1628" s="3" t="s">
        <v>13772</v>
      </c>
      <c r="E1628" s="5">
        <v>23577.05</v>
      </c>
      <c r="F1628" s="3" t="s">
        <v>13773</v>
      </c>
      <c r="G1628" s="3" t="s">
        <v>13774</v>
      </c>
      <c r="H1628" s="4">
        <v>46105</v>
      </c>
      <c r="I1628" s="3" t="s">
        <v>27</v>
      </c>
      <c r="J1628" s="6">
        <v>62500</v>
      </c>
      <c r="K1628" s="3"/>
      <c r="L1628" s="3"/>
      <c r="M1628" s="3"/>
    </row>
    <row r="1629" spans="1:13" s="1" customFormat="1" ht="14.9" customHeight="1" x14ac:dyDescent="0.2">
      <c r="A1629" s="3" t="s">
        <v>88</v>
      </c>
      <c r="B1629" s="3" t="s">
        <v>13775</v>
      </c>
      <c r="C1629" s="4">
        <v>45017</v>
      </c>
      <c r="D1629" s="3" t="s">
        <v>13772</v>
      </c>
      <c r="E1629" s="5">
        <v>1326</v>
      </c>
      <c r="F1629" s="3" t="s">
        <v>13776</v>
      </c>
      <c r="G1629" s="3" t="s">
        <v>13774</v>
      </c>
      <c r="H1629" s="4">
        <v>46105</v>
      </c>
      <c r="I1629" s="3" t="s">
        <v>5530</v>
      </c>
      <c r="J1629" s="6">
        <v>3000</v>
      </c>
      <c r="K1629" s="3"/>
      <c r="L1629" s="3"/>
      <c r="M1629" s="3"/>
    </row>
    <row r="1630" spans="1:13" s="1" customFormat="1" ht="14.9" customHeight="1" x14ac:dyDescent="0.2">
      <c r="A1630" s="3" t="s">
        <v>88</v>
      </c>
      <c r="B1630" s="3" t="s">
        <v>13777</v>
      </c>
      <c r="C1630" s="4">
        <v>45017</v>
      </c>
      <c r="D1630" s="3" t="s">
        <v>13772</v>
      </c>
      <c r="E1630" s="5">
        <v>0</v>
      </c>
      <c r="F1630" s="3" t="s">
        <v>13778</v>
      </c>
      <c r="G1630" s="3" t="s">
        <v>13774</v>
      </c>
      <c r="H1630" s="4">
        <v>45017</v>
      </c>
      <c r="I1630" s="3" t="s">
        <v>1380</v>
      </c>
      <c r="J1630" s="6">
        <v>670</v>
      </c>
      <c r="K1630" s="3"/>
      <c r="L1630" s="3"/>
      <c r="M1630" s="3"/>
    </row>
    <row r="1631" spans="1:13" s="1" customFormat="1" ht="14.9" customHeight="1" x14ac:dyDescent="0.2">
      <c r="A1631" s="3" t="s">
        <v>88</v>
      </c>
      <c r="B1631" s="3" t="s">
        <v>1685</v>
      </c>
      <c r="C1631" s="4">
        <v>44774</v>
      </c>
      <c r="D1631" s="3" t="s">
        <v>1686</v>
      </c>
      <c r="E1631" s="5">
        <v>7072</v>
      </c>
      <c r="F1631" s="3" t="s">
        <v>1687</v>
      </c>
      <c r="G1631" s="3" t="s">
        <v>57</v>
      </c>
      <c r="H1631" s="4">
        <v>45931</v>
      </c>
      <c r="I1631" s="3" t="s">
        <v>27</v>
      </c>
      <c r="J1631" s="6">
        <v>16000</v>
      </c>
      <c r="K1631" s="3"/>
      <c r="L1631" s="3"/>
      <c r="M1631" s="3"/>
    </row>
    <row r="1632" spans="1:13" s="1" customFormat="1" ht="14.9" customHeight="1" x14ac:dyDescent="0.2">
      <c r="A1632" s="3" t="s">
        <v>88</v>
      </c>
      <c r="B1632" s="3" t="s">
        <v>9371</v>
      </c>
      <c r="C1632" s="4">
        <v>38582</v>
      </c>
      <c r="D1632" s="3"/>
      <c r="E1632" s="5">
        <v>0</v>
      </c>
      <c r="F1632" s="3" t="s">
        <v>9372</v>
      </c>
      <c r="G1632" s="3" t="s">
        <v>9373</v>
      </c>
      <c r="H1632" s="4">
        <v>38772</v>
      </c>
      <c r="I1632" s="3" t="s">
        <v>27</v>
      </c>
      <c r="J1632" s="6">
        <v>510</v>
      </c>
      <c r="K1632" s="3"/>
      <c r="L1632" s="3"/>
      <c r="M1632" s="3"/>
    </row>
    <row r="1633" spans="1:13" s="1" customFormat="1" ht="14.9" customHeight="1" x14ac:dyDescent="0.2">
      <c r="A1633" s="3" t="s">
        <v>88</v>
      </c>
      <c r="B1633" s="3" t="s">
        <v>12001</v>
      </c>
      <c r="C1633" s="4">
        <v>38666</v>
      </c>
      <c r="D1633" s="3" t="s">
        <v>12002</v>
      </c>
      <c r="E1633" s="5">
        <v>2600</v>
      </c>
      <c r="F1633" s="3" t="s">
        <v>12003</v>
      </c>
      <c r="G1633" s="3" t="s">
        <v>12004</v>
      </c>
      <c r="H1633" s="4">
        <v>44409</v>
      </c>
      <c r="I1633" s="3" t="s">
        <v>142</v>
      </c>
      <c r="J1633" s="6">
        <v>16000</v>
      </c>
      <c r="K1633" s="3"/>
      <c r="L1633" s="3" t="s">
        <v>16267</v>
      </c>
      <c r="M1633" s="3"/>
    </row>
    <row r="1634" spans="1:13" s="1" customFormat="1" ht="14.9" customHeight="1" x14ac:dyDescent="0.2">
      <c r="A1634" s="3" t="s">
        <v>88</v>
      </c>
      <c r="B1634" s="3" t="s">
        <v>2846</v>
      </c>
      <c r="C1634" s="4">
        <v>42522</v>
      </c>
      <c r="D1634" s="3"/>
      <c r="E1634" s="5">
        <v>2600</v>
      </c>
      <c r="F1634" s="3" t="s">
        <v>2847</v>
      </c>
      <c r="G1634" s="3" t="s">
        <v>2848</v>
      </c>
      <c r="H1634" s="4">
        <v>45017</v>
      </c>
      <c r="I1634" s="3" t="s">
        <v>157</v>
      </c>
      <c r="J1634" s="6">
        <v>19000</v>
      </c>
      <c r="K1634" s="3"/>
      <c r="L1634" s="3" t="s">
        <v>16267</v>
      </c>
      <c r="M1634" s="3"/>
    </row>
    <row r="1635" spans="1:13" s="1" customFormat="1" ht="14.9" customHeight="1" x14ac:dyDescent="0.2">
      <c r="A1635" s="3" t="s">
        <v>88</v>
      </c>
      <c r="B1635" s="3" t="s">
        <v>8973</v>
      </c>
      <c r="C1635" s="4">
        <v>34030</v>
      </c>
      <c r="D1635" s="3"/>
      <c r="E1635" s="5">
        <v>2600</v>
      </c>
      <c r="F1635" s="3" t="s">
        <v>8974</v>
      </c>
      <c r="G1635" s="3" t="s">
        <v>8975</v>
      </c>
      <c r="H1635" s="4">
        <v>34030</v>
      </c>
      <c r="I1635" s="3" t="s">
        <v>1719</v>
      </c>
      <c r="J1635" s="6">
        <v>23500</v>
      </c>
      <c r="K1635" s="3"/>
      <c r="L1635" s="3" t="s">
        <v>16267</v>
      </c>
      <c r="M1635" s="3"/>
    </row>
    <row r="1636" spans="1:13" s="1" customFormat="1" ht="14.9" customHeight="1" x14ac:dyDescent="0.2">
      <c r="A1636" s="3" t="s">
        <v>88</v>
      </c>
      <c r="B1636" s="3" t="s">
        <v>4952</v>
      </c>
      <c r="C1636" s="4">
        <v>35538</v>
      </c>
      <c r="D1636" s="3" t="s">
        <v>4953</v>
      </c>
      <c r="E1636" s="5">
        <v>14633.18</v>
      </c>
      <c r="F1636" s="3" t="s">
        <v>4954</v>
      </c>
      <c r="G1636" s="3" t="s">
        <v>57</v>
      </c>
      <c r="H1636" s="4">
        <v>35538</v>
      </c>
      <c r="I1636" s="3" t="s">
        <v>4409</v>
      </c>
      <c r="J1636" s="6">
        <v>35250</v>
      </c>
      <c r="K1636" s="3"/>
      <c r="L1636" s="3"/>
      <c r="M1636" s="3"/>
    </row>
    <row r="1637" spans="1:13" s="1" customFormat="1" ht="14.9" customHeight="1" x14ac:dyDescent="0.2">
      <c r="A1637" s="3" t="s">
        <v>88</v>
      </c>
      <c r="B1637" s="3" t="s">
        <v>3975</v>
      </c>
      <c r="C1637" s="4">
        <v>41411</v>
      </c>
      <c r="D1637" s="3" t="s">
        <v>3976</v>
      </c>
      <c r="E1637" s="5">
        <v>353276</v>
      </c>
      <c r="F1637" s="3" t="s">
        <v>3977</v>
      </c>
      <c r="G1637" s="3" t="s">
        <v>3978</v>
      </c>
      <c r="H1637" s="4">
        <v>41411</v>
      </c>
      <c r="I1637" s="3" t="s">
        <v>3979</v>
      </c>
      <c r="J1637" s="6">
        <v>682000</v>
      </c>
      <c r="K1637" s="3"/>
      <c r="L1637" s="3"/>
      <c r="M1637" s="3"/>
    </row>
    <row r="1638" spans="1:13" s="1" customFormat="1" ht="14.9" customHeight="1" x14ac:dyDescent="0.2">
      <c r="A1638" s="3" t="s">
        <v>88</v>
      </c>
      <c r="B1638" s="3" t="s">
        <v>13667</v>
      </c>
      <c r="C1638" s="4">
        <v>37347</v>
      </c>
      <c r="D1638" s="3" t="s">
        <v>13654</v>
      </c>
      <c r="E1638" s="5">
        <v>4154.8</v>
      </c>
      <c r="F1638" s="3" t="s">
        <v>13668</v>
      </c>
      <c r="G1638" s="3" t="s">
        <v>13656</v>
      </c>
      <c r="H1638" s="4">
        <v>37347</v>
      </c>
      <c r="I1638" s="3" t="s">
        <v>391</v>
      </c>
      <c r="J1638" s="6">
        <v>9400</v>
      </c>
      <c r="K1638" s="3"/>
      <c r="L1638" s="3"/>
      <c r="M1638" s="3"/>
    </row>
    <row r="1639" spans="1:13" s="1" customFormat="1" ht="14.9" customHeight="1" x14ac:dyDescent="0.2">
      <c r="A1639" s="3" t="s">
        <v>88</v>
      </c>
      <c r="B1639" s="3" t="s">
        <v>7099</v>
      </c>
      <c r="C1639" s="4">
        <v>44807</v>
      </c>
      <c r="D1639" s="3" t="s">
        <v>7100</v>
      </c>
      <c r="E1639" s="5">
        <v>0</v>
      </c>
      <c r="F1639" s="3" t="s">
        <v>7101</v>
      </c>
      <c r="G1639" s="3" t="s">
        <v>57</v>
      </c>
      <c r="H1639" s="4">
        <v>44807</v>
      </c>
      <c r="I1639" s="3" t="s">
        <v>98</v>
      </c>
      <c r="J1639" s="6">
        <v>7300</v>
      </c>
      <c r="K1639" s="3" t="s">
        <v>16267</v>
      </c>
      <c r="L1639" s="3"/>
      <c r="M1639" s="3"/>
    </row>
    <row r="1640" spans="1:13" s="1" customFormat="1" ht="14.9" customHeight="1" x14ac:dyDescent="0.2">
      <c r="A1640" s="3" t="s">
        <v>88</v>
      </c>
      <c r="B1640" s="3" t="s">
        <v>4623</v>
      </c>
      <c r="C1640" s="4">
        <v>32964</v>
      </c>
      <c r="D1640" s="3" t="s">
        <v>4575</v>
      </c>
      <c r="E1640" s="5">
        <v>14633.18</v>
      </c>
      <c r="F1640" s="3" t="s">
        <v>4624</v>
      </c>
      <c r="G1640" s="3" t="s">
        <v>621</v>
      </c>
      <c r="H1640" s="4">
        <v>32964</v>
      </c>
      <c r="I1640" s="3" t="s">
        <v>4315</v>
      </c>
      <c r="J1640" s="6">
        <v>43000</v>
      </c>
      <c r="K1640" s="3"/>
      <c r="L1640" s="3"/>
      <c r="M1640" s="3"/>
    </row>
    <row r="1641" spans="1:13" s="1" customFormat="1" ht="14.9" customHeight="1" x14ac:dyDescent="0.2">
      <c r="A1641" s="3" t="s">
        <v>88</v>
      </c>
      <c r="B1641" s="3" t="s">
        <v>5009</v>
      </c>
      <c r="C1641" s="4">
        <v>35857</v>
      </c>
      <c r="D1641" s="3" t="s">
        <v>5010</v>
      </c>
      <c r="E1641" s="5">
        <v>5304</v>
      </c>
      <c r="F1641" s="3" t="s">
        <v>5011</v>
      </c>
      <c r="G1641" s="3" t="s">
        <v>5012</v>
      </c>
      <c r="H1641" s="4">
        <v>44499</v>
      </c>
      <c r="I1641" s="3" t="s">
        <v>27</v>
      </c>
      <c r="J1641" s="6">
        <v>12000</v>
      </c>
      <c r="K1641" s="3"/>
      <c r="L1641" s="3"/>
      <c r="M1641" s="3"/>
    </row>
    <row r="1642" spans="1:13" s="1" customFormat="1" ht="14.9" customHeight="1" x14ac:dyDescent="0.2">
      <c r="A1642" s="3" t="s">
        <v>88</v>
      </c>
      <c r="B1642" s="3" t="s">
        <v>5013</v>
      </c>
      <c r="C1642" s="4">
        <v>36982</v>
      </c>
      <c r="D1642" s="3" t="s">
        <v>5010</v>
      </c>
      <c r="E1642" s="5">
        <v>21088.99</v>
      </c>
      <c r="F1642" s="3" t="s">
        <v>5014</v>
      </c>
      <c r="G1642" s="3" t="s">
        <v>5012</v>
      </c>
      <c r="H1642" s="4">
        <v>44499</v>
      </c>
      <c r="I1642" s="3" t="s">
        <v>93</v>
      </c>
      <c r="J1642" s="6">
        <v>55000</v>
      </c>
      <c r="K1642" s="3"/>
      <c r="L1642" s="3"/>
      <c r="M1642" s="3"/>
    </row>
    <row r="1643" spans="1:13" s="1" customFormat="1" ht="14.9" customHeight="1" x14ac:dyDescent="0.2">
      <c r="A1643" s="3" t="s">
        <v>88</v>
      </c>
      <c r="B1643" s="3" t="s">
        <v>12147</v>
      </c>
      <c r="C1643" s="4">
        <v>42793</v>
      </c>
      <c r="D1643" s="3" t="s">
        <v>12148</v>
      </c>
      <c r="E1643" s="5">
        <v>143325</v>
      </c>
      <c r="F1643" s="3" t="s">
        <v>12149</v>
      </c>
      <c r="G1643" s="3" t="s">
        <v>12150</v>
      </c>
      <c r="H1643" s="4">
        <v>42793</v>
      </c>
      <c r="I1643" s="3" t="s">
        <v>93</v>
      </c>
      <c r="J1643" s="6">
        <v>292500</v>
      </c>
      <c r="K1643" s="3"/>
      <c r="L1643" s="3"/>
      <c r="M1643" s="3"/>
    </row>
    <row r="1644" spans="1:13" s="1" customFormat="1" ht="14.9" customHeight="1" x14ac:dyDescent="0.2">
      <c r="A1644" s="3" t="s">
        <v>88</v>
      </c>
      <c r="B1644" s="3" t="s">
        <v>5015</v>
      </c>
      <c r="C1644" s="4">
        <v>43929</v>
      </c>
      <c r="D1644" s="3" t="s">
        <v>5010</v>
      </c>
      <c r="E1644" s="5">
        <v>18895.5</v>
      </c>
      <c r="F1644" s="3" t="s">
        <v>5016</v>
      </c>
      <c r="G1644" s="3" t="s">
        <v>5012</v>
      </c>
      <c r="H1644" s="4">
        <v>44499</v>
      </c>
      <c r="I1644" s="3" t="s">
        <v>27</v>
      </c>
      <c r="J1644" s="6">
        <v>42750</v>
      </c>
      <c r="K1644" s="3"/>
      <c r="L1644" s="3"/>
      <c r="M1644" s="3"/>
    </row>
    <row r="1645" spans="1:13" s="1" customFormat="1" ht="14.9" customHeight="1" x14ac:dyDescent="0.2">
      <c r="A1645" s="3" t="s">
        <v>88</v>
      </c>
      <c r="B1645" s="3" t="s">
        <v>8112</v>
      </c>
      <c r="C1645" s="4">
        <v>40179</v>
      </c>
      <c r="D1645" s="3"/>
      <c r="E1645" s="5">
        <v>17459</v>
      </c>
      <c r="F1645" s="3" t="s">
        <v>8113</v>
      </c>
      <c r="G1645" s="3" t="s">
        <v>8114</v>
      </c>
      <c r="H1645" s="4">
        <v>40179</v>
      </c>
      <c r="I1645" s="3" t="s">
        <v>142</v>
      </c>
      <c r="J1645" s="6">
        <v>39500</v>
      </c>
      <c r="K1645" s="3"/>
      <c r="L1645" s="3"/>
      <c r="M1645" s="3"/>
    </row>
    <row r="1646" spans="1:13" s="1" customFormat="1" ht="14.9" customHeight="1" x14ac:dyDescent="0.2">
      <c r="A1646" s="3" t="s">
        <v>88</v>
      </c>
      <c r="B1646" s="3" t="s">
        <v>13274</v>
      </c>
      <c r="C1646" s="4">
        <v>32964</v>
      </c>
      <c r="D1646" s="3" t="s">
        <v>13275</v>
      </c>
      <c r="E1646" s="5">
        <v>172725</v>
      </c>
      <c r="F1646" s="3" t="s">
        <v>13276</v>
      </c>
      <c r="G1646" s="3" t="s">
        <v>13277</v>
      </c>
      <c r="H1646" s="4">
        <v>43259</v>
      </c>
      <c r="I1646" s="3" t="s">
        <v>93</v>
      </c>
      <c r="J1646" s="6">
        <v>352500</v>
      </c>
      <c r="K1646" s="3"/>
      <c r="L1646" s="3"/>
      <c r="M1646" s="3"/>
    </row>
    <row r="1647" spans="1:13" s="1" customFormat="1" ht="14.9" customHeight="1" x14ac:dyDescent="0.2">
      <c r="A1647" s="3" t="s">
        <v>88</v>
      </c>
      <c r="B1647" s="3" t="s">
        <v>7535</v>
      </c>
      <c r="C1647" s="4">
        <v>45689</v>
      </c>
      <c r="D1647" s="3"/>
      <c r="E1647" s="5">
        <v>0</v>
      </c>
      <c r="F1647" s="3" t="s">
        <v>7536</v>
      </c>
      <c r="G1647" s="3" t="s">
        <v>7537</v>
      </c>
      <c r="H1647" s="4">
        <v>45689</v>
      </c>
      <c r="I1647" s="3" t="s">
        <v>7538</v>
      </c>
      <c r="J1647" s="6">
        <v>2375</v>
      </c>
      <c r="K1647" s="3"/>
      <c r="L1647" s="3"/>
      <c r="M1647" s="3"/>
    </row>
    <row r="1648" spans="1:13" s="1" customFormat="1" ht="14.9" customHeight="1" x14ac:dyDescent="0.2">
      <c r="A1648" s="3" t="s">
        <v>88</v>
      </c>
      <c r="B1648" s="3" t="s">
        <v>2369</v>
      </c>
      <c r="C1648" s="4">
        <v>45689</v>
      </c>
      <c r="D1648" s="3" t="s">
        <v>2370</v>
      </c>
      <c r="E1648" s="5">
        <v>3138.2</v>
      </c>
      <c r="F1648" s="3" t="s">
        <v>2371</v>
      </c>
      <c r="G1648" s="3" t="s">
        <v>2372</v>
      </c>
      <c r="H1648" s="4">
        <v>45689</v>
      </c>
      <c r="I1648" s="3" t="s">
        <v>27</v>
      </c>
      <c r="J1648" s="6">
        <v>7100</v>
      </c>
      <c r="K1648" s="3"/>
      <c r="L1648" s="3"/>
      <c r="M1648" s="3"/>
    </row>
    <row r="1649" spans="1:13" s="1" customFormat="1" ht="14.9" customHeight="1" x14ac:dyDescent="0.2">
      <c r="A1649" s="3" t="s">
        <v>88</v>
      </c>
      <c r="B1649" s="3" t="s">
        <v>7702</v>
      </c>
      <c r="C1649" s="4">
        <v>38443</v>
      </c>
      <c r="D1649" s="3" t="s">
        <v>7653</v>
      </c>
      <c r="E1649" s="5">
        <v>3624.4</v>
      </c>
      <c r="F1649" s="3" t="s">
        <v>7703</v>
      </c>
      <c r="G1649" s="3" t="s">
        <v>7655</v>
      </c>
      <c r="H1649" s="4">
        <v>40464</v>
      </c>
      <c r="I1649" s="3" t="s">
        <v>391</v>
      </c>
      <c r="J1649" s="6">
        <v>8200</v>
      </c>
      <c r="K1649" s="3"/>
      <c r="L1649" s="3"/>
      <c r="M1649" s="3"/>
    </row>
    <row r="1650" spans="1:13" s="1" customFormat="1" ht="14.9" customHeight="1" x14ac:dyDescent="0.2">
      <c r="A1650" s="3" t="s">
        <v>88</v>
      </c>
      <c r="B1650" s="3" t="s">
        <v>10670</v>
      </c>
      <c r="C1650" s="4">
        <v>32964</v>
      </c>
      <c r="D1650" s="3" t="s">
        <v>10671</v>
      </c>
      <c r="E1650" s="5">
        <v>0</v>
      </c>
      <c r="F1650" s="3" t="s">
        <v>10672</v>
      </c>
      <c r="G1650" s="3" t="s">
        <v>10673</v>
      </c>
      <c r="H1650" s="4">
        <v>32964</v>
      </c>
      <c r="I1650" s="3" t="s">
        <v>21</v>
      </c>
      <c r="J1650" s="6">
        <v>6200</v>
      </c>
      <c r="K1650" s="3" t="s">
        <v>16267</v>
      </c>
      <c r="L1650" s="3"/>
      <c r="M1650" s="3"/>
    </row>
    <row r="1651" spans="1:13" s="1" customFormat="1" ht="14.9" customHeight="1" x14ac:dyDescent="0.2">
      <c r="A1651" s="3" t="s">
        <v>88</v>
      </c>
      <c r="B1651" s="3" t="s">
        <v>3353</v>
      </c>
      <c r="C1651" s="4">
        <v>40057</v>
      </c>
      <c r="D1651" s="3" t="s">
        <v>3354</v>
      </c>
      <c r="E1651" s="5">
        <v>0</v>
      </c>
      <c r="F1651" s="3" t="s">
        <v>3355</v>
      </c>
      <c r="G1651" s="3" t="s">
        <v>3356</v>
      </c>
      <c r="H1651" s="4">
        <v>40057</v>
      </c>
      <c r="I1651" s="3" t="s">
        <v>21</v>
      </c>
      <c r="J1651" s="6">
        <v>5700</v>
      </c>
      <c r="K1651" s="3" t="s">
        <v>16267</v>
      </c>
      <c r="L1651" s="3"/>
      <c r="M1651" s="3"/>
    </row>
    <row r="1652" spans="1:13" s="1" customFormat="1" ht="14.9" customHeight="1" x14ac:dyDescent="0.2">
      <c r="A1652" s="3" t="s">
        <v>88</v>
      </c>
      <c r="B1652" s="3" t="s">
        <v>13374</v>
      </c>
      <c r="C1652" s="4">
        <v>34060</v>
      </c>
      <c r="D1652" s="3" t="s">
        <v>13375</v>
      </c>
      <c r="E1652" s="5">
        <v>0</v>
      </c>
      <c r="F1652" s="3" t="s">
        <v>13376</v>
      </c>
      <c r="G1652" s="3" t="s">
        <v>13377</v>
      </c>
      <c r="H1652" s="4">
        <v>34060</v>
      </c>
      <c r="I1652" s="3" t="s">
        <v>68</v>
      </c>
      <c r="J1652" s="6">
        <v>3500</v>
      </c>
      <c r="K1652" s="3"/>
      <c r="L1652" s="3"/>
      <c r="M1652" s="3"/>
    </row>
    <row r="1653" spans="1:13" s="1" customFormat="1" ht="14.9" customHeight="1" x14ac:dyDescent="0.2">
      <c r="A1653" s="3" t="s">
        <v>88</v>
      </c>
      <c r="B1653" s="3" t="s">
        <v>16134</v>
      </c>
      <c r="C1653" s="4">
        <v>35916</v>
      </c>
      <c r="D1653" s="3"/>
      <c r="E1653" s="5">
        <v>0</v>
      </c>
      <c r="F1653" s="3" t="s">
        <v>16135</v>
      </c>
      <c r="G1653" s="3" t="s">
        <v>16136</v>
      </c>
      <c r="H1653" s="4">
        <v>36715</v>
      </c>
      <c r="I1653" s="3" t="s">
        <v>27</v>
      </c>
      <c r="J1653" s="6">
        <v>6000</v>
      </c>
      <c r="K1653" s="3"/>
      <c r="L1653" s="3"/>
      <c r="M1653" s="3"/>
    </row>
    <row r="1654" spans="1:13" s="1" customFormat="1" ht="14.9" customHeight="1" x14ac:dyDescent="0.2">
      <c r="A1654" s="3" t="s">
        <v>88</v>
      </c>
      <c r="B1654" s="3" t="s">
        <v>4297</v>
      </c>
      <c r="C1654" s="4">
        <v>36715</v>
      </c>
      <c r="D1654" s="3" t="s">
        <v>4298</v>
      </c>
      <c r="E1654" s="5">
        <v>0</v>
      </c>
      <c r="F1654" s="3" t="s">
        <v>4299</v>
      </c>
      <c r="G1654" s="3" t="s">
        <v>57</v>
      </c>
      <c r="H1654" s="4">
        <v>44902</v>
      </c>
      <c r="I1654" s="3" t="s">
        <v>27</v>
      </c>
      <c r="J1654" s="6">
        <v>10000</v>
      </c>
      <c r="K1654" s="3"/>
      <c r="L1654" s="3"/>
      <c r="M1654" s="3"/>
    </row>
    <row r="1655" spans="1:13" s="1" customFormat="1" ht="14.9" customHeight="1" x14ac:dyDescent="0.2">
      <c r="A1655" s="3" t="s">
        <v>88</v>
      </c>
      <c r="B1655" s="3" t="s">
        <v>16137</v>
      </c>
      <c r="C1655" s="4">
        <v>43525</v>
      </c>
      <c r="D1655" s="3"/>
      <c r="E1655" s="5">
        <v>5746</v>
      </c>
      <c r="F1655" s="3" t="s">
        <v>16138</v>
      </c>
      <c r="G1655" s="3" t="s">
        <v>16136</v>
      </c>
      <c r="H1655" s="4">
        <v>44999</v>
      </c>
      <c r="I1655" s="3" t="s">
        <v>568</v>
      </c>
      <c r="J1655" s="6">
        <v>13000</v>
      </c>
      <c r="K1655" s="3"/>
      <c r="L1655" s="3"/>
      <c r="M1655" s="3"/>
    </row>
    <row r="1656" spans="1:13" s="1" customFormat="1" ht="14.9" customHeight="1" x14ac:dyDescent="0.2">
      <c r="A1656" s="3" t="s">
        <v>88</v>
      </c>
      <c r="B1656" s="3" t="s">
        <v>12360</v>
      </c>
      <c r="C1656" s="4">
        <v>37347</v>
      </c>
      <c r="D1656" s="3" t="s">
        <v>12361</v>
      </c>
      <c r="E1656" s="5">
        <v>0</v>
      </c>
      <c r="F1656" s="3" t="s">
        <v>12362</v>
      </c>
      <c r="G1656" s="3" t="s">
        <v>12363</v>
      </c>
      <c r="H1656" s="4">
        <v>42309</v>
      </c>
      <c r="I1656" s="3" t="s">
        <v>27</v>
      </c>
      <c r="J1656" s="6">
        <v>11500</v>
      </c>
      <c r="K1656" s="3"/>
      <c r="L1656" s="3"/>
      <c r="M1656" s="3"/>
    </row>
    <row r="1657" spans="1:13" s="1" customFormat="1" ht="14.9" customHeight="1" x14ac:dyDescent="0.2">
      <c r="A1657" s="3" t="s">
        <v>88</v>
      </c>
      <c r="B1657" s="3" t="s">
        <v>6242</v>
      </c>
      <c r="C1657" s="4">
        <v>45017</v>
      </c>
      <c r="D1657" s="3" t="s">
        <v>6243</v>
      </c>
      <c r="E1657" s="5">
        <v>0</v>
      </c>
      <c r="F1657" s="3" t="s">
        <v>6244</v>
      </c>
      <c r="G1657" s="3" t="s">
        <v>6245</v>
      </c>
      <c r="H1657" s="4">
        <v>45017</v>
      </c>
      <c r="I1657" s="3" t="s">
        <v>27</v>
      </c>
      <c r="J1657" s="6">
        <v>4200</v>
      </c>
      <c r="K1657" s="3"/>
      <c r="L1657" s="3"/>
      <c r="M1657" s="3"/>
    </row>
    <row r="1658" spans="1:13" s="1" customFormat="1" ht="14.9" customHeight="1" x14ac:dyDescent="0.2">
      <c r="A1658" s="3" t="s">
        <v>88</v>
      </c>
      <c r="B1658" s="3" t="s">
        <v>6802</v>
      </c>
      <c r="C1658" s="4">
        <v>45017</v>
      </c>
      <c r="D1658" s="3"/>
      <c r="E1658" s="5">
        <v>0</v>
      </c>
      <c r="F1658" s="3" t="s">
        <v>6803</v>
      </c>
      <c r="G1658" s="3" t="s">
        <v>57</v>
      </c>
      <c r="H1658" s="4">
        <v>45292</v>
      </c>
      <c r="I1658" s="3" t="s">
        <v>27</v>
      </c>
      <c r="J1658" s="6">
        <v>8500</v>
      </c>
      <c r="K1658" s="3"/>
      <c r="L1658" s="3"/>
      <c r="M1658" s="3"/>
    </row>
    <row r="1659" spans="1:13" s="1" customFormat="1" ht="14.9" customHeight="1" x14ac:dyDescent="0.2">
      <c r="A1659" s="3" t="s">
        <v>88</v>
      </c>
      <c r="B1659" s="3" t="s">
        <v>89</v>
      </c>
      <c r="C1659" s="4">
        <v>36982</v>
      </c>
      <c r="D1659" s="3" t="s">
        <v>90</v>
      </c>
      <c r="E1659" s="5">
        <v>24388.63</v>
      </c>
      <c r="F1659" s="3" t="s">
        <v>91</v>
      </c>
      <c r="G1659" s="3" t="s">
        <v>92</v>
      </c>
      <c r="H1659" s="4">
        <v>46113</v>
      </c>
      <c r="I1659" s="3" t="s">
        <v>93</v>
      </c>
      <c r="J1659" s="6">
        <v>64500</v>
      </c>
      <c r="K1659" s="3"/>
      <c r="L1659" s="3"/>
      <c r="M1659" s="3"/>
    </row>
    <row r="1660" spans="1:13" s="1" customFormat="1" ht="14.9" customHeight="1" x14ac:dyDescent="0.2">
      <c r="A1660" s="3" t="s">
        <v>88</v>
      </c>
      <c r="B1660" s="3" t="s">
        <v>4625</v>
      </c>
      <c r="C1660" s="4">
        <v>38443</v>
      </c>
      <c r="D1660" s="3" t="s">
        <v>4575</v>
      </c>
      <c r="E1660" s="5">
        <v>11381.5</v>
      </c>
      <c r="F1660" s="3" t="s">
        <v>4626</v>
      </c>
      <c r="G1660" s="3" t="s">
        <v>621</v>
      </c>
      <c r="H1660" s="4">
        <v>38443</v>
      </c>
      <c r="I1660" s="3" t="s">
        <v>27</v>
      </c>
      <c r="J1660" s="6">
        <v>25750</v>
      </c>
      <c r="K1660" s="3"/>
      <c r="L1660" s="3"/>
      <c r="M1660" s="3"/>
    </row>
    <row r="1661" spans="1:13" s="1" customFormat="1" ht="14.9" customHeight="1" x14ac:dyDescent="0.2">
      <c r="A1661" s="3" t="s">
        <v>88</v>
      </c>
      <c r="B1661" s="3" t="s">
        <v>4627</v>
      </c>
      <c r="C1661" s="4">
        <v>38656</v>
      </c>
      <c r="D1661" s="3" t="s">
        <v>4575</v>
      </c>
      <c r="E1661" s="5">
        <v>740.35</v>
      </c>
      <c r="F1661" s="3" t="s">
        <v>4628</v>
      </c>
      <c r="G1661" s="3" t="s">
        <v>621</v>
      </c>
      <c r="H1661" s="4">
        <v>38656</v>
      </c>
      <c r="I1661" s="3" t="s">
        <v>27</v>
      </c>
      <c r="J1661" s="6">
        <v>1675</v>
      </c>
      <c r="K1661" s="3"/>
      <c r="L1661" s="3"/>
      <c r="M1661" s="3"/>
    </row>
    <row r="1662" spans="1:13" s="1" customFormat="1" ht="14.9" customHeight="1" x14ac:dyDescent="0.2">
      <c r="A1662" s="3" t="s">
        <v>88</v>
      </c>
      <c r="B1662" s="3" t="s">
        <v>14533</v>
      </c>
      <c r="C1662" s="4">
        <v>45046</v>
      </c>
      <c r="D1662" s="3" t="s">
        <v>14534</v>
      </c>
      <c r="E1662" s="5">
        <v>3801.2</v>
      </c>
      <c r="F1662" s="3" t="s">
        <v>14535</v>
      </c>
      <c r="G1662" s="3" t="s">
        <v>3560</v>
      </c>
      <c r="H1662" s="4">
        <v>46113</v>
      </c>
      <c r="I1662" s="3" t="s">
        <v>391</v>
      </c>
      <c r="J1662" s="6">
        <v>8600</v>
      </c>
      <c r="K1662" s="3"/>
      <c r="L1662" s="3"/>
      <c r="M1662" s="3"/>
    </row>
    <row r="1663" spans="1:13" s="1" customFormat="1" ht="14.9" customHeight="1" x14ac:dyDescent="0.2">
      <c r="A1663" s="3" t="s">
        <v>88</v>
      </c>
      <c r="B1663" s="3" t="s">
        <v>7380</v>
      </c>
      <c r="C1663" s="4">
        <v>39735</v>
      </c>
      <c r="D1663" s="3" t="s">
        <v>7381</v>
      </c>
      <c r="E1663" s="5">
        <v>21768.5</v>
      </c>
      <c r="F1663" s="3" t="s">
        <v>7382</v>
      </c>
      <c r="G1663" s="3" t="s">
        <v>7371</v>
      </c>
      <c r="H1663" s="4">
        <v>39735</v>
      </c>
      <c r="I1663" s="3" t="s">
        <v>27</v>
      </c>
      <c r="J1663" s="6">
        <v>49250</v>
      </c>
      <c r="K1663" s="3"/>
      <c r="L1663" s="3"/>
      <c r="M1663" s="3"/>
    </row>
    <row r="1664" spans="1:13" s="1" customFormat="1" ht="14.9" customHeight="1" x14ac:dyDescent="0.2">
      <c r="A1664" s="3" t="s">
        <v>88</v>
      </c>
      <c r="B1664" s="3" t="s">
        <v>7365</v>
      </c>
      <c r="C1664" s="4">
        <v>32964</v>
      </c>
      <c r="D1664" s="7" t="s">
        <v>16259</v>
      </c>
      <c r="E1664" s="5">
        <v>0</v>
      </c>
      <c r="F1664" s="3" t="s">
        <v>7366</v>
      </c>
      <c r="G1664" s="3" t="s">
        <v>7367</v>
      </c>
      <c r="H1664" s="4">
        <v>32964</v>
      </c>
      <c r="I1664" s="3" t="s">
        <v>21</v>
      </c>
      <c r="J1664" s="6">
        <v>13250</v>
      </c>
      <c r="K1664" s="3" t="s">
        <v>16267</v>
      </c>
      <c r="L1664" s="3"/>
      <c r="M1664" s="3"/>
    </row>
    <row r="1665" spans="1:13" s="1" customFormat="1" ht="14.9" customHeight="1" x14ac:dyDescent="0.2">
      <c r="A1665" s="3" t="s">
        <v>88</v>
      </c>
      <c r="B1665" s="3" t="s">
        <v>7383</v>
      </c>
      <c r="C1665" s="4">
        <v>32964</v>
      </c>
      <c r="D1665" s="3" t="s">
        <v>7381</v>
      </c>
      <c r="E1665" s="5">
        <v>123725</v>
      </c>
      <c r="F1665" s="3" t="s">
        <v>7384</v>
      </c>
      <c r="G1665" s="3" t="s">
        <v>7371</v>
      </c>
      <c r="H1665" s="4">
        <v>32964</v>
      </c>
      <c r="I1665" s="3" t="s">
        <v>7385</v>
      </c>
      <c r="J1665" s="6">
        <v>252500</v>
      </c>
      <c r="K1665" s="3"/>
      <c r="L1665" s="3"/>
      <c r="M1665" s="3"/>
    </row>
    <row r="1666" spans="1:13" s="1" customFormat="1" ht="14.9" customHeight="1" x14ac:dyDescent="0.2">
      <c r="A1666" s="3" t="s">
        <v>88</v>
      </c>
      <c r="B1666" s="3" t="s">
        <v>16238</v>
      </c>
      <c r="C1666" s="4">
        <v>32964</v>
      </c>
      <c r="D1666" s="3" t="s">
        <v>16239</v>
      </c>
      <c r="E1666" s="5">
        <v>4115.6099999999997</v>
      </c>
      <c r="F1666" s="3" t="s">
        <v>16240</v>
      </c>
      <c r="G1666" s="3" t="s">
        <v>16241</v>
      </c>
      <c r="H1666" s="4">
        <v>45716</v>
      </c>
      <c r="I1666" s="3" t="s">
        <v>218</v>
      </c>
      <c r="J1666" s="6">
        <v>21500</v>
      </c>
      <c r="K1666" s="3" t="s">
        <v>16267</v>
      </c>
      <c r="L1666" s="3" t="s">
        <v>16267</v>
      </c>
      <c r="M1666" s="3" t="s">
        <v>16267</v>
      </c>
    </row>
    <row r="1667" spans="1:13" s="1" customFormat="1" ht="14.9" customHeight="1" x14ac:dyDescent="0.2">
      <c r="A1667" s="3" t="s">
        <v>88</v>
      </c>
      <c r="B1667" s="3" t="s">
        <v>15753</v>
      </c>
      <c r="C1667" s="4">
        <v>34790</v>
      </c>
      <c r="D1667" s="3" t="s">
        <v>15716</v>
      </c>
      <c r="E1667" s="5">
        <v>185.64</v>
      </c>
      <c r="F1667" s="3" t="s">
        <v>15754</v>
      </c>
      <c r="G1667" s="3" t="s">
        <v>15585</v>
      </c>
      <c r="H1667" s="4">
        <v>34790</v>
      </c>
      <c r="I1667" s="3" t="s">
        <v>699</v>
      </c>
      <c r="J1667" s="6">
        <v>420</v>
      </c>
      <c r="K1667" s="3"/>
      <c r="L1667" s="3"/>
      <c r="M1667" s="3"/>
    </row>
    <row r="1668" spans="1:13" s="1" customFormat="1" ht="14.9" customHeight="1" x14ac:dyDescent="0.2">
      <c r="A1668" s="3" t="s">
        <v>88</v>
      </c>
      <c r="B1668" s="3" t="s">
        <v>3378</v>
      </c>
      <c r="C1668" s="4">
        <v>38748</v>
      </c>
      <c r="D1668" s="3" t="s">
        <v>3379</v>
      </c>
      <c r="E1668" s="5">
        <v>46795</v>
      </c>
      <c r="F1668" s="3" t="s">
        <v>3380</v>
      </c>
      <c r="G1668" s="3" t="s">
        <v>3381</v>
      </c>
      <c r="H1668" s="4">
        <v>38748</v>
      </c>
      <c r="I1668" s="3" t="s">
        <v>345</v>
      </c>
      <c r="J1668" s="6">
        <v>95500</v>
      </c>
      <c r="K1668" s="3"/>
      <c r="L1668" s="3"/>
      <c r="M1668" s="3"/>
    </row>
    <row r="1669" spans="1:13" s="1" customFormat="1" ht="14.9" customHeight="1" x14ac:dyDescent="0.2">
      <c r="A1669" s="3" t="s">
        <v>88</v>
      </c>
      <c r="B1669" s="3" t="s">
        <v>14838</v>
      </c>
      <c r="C1669" s="4">
        <v>38748</v>
      </c>
      <c r="D1669" s="3" t="s">
        <v>14839</v>
      </c>
      <c r="E1669" s="5">
        <v>21326.5</v>
      </c>
      <c r="F1669" s="3" t="s">
        <v>14840</v>
      </c>
      <c r="G1669" s="3" t="s">
        <v>57</v>
      </c>
      <c r="H1669" s="4">
        <v>45444</v>
      </c>
      <c r="I1669" s="3" t="s">
        <v>345</v>
      </c>
      <c r="J1669" s="6">
        <v>48250</v>
      </c>
      <c r="K1669" s="3"/>
      <c r="L1669" s="3"/>
      <c r="M1669" s="3"/>
    </row>
    <row r="1670" spans="1:13" s="1" customFormat="1" ht="14.9" customHeight="1" x14ac:dyDescent="0.2">
      <c r="A1670" s="3" t="s">
        <v>88</v>
      </c>
      <c r="B1670" s="3" t="s">
        <v>14604</v>
      </c>
      <c r="C1670" s="4">
        <v>44232</v>
      </c>
      <c r="D1670" s="3" t="s">
        <v>14605</v>
      </c>
      <c r="E1670" s="5">
        <v>11713</v>
      </c>
      <c r="F1670" s="3" t="s">
        <v>14606</v>
      </c>
      <c r="G1670" s="3" t="s">
        <v>14607</v>
      </c>
      <c r="H1670" s="4">
        <v>44232</v>
      </c>
      <c r="I1670" s="3" t="s">
        <v>93</v>
      </c>
      <c r="J1670" s="6">
        <v>26500</v>
      </c>
      <c r="K1670" s="3"/>
      <c r="L1670" s="3"/>
      <c r="M1670" s="3"/>
    </row>
    <row r="1671" spans="1:13" s="1" customFormat="1" ht="14.9" customHeight="1" x14ac:dyDescent="0.2">
      <c r="A1671" s="3" t="s">
        <v>88</v>
      </c>
      <c r="B1671" s="3" t="s">
        <v>7634</v>
      </c>
      <c r="C1671" s="4">
        <v>41213</v>
      </c>
      <c r="D1671" s="3" t="s">
        <v>7635</v>
      </c>
      <c r="E1671" s="5">
        <v>8398</v>
      </c>
      <c r="F1671" s="3" t="s">
        <v>7636</v>
      </c>
      <c r="G1671" s="3" t="s">
        <v>7637</v>
      </c>
      <c r="H1671" s="4">
        <v>41213</v>
      </c>
      <c r="I1671" s="3" t="s">
        <v>27</v>
      </c>
      <c r="J1671" s="6">
        <v>19000</v>
      </c>
      <c r="K1671" s="3"/>
      <c r="L1671" s="3"/>
      <c r="M1671" s="3"/>
    </row>
    <row r="1672" spans="1:13" s="1" customFormat="1" ht="14.9" customHeight="1" x14ac:dyDescent="0.2">
      <c r="A1672" s="3" t="s">
        <v>88</v>
      </c>
      <c r="B1672" s="3" t="s">
        <v>7638</v>
      </c>
      <c r="C1672" s="4">
        <v>41213</v>
      </c>
      <c r="D1672" s="3" t="s">
        <v>7635</v>
      </c>
      <c r="E1672" s="5">
        <v>11104</v>
      </c>
      <c r="F1672" s="3" t="s">
        <v>7639</v>
      </c>
      <c r="G1672" s="3" t="s">
        <v>7637</v>
      </c>
      <c r="H1672" s="4">
        <v>41213</v>
      </c>
      <c r="I1672" s="3" t="s">
        <v>27</v>
      </c>
      <c r="J1672" s="6">
        <v>35500</v>
      </c>
      <c r="K1672" s="3" t="s">
        <v>16267</v>
      </c>
      <c r="L1672" s="3" t="s">
        <v>16267</v>
      </c>
      <c r="M1672" s="3"/>
    </row>
    <row r="1673" spans="1:13" s="1" customFormat="1" ht="14.9" customHeight="1" x14ac:dyDescent="0.2">
      <c r="A1673" s="3" t="s">
        <v>88</v>
      </c>
      <c r="B1673" s="3" t="s">
        <v>5863</v>
      </c>
      <c r="C1673" s="4">
        <v>41213</v>
      </c>
      <c r="D1673" s="3" t="s">
        <v>5864</v>
      </c>
      <c r="E1673" s="5">
        <v>11934</v>
      </c>
      <c r="F1673" s="3" t="s">
        <v>5865</v>
      </c>
      <c r="G1673" s="3" t="s">
        <v>57</v>
      </c>
      <c r="H1673" s="4">
        <v>43119</v>
      </c>
      <c r="I1673" s="3" t="s">
        <v>27</v>
      </c>
      <c r="J1673" s="6">
        <v>27000</v>
      </c>
      <c r="K1673" s="3"/>
      <c r="L1673" s="3"/>
      <c r="M1673" s="3"/>
    </row>
    <row r="1674" spans="1:13" s="1" customFormat="1" ht="14.9" customHeight="1" x14ac:dyDescent="0.2">
      <c r="A1674" s="3" t="s">
        <v>88</v>
      </c>
      <c r="B1674" s="3" t="s">
        <v>14104</v>
      </c>
      <c r="C1674" s="4">
        <v>42826</v>
      </c>
      <c r="D1674" s="3" t="s">
        <v>14101</v>
      </c>
      <c r="E1674" s="5">
        <v>4154.8</v>
      </c>
      <c r="F1674" s="3" t="s">
        <v>14105</v>
      </c>
      <c r="G1674" s="3" t="s">
        <v>14106</v>
      </c>
      <c r="H1674" s="4">
        <v>42826</v>
      </c>
      <c r="I1674" s="3" t="s">
        <v>27</v>
      </c>
      <c r="J1674" s="6">
        <v>47000</v>
      </c>
      <c r="K1674" s="3"/>
      <c r="L1674" s="3"/>
      <c r="M1674" s="3"/>
    </row>
    <row r="1675" spans="1:13" s="1" customFormat="1" ht="14.9" customHeight="1" x14ac:dyDescent="0.2">
      <c r="A1675" s="3" t="s">
        <v>88</v>
      </c>
      <c r="B1675" s="3" t="s">
        <v>15755</v>
      </c>
      <c r="C1675" s="4">
        <v>32964</v>
      </c>
      <c r="D1675" s="3" t="s">
        <v>15716</v>
      </c>
      <c r="E1675" s="5">
        <v>3889.6</v>
      </c>
      <c r="F1675" s="3" t="s">
        <v>15756</v>
      </c>
      <c r="G1675" s="3" t="s">
        <v>15585</v>
      </c>
      <c r="H1675" s="4">
        <v>32964</v>
      </c>
      <c r="I1675" s="3" t="s">
        <v>699</v>
      </c>
      <c r="J1675" s="6">
        <v>8800</v>
      </c>
      <c r="K1675" s="3"/>
      <c r="L1675" s="3"/>
      <c r="M1675" s="3"/>
    </row>
    <row r="1676" spans="1:13" s="1" customFormat="1" ht="14.9" customHeight="1" x14ac:dyDescent="0.2">
      <c r="A1676" s="3" t="s">
        <v>88</v>
      </c>
      <c r="B1676" s="3" t="s">
        <v>11208</v>
      </c>
      <c r="C1676" s="4">
        <v>37104</v>
      </c>
      <c r="D1676" s="3"/>
      <c r="E1676" s="5">
        <v>4916.75</v>
      </c>
      <c r="F1676" s="3" t="s">
        <v>11209</v>
      </c>
      <c r="G1676" s="3" t="s">
        <v>11210</v>
      </c>
      <c r="H1676" s="4">
        <v>37244</v>
      </c>
      <c r="I1676" s="3" t="s">
        <v>93</v>
      </c>
      <c r="J1676" s="6">
        <v>16750</v>
      </c>
      <c r="K1676" s="3" t="s">
        <v>16267</v>
      </c>
      <c r="L1676" s="3" t="s">
        <v>16267</v>
      </c>
      <c r="M1676" s="3"/>
    </row>
    <row r="1677" spans="1:13" s="1" customFormat="1" ht="14.9" customHeight="1" x14ac:dyDescent="0.2">
      <c r="A1677" s="3" t="s">
        <v>88</v>
      </c>
      <c r="B1677" s="3" t="s">
        <v>14487</v>
      </c>
      <c r="C1677" s="4">
        <v>38718</v>
      </c>
      <c r="D1677" s="3" t="s">
        <v>14488</v>
      </c>
      <c r="E1677" s="5">
        <v>2600</v>
      </c>
      <c r="F1677" s="3" t="s">
        <v>14489</v>
      </c>
      <c r="G1677" s="3" t="s">
        <v>14490</v>
      </c>
      <c r="H1677" s="4">
        <v>42795</v>
      </c>
      <c r="I1677" s="3" t="s">
        <v>68</v>
      </c>
      <c r="J1677" s="6">
        <v>22000</v>
      </c>
      <c r="K1677" s="3"/>
      <c r="L1677" s="3" t="s">
        <v>16267</v>
      </c>
      <c r="M1677" s="3"/>
    </row>
    <row r="1678" spans="1:13" s="1" customFormat="1" ht="14.9" customHeight="1" x14ac:dyDescent="0.2">
      <c r="A1678" s="3" t="s">
        <v>88</v>
      </c>
      <c r="B1678" s="3" t="s">
        <v>1028</v>
      </c>
      <c r="C1678" s="4">
        <v>38718</v>
      </c>
      <c r="D1678" s="3" t="s">
        <v>1029</v>
      </c>
      <c r="E1678" s="5">
        <v>0</v>
      </c>
      <c r="F1678" s="3" t="s">
        <v>1030</v>
      </c>
      <c r="G1678" s="3" t="s">
        <v>1031</v>
      </c>
      <c r="H1678" s="4">
        <v>44015</v>
      </c>
      <c r="I1678" s="3" t="s">
        <v>68</v>
      </c>
      <c r="J1678" s="6">
        <v>10500</v>
      </c>
      <c r="K1678" s="3"/>
      <c r="L1678" s="3"/>
      <c r="M1678" s="3"/>
    </row>
    <row r="1679" spans="1:13" s="1" customFormat="1" ht="14.9" customHeight="1" x14ac:dyDescent="0.2">
      <c r="A1679" s="3" t="s">
        <v>88</v>
      </c>
      <c r="B1679" s="3" t="s">
        <v>4828</v>
      </c>
      <c r="C1679" s="4">
        <v>38993</v>
      </c>
      <c r="D1679" s="3" t="s">
        <v>4829</v>
      </c>
      <c r="E1679" s="5">
        <v>0</v>
      </c>
      <c r="F1679" s="3" t="s">
        <v>4830</v>
      </c>
      <c r="G1679" s="3" t="s">
        <v>4831</v>
      </c>
      <c r="H1679" s="4">
        <v>43500</v>
      </c>
      <c r="I1679" s="3" t="s">
        <v>68</v>
      </c>
      <c r="J1679" s="6">
        <v>12000</v>
      </c>
      <c r="K1679" s="3"/>
      <c r="L1679" s="3"/>
      <c r="M1679" s="3"/>
    </row>
    <row r="1680" spans="1:13" s="1" customFormat="1" ht="14.9" customHeight="1" x14ac:dyDescent="0.2">
      <c r="A1680" s="3" t="s">
        <v>88</v>
      </c>
      <c r="B1680" s="3" t="s">
        <v>4629</v>
      </c>
      <c r="C1680" s="4">
        <v>36617</v>
      </c>
      <c r="D1680" s="3" t="s">
        <v>4575</v>
      </c>
      <c r="E1680" s="5">
        <v>17502.43</v>
      </c>
      <c r="F1680" s="3" t="s">
        <v>4630</v>
      </c>
      <c r="G1680" s="3" t="s">
        <v>621</v>
      </c>
      <c r="H1680" s="4">
        <v>36617</v>
      </c>
      <c r="I1680" s="3" t="s">
        <v>191</v>
      </c>
      <c r="J1680" s="6">
        <v>49500</v>
      </c>
      <c r="K1680" s="3"/>
      <c r="L1680" s="3"/>
      <c r="M1680" s="3"/>
    </row>
    <row r="1681" spans="1:13" s="1" customFormat="1" ht="14.9" customHeight="1" x14ac:dyDescent="0.2">
      <c r="A1681" s="3" t="s">
        <v>88</v>
      </c>
      <c r="B1681" s="3" t="s">
        <v>625</v>
      </c>
      <c r="C1681" s="4">
        <v>38443</v>
      </c>
      <c r="D1681" s="3" t="s">
        <v>619</v>
      </c>
      <c r="E1681" s="5">
        <v>28910</v>
      </c>
      <c r="F1681" s="3" t="s">
        <v>626</v>
      </c>
      <c r="G1681" s="3" t="s">
        <v>621</v>
      </c>
      <c r="H1681" s="4">
        <v>39569</v>
      </c>
      <c r="I1681" s="3" t="s">
        <v>142</v>
      </c>
      <c r="J1681" s="6">
        <v>59000</v>
      </c>
      <c r="K1681" s="3"/>
      <c r="L1681" s="3"/>
      <c r="M1681" s="3"/>
    </row>
    <row r="1682" spans="1:13" s="1" customFormat="1" ht="14.9" customHeight="1" x14ac:dyDescent="0.2">
      <c r="A1682" s="3" t="s">
        <v>88</v>
      </c>
      <c r="B1682" s="3" t="s">
        <v>4631</v>
      </c>
      <c r="C1682" s="4">
        <v>38443</v>
      </c>
      <c r="D1682" s="3" t="s">
        <v>4575</v>
      </c>
      <c r="E1682" s="5">
        <v>45325</v>
      </c>
      <c r="F1682" s="3" t="s">
        <v>4632</v>
      </c>
      <c r="G1682" s="3" t="s">
        <v>621</v>
      </c>
      <c r="H1682" s="4">
        <v>40976</v>
      </c>
      <c r="I1682" s="3" t="s">
        <v>4020</v>
      </c>
      <c r="J1682" s="6">
        <v>92500</v>
      </c>
      <c r="K1682" s="3"/>
      <c r="L1682" s="3"/>
      <c r="M1682" s="3"/>
    </row>
    <row r="1683" spans="1:13" s="1" customFormat="1" ht="14.9" customHeight="1" x14ac:dyDescent="0.2">
      <c r="A1683" s="3" t="s">
        <v>88</v>
      </c>
      <c r="B1683" s="3" t="s">
        <v>15757</v>
      </c>
      <c r="C1683" s="4">
        <v>34790</v>
      </c>
      <c r="D1683" s="3" t="s">
        <v>15716</v>
      </c>
      <c r="E1683" s="5">
        <v>486.2</v>
      </c>
      <c r="F1683" s="3" t="s">
        <v>15758</v>
      </c>
      <c r="G1683" s="3" t="s">
        <v>15585</v>
      </c>
      <c r="H1683" s="4">
        <v>34790</v>
      </c>
      <c r="I1683" s="3" t="s">
        <v>699</v>
      </c>
      <c r="J1683" s="6">
        <v>1100</v>
      </c>
      <c r="K1683" s="3"/>
      <c r="L1683" s="3"/>
      <c r="M1683" s="3"/>
    </row>
    <row r="1684" spans="1:13" s="1" customFormat="1" ht="14.9" customHeight="1" x14ac:dyDescent="0.2">
      <c r="A1684" s="3" t="s">
        <v>88</v>
      </c>
      <c r="B1684" s="3" t="s">
        <v>10862</v>
      </c>
      <c r="C1684" s="4">
        <v>40269</v>
      </c>
      <c r="D1684" s="3" t="s">
        <v>10863</v>
      </c>
      <c r="E1684" s="5">
        <v>23527.85</v>
      </c>
      <c r="F1684" s="3" t="s">
        <v>10864</v>
      </c>
      <c r="G1684" s="3" t="s">
        <v>10865</v>
      </c>
      <c r="H1684" s="4">
        <v>40269</v>
      </c>
      <c r="I1684" s="3" t="s">
        <v>68</v>
      </c>
      <c r="J1684" s="6">
        <v>62000</v>
      </c>
      <c r="K1684" s="3"/>
      <c r="L1684" s="3"/>
      <c r="M1684" s="3"/>
    </row>
    <row r="1685" spans="1:13" s="1" customFormat="1" ht="14.9" customHeight="1" x14ac:dyDescent="0.2">
      <c r="A1685" s="3" t="s">
        <v>88</v>
      </c>
      <c r="B1685" s="3" t="s">
        <v>10866</v>
      </c>
      <c r="C1685" s="4">
        <v>40269</v>
      </c>
      <c r="D1685" s="3" t="s">
        <v>10863</v>
      </c>
      <c r="E1685" s="5">
        <v>3316.53</v>
      </c>
      <c r="F1685" s="3" t="s">
        <v>10867</v>
      </c>
      <c r="G1685" s="3" t="s">
        <v>10865</v>
      </c>
      <c r="H1685" s="4">
        <v>45992</v>
      </c>
      <c r="I1685" s="3" t="s">
        <v>93</v>
      </c>
      <c r="J1685" s="6">
        <v>11250</v>
      </c>
      <c r="K1685" s="3"/>
      <c r="L1685" s="3"/>
      <c r="M1685" s="3"/>
    </row>
    <row r="1686" spans="1:13" s="1" customFormat="1" ht="14.9" customHeight="1" x14ac:dyDescent="0.2">
      <c r="A1686" s="3" t="s">
        <v>88</v>
      </c>
      <c r="B1686" s="3" t="s">
        <v>4558</v>
      </c>
      <c r="C1686" s="4">
        <v>41365</v>
      </c>
      <c r="D1686" s="3" t="s">
        <v>4559</v>
      </c>
      <c r="E1686" s="5">
        <v>19116.5</v>
      </c>
      <c r="F1686" s="3" t="s">
        <v>4560</v>
      </c>
      <c r="G1686" s="3" t="s">
        <v>57</v>
      </c>
      <c r="H1686" s="4">
        <v>41365</v>
      </c>
      <c r="I1686" s="3" t="s">
        <v>93</v>
      </c>
      <c r="J1686" s="6">
        <v>43250</v>
      </c>
      <c r="K1686" s="3"/>
      <c r="L1686" s="3"/>
      <c r="M1686" s="3"/>
    </row>
    <row r="1687" spans="1:13" s="1" customFormat="1" ht="14.9" customHeight="1" x14ac:dyDescent="0.2">
      <c r="A1687" s="3" t="s">
        <v>88</v>
      </c>
      <c r="B1687" s="3" t="s">
        <v>7092</v>
      </c>
      <c r="C1687" s="4">
        <v>42826</v>
      </c>
      <c r="D1687" s="3" t="s">
        <v>7093</v>
      </c>
      <c r="E1687" s="5">
        <v>54390</v>
      </c>
      <c r="F1687" s="3" t="s">
        <v>7094</v>
      </c>
      <c r="G1687" s="3" t="s">
        <v>7095</v>
      </c>
      <c r="H1687" s="4">
        <v>42826</v>
      </c>
      <c r="I1687" s="3" t="s">
        <v>93</v>
      </c>
      <c r="J1687" s="6">
        <v>111000</v>
      </c>
      <c r="K1687" s="3"/>
      <c r="L1687" s="3"/>
      <c r="M1687" s="3"/>
    </row>
    <row r="1688" spans="1:13" s="1" customFormat="1" ht="14.9" customHeight="1" x14ac:dyDescent="0.2">
      <c r="A1688" s="3" t="s">
        <v>88</v>
      </c>
      <c r="B1688" s="3" t="s">
        <v>13080</v>
      </c>
      <c r="C1688" s="4">
        <v>32964</v>
      </c>
      <c r="D1688" s="3" t="s">
        <v>13081</v>
      </c>
      <c r="E1688" s="5">
        <v>127400</v>
      </c>
      <c r="F1688" s="3" t="s">
        <v>13082</v>
      </c>
      <c r="G1688" s="3" t="s">
        <v>13083</v>
      </c>
      <c r="H1688" s="4">
        <v>39184</v>
      </c>
      <c r="I1688" s="3" t="s">
        <v>68</v>
      </c>
      <c r="J1688" s="6">
        <v>260000</v>
      </c>
      <c r="K1688" s="3"/>
      <c r="L1688" s="3"/>
      <c r="M1688" s="3"/>
    </row>
    <row r="1689" spans="1:13" s="1" customFormat="1" ht="14.9" customHeight="1" x14ac:dyDescent="0.2">
      <c r="A1689" s="3" t="s">
        <v>88</v>
      </c>
      <c r="B1689" s="3" t="s">
        <v>8424</v>
      </c>
      <c r="C1689" s="4">
        <v>32964</v>
      </c>
      <c r="D1689" s="3" t="s">
        <v>8425</v>
      </c>
      <c r="E1689" s="5">
        <v>10608</v>
      </c>
      <c r="F1689" s="3" t="s">
        <v>8426</v>
      </c>
      <c r="G1689" s="3" t="s">
        <v>8427</v>
      </c>
      <c r="H1689" s="4">
        <v>32964</v>
      </c>
      <c r="I1689" s="3" t="s">
        <v>142</v>
      </c>
      <c r="J1689" s="6">
        <v>24000</v>
      </c>
      <c r="K1689" s="3"/>
      <c r="L1689" s="3"/>
      <c r="M1689" s="3"/>
    </row>
    <row r="1690" spans="1:13" s="1" customFormat="1" ht="14.9" customHeight="1" x14ac:dyDescent="0.2">
      <c r="A1690" s="3" t="s">
        <v>88</v>
      </c>
      <c r="B1690" s="3" t="s">
        <v>8766</v>
      </c>
      <c r="C1690" s="4">
        <v>32964</v>
      </c>
      <c r="D1690" s="3"/>
      <c r="E1690" s="5">
        <v>3359.2</v>
      </c>
      <c r="F1690" s="3" t="s">
        <v>8767</v>
      </c>
      <c r="G1690" s="3" t="s">
        <v>8768</v>
      </c>
      <c r="H1690" s="4">
        <v>41655</v>
      </c>
      <c r="I1690" s="3" t="s">
        <v>142</v>
      </c>
      <c r="J1690" s="6">
        <v>7600</v>
      </c>
      <c r="K1690" s="3"/>
      <c r="L1690" s="3"/>
      <c r="M1690" s="3"/>
    </row>
    <row r="1691" spans="1:13" s="1" customFormat="1" ht="14.9" customHeight="1" x14ac:dyDescent="0.2">
      <c r="A1691" s="3" t="s">
        <v>88</v>
      </c>
      <c r="B1691" s="3" t="s">
        <v>8101</v>
      </c>
      <c r="C1691" s="4">
        <v>45017</v>
      </c>
      <c r="D1691" s="3"/>
      <c r="E1691" s="5">
        <v>0</v>
      </c>
      <c r="F1691" s="3" t="s">
        <v>8102</v>
      </c>
      <c r="G1691" s="3" t="s">
        <v>8103</v>
      </c>
      <c r="H1691" s="4">
        <v>45017</v>
      </c>
      <c r="I1691" s="3" t="s">
        <v>33</v>
      </c>
      <c r="J1691" s="6">
        <v>3100</v>
      </c>
      <c r="K1691" s="3"/>
      <c r="L1691" s="3"/>
      <c r="M1691" s="3"/>
    </row>
    <row r="1692" spans="1:13" s="1" customFormat="1" ht="14.9" customHeight="1" x14ac:dyDescent="0.2">
      <c r="A1692" s="3" t="s">
        <v>88</v>
      </c>
      <c r="B1692" s="3" t="s">
        <v>10938</v>
      </c>
      <c r="C1692" s="4">
        <v>40269</v>
      </c>
      <c r="D1692" s="3" t="s">
        <v>10928</v>
      </c>
      <c r="E1692" s="5">
        <v>3801.2</v>
      </c>
      <c r="F1692" s="3" t="s">
        <v>10939</v>
      </c>
      <c r="G1692" s="3" t="s">
        <v>390</v>
      </c>
      <c r="H1692" s="4">
        <v>40269</v>
      </c>
      <c r="I1692" s="3" t="s">
        <v>391</v>
      </c>
      <c r="J1692" s="6">
        <v>8600</v>
      </c>
      <c r="K1692" s="3"/>
      <c r="L1692" s="3"/>
      <c r="M1692" s="3"/>
    </row>
    <row r="1693" spans="1:13" s="1" customFormat="1" ht="14.9" customHeight="1" x14ac:dyDescent="0.2">
      <c r="A1693" s="3" t="s">
        <v>88</v>
      </c>
      <c r="B1693" s="3" t="s">
        <v>11631</v>
      </c>
      <c r="C1693" s="4">
        <v>32964</v>
      </c>
      <c r="D1693" s="3" t="s">
        <v>11632</v>
      </c>
      <c r="E1693" s="5">
        <v>680</v>
      </c>
      <c r="F1693" s="3" t="s">
        <v>11633</v>
      </c>
      <c r="G1693" s="3" t="s">
        <v>11634</v>
      </c>
      <c r="H1693" s="4">
        <v>45383</v>
      </c>
      <c r="I1693" s="3" t="s">
        <v>218</v>
      </c>
      <c r="J1693" s="6">
        <v>16500</v>
      </c>
      <c r="K1693" s="3" t="s">
        <v>16267</v>
      </c>
      <c r="L1693" s="3" t="s">
        <v>16267</v>
      </c>
      <c r="M1693" s="3" t="s">
        <v>16267</v>
      </c>
    </row>
    <row r="1694" spans="1:13" s="1" customFormat="1" ht="14.9" customHeight="1" x14ac:dyDescent="0.2">
      <c r="A1694" s="3" t="s">
        <v>88</v>
      </c>
      <c r="B1694" s="3" t="s">
        <v>15268</v>
      </c>
      <c r="C1694" s="4">
        <v>39771</v>
      </c>
      <c r="D1694" s="3" t="s">
        <v>15269</v>
      </c>
      <c r="E1694" s="5">
        <v>50505</v>
      </c>
      <c r="F1694" s="3" t="s">
        <v>15270</v>
      </c>
      <c r="G1694" s="3" t="s">
        <v>15271</v>
      </c>
      <c r="H1694" s="4">
        <v>40598</v>
      </c>
      <c r="I1694" s="3" t="s">
        <v>1657</v>
      </c>
      <c r="J1694" s="6">
        <v>175000</v>
      </c>
      <c r="K1694" s="3" t="s">
        <v>16267</v>
      </c>
      <c r="L1694" s="3"/>
      <c r="M1694" s="3"/>
    </row>
    <row r="1695" spans="1:13" s="1" customFormat="1" ht="14.9" customHeight="1" x14ac:dyDescent="0.2">
      <c r="A1695" s="3" t="s">
        <v>88</v>
      </c>
      <c r="B1695" s="3" t="s">
        <v>7820</v>
      </c>
      <c r="C1695" s="4">
        <v>40269</v>
      </c>
      <c r="D1695" s="3" t="s">
        <v>7821</v>
      </c>
      <c r="E1695" s="5">
        <v>149600</v>
      </c>
      <c r="F1695" s="3" t="s">
        <v>7822</v>
      </c>
      <c r="G1695" s="3" t="s">
        <v>7823</v>
      </c>
      <c r="H1695" s="4">
        <v>40269</v>
      </c>
      <c r="I1695" s="3" t="s">
        <v>7824</v>
      </c>
      <c r="J1695" s="6">
        <v>340000</v>
      </c>
      <c r="K1695" s="3" t="s">
        <v>16267</v>
      </c>
      <c r="L1695" s="3"/>
      <c r="M1695" s="3"/>
    </row>
    <row r="1696" spans="1:13" s="1" customFormat="1" ht="14.9" customHeight="1" x14ac:dyDescent="0.2">
      <c r="A1696" s="3" t="s">
        <v>88</v>
      </c>
      <c r="B1696" s="3" t="s">
        <v>5549</v>
      </c>
      <c r="C1696" s="4">
        <v>43281</v>
      </c>
      <c r="D1696" s="3" t="s">
        <v>5550</v>
      </c>
      <c r="E1696" s="5">
        <v>2383.9699999999998</v>
      </c>
      <c r="F1696" s="3" t="s">
        <v>5551</v>
      </c>
      <c r="G1696" s="3" t="s">
        <v>5552</v>
      </c>
      <c r="H1696" s="4">
        <v>43281</v>
      </c>
      <c r="I1696" s="3" t="s">
        <v>1142</v>
      </c>
      <c r="J1696" s="6">
        <v>8000</v>
      </c>
      <c r="K1696" s="3"/>
      <c r="L1696" s="3"/>
      <c r="M1696" s="3"/>
    </row>
    <row r="1697" spans="1:13" s="1" customFormat="1" ht="14.9" customHeight="1" x14ac:dyDescent="0.2">
      <c r="A1697" s="3" t="s">
        <v>88</v>
      </c>
      <c r="B1697" s="3" t="s">
        <v>7825</v>
      </c>
      <c r="C1697" s="4">
        <v>39823</v>
      </c>
      <c r="D1697" s="3" t="s">
        <v>7821</v>
      </c>
      <c r="E1697" s="5">
        <v>134200</v>
      </c>
      <c r="F1697" s="3" t="s">
        <v>7826</v>
      </c>
      <c r="G1697" s="3" t="s">
        <v>7823</v>
      </c>
      <c r="H1697" s="4">
        <v>39823</v>
      </c>
      <c r="I1697" s="3" t="s">
        <v>7824</v>
      </c>
      <c r="J1697" s="6">
        <v>305000</v>
      </c>
      <c r="K1697" s="3" t="s">
        <v>16267</v>
      </c>
      <c r="L1697" s="3"/>
      <c r="M1697" s="3"/>
    </row>
    <row r="1698" spans="1:13" s="1" customFormat="1" ht="14.9" customHeight="1" x14ac:dyDescent="0.2">
      <c r="A1698" s="3" t="s">
        <v>88</v>
      </c>
      <c r="B1698" s="3" t="s">
        <v>5553</v>
      </c>
      <c r="C1698" s="4">
        <v>43100</v>
      </c>
      <c r="D1698" s="3" t="s">
        <v>5550</v>
      </c>
      <c r="E1698" s="5">
        <v>2383.9699999999998</v>
      </c>
      <c r="F1698" s="3" t="s">
        <v>5554</v>
      </c>
      <c r="G1698" s="3" t="s">
        <v>5552</v>
      </c>
      <c r="H1698" s="4">
        <v>43100</v>
      </c>
      <c r="I1698" s="3" t="s">
        <v>1142</v>
      </c>
      <c r="J1698" s="6">
        <v>8000</v>
      </c>
      <c r="K1698" s="3"/>
      <c r="L1698" s="3"/>
      <c r="M1698" s="3"/>
    </row>
    <row r="1699" spans="1:13" s="1" customFormat="1" ht="14.9" customHeight="1" x14ac:dyDescent="0.2">
      <c r="A1699" s="3" t="s">
        <v>88</v>
      </c>
      <c r="B1699" s="3" t="s">
        <v>1571</v>
      </c>
      <c r="C1699" s="4">
        <v>40269</v>
      </c>
      <c r="D1699" s="3" t="s">
        <v>1572</v>
      </c>
      <c r="E1699" s="5">
        <v>80960</v>
      </c>
      <c r="F1699" s="3" t="s">
        <v>1573</v>
      </c>
      <c r="G1699" s="3" t="s">
        <v>1574</v>
      </c>
      <c r="H1699" s="4">
        <v>40526</v>
      </c>
      <c r="I1699" s="3" t="s">
        <v>1575</v>
      </c>
      <c r="J1699" s="6">
        <v>184000</v>
      </c>
      <c r="K1699" s="3" t="s">
        <v>16267</v>
      </c>
      <c r="L1699" s="3"/>
      <c r="M1699" s="3"/>
    </row>
    <row r="1700" spans="1:13" s="1" customFormat="1" ht="14.9" customHeight="1" x14ac:dyDescent="0.2">
      <c r="A1700" s="3" t="s">
        <v>88</v>
      </c>
      <c r="B1700" s="3" t="s">
        <v>1576</v>
      </c>
      <c r="C1700" s="4">
        <v>40269</v>
      </c>
      <c r="D1700" s="3" t="s">
        <v>1572</v>
      </c>
      <c r="E1700" s="5">
        <v>77000</v>
      </c>
      <c r="F1700" s="3" t="s">
        <v>1577</v>
      </c>
      <c r="G1700" s="3" t="s">
        <v>1574</v>
      </c>
      <c r="H1700" s="4">
        <v>40527</v>
      </c>
      <c r="I1700" s="3" t="s">
        <v>1575</v>
      </c>
      <c r="J1700" s="6">
        <v>175000</v>
      </c>
      <c r="K1700" s="3" t="s">
        <v>16267</v>
      </c>
      <c r="L1700" s="3"/>
      <c r="M1700" s="3"/>
    </row>
    <row r="1701" spans="1:13" s="1" customFormat="1" ht="14.9" customHeight="1" x14ac:dyDescent="0.2">
      <c r="A1701" s="3" t="s">
        <v>94</v>
      </c>
      <c r="B1701" s="3" t="s">
        <v>13612</v>
      </c>
      <c r="C1701" s="4">
        <v>45941</v>
      </c>
      <c r="D1701" s="3" t="s">
        <v>13610</v>
      </c>
      <c r="E1701" s="5">
        <v>60760</v>
      </c>
      <c r="F1701" s="3" t="s">
        <v>13613</v>
      </c>
      <c r="G1701" s="3" t="s">
        <v>977</v>
      </c>
      <c r="H1701" s="4">
        <v>45941</v>
      </c>
      <c r="I1701" s="3" t="s">
        <v>13614</v>
      </c>
      <c r="J1701" s="6">
        <v>124000</v>
      </c>
      <c r="K1701" s="3"/>
      <c r="L1701" s="3"/>
      <c r="M1701" s="3"/>
    </row>
    <row r="1702" spans="1:13" s="1" customFormat="1" ht="14.9" customHeight="1" x14ac:dyDescent="0.2">
      <c r="A1702" s="3" t="s">
        <v>94</v>
      </c>
      <c r="B1702" s="3" t="s">
        <v>6777</v>
      </c>
      <c r="C1702" s="4">
        <v>40129</v>
      </c>
      <c r="D1702" s="3" t="s">
        <v>6778</v>
      </c>
      <c r="E1702" s="5">
        <v>16010.42</v>
      </c>
      <c r="F1702" s="3" t="s">
        <v>6779</v>
      </c>
      <c r="G1702" s="3" t="s">
        <v>6780</v>
      </c>
      <c r="H1702" s="4">
        <v>40129</v>
      </c>
      <c r="I1702" s="3" t="s">
        <v>1488</v>
      </c>
      <c r="J1702" s="6">
        <v>46500</v>
      </c>
      <c r="K1702" s="3" t="s">
        <v>16267</v>
      </c>
      <c r="L1702" s="3" t="s">
        <v>16267</v>
      </c>
      <c r="M1702" s="3"/>
    </row>
    <row r="1703" spans="1:13" s="1" customFormat="1" ht="14.9" customHeight="1" x14ac:dyDescent="0.2">
      <c r="A1703" s="3" t="s">
        <v>94</v>
      </c>
      <c r="B1703" s="3" t="s">
        <v>531</v>
      </c>
      <c r="C1703" s="4">
        <v>32964</v>
      </c>
      <c r="D1703" s="3" t="s">
        <v>532</v>
      </c>
      <c r="E1703" s="5">
        <v>0</v>
      </c>
      <c r="F1703" s="3" t="s">
        <v>533</v>
      </c>
      <c r="G1703" s="3" t="s">
        <v>534</v>
      </c>
      <c r="H1703" s="4">
        <v>32964</v>
      </c>
      <c r="I1703" s="3" t="s">
        <v>21</v>
      </c>
      <c r="J1703" s="6">
        <v>6000</v>
      </c>
      <c r="K1703" s="3" t="s">
        <v>16267</v>
      </c>
      <c r="L1703" s="3"/>
      <c r="M1703" s="3"/>
    </row>
    <row r="1704" spans="1:13" s="1" customFormat="1" ht="14.9" customHeight="1" x14ac:dyDescent="0.2">
      <c r="A1704" s="3" t="s">
        <v>94</v>
      </c>
      <c r="B1704" s="3" t="s">
        <v>1670</v>
      </c>
      <c r="C1704" s="4">
        <v>32964</v>
      </c>
      <c r="D1704" s="3" t="s">
        <v>1671</v>
      </c>
      <c r="E1704" s="5">
        <v>0</v>
      </c>
      <c r="F1704" s="3" t="s">
        <v>1672</v>
      </c>
      <c r="G1704" s="3" t="s">
        <v>1673</v>
      </c>
      <c r="H1704" s="4">
        <v>45974</v>
      </c>
      <c r="I1704" s="3" t="s">
        <v>98</v>
      </c>
      <c r="J1704" s="6">
        <v>15750</v>
      </c>
      <c r="K1704" s="3"/>
      <c r="L1704" s="3"/>
      <c r="M1704" s="3"/>
    </row>
    <row r="1705" spans="1:13" s="1" customFormat="1" ht="14.9" customHeight="1" x14ac:dyDescent="0.2">
      <c r="A1705" s="3" t="s">
        <v>94</v>
      </c>
      <c r="B1705" s="3" t="s">
        <v>547</v>
      </c>
      <c r="C1705" s="4">
        <v>32964</v>
      </c>
      <c r="D1705" s="3" t="s">
        <v>548</v>
      </c>
      <c r="E1705" s="5">
        <v>0</v>
      </c>
      <c r="F1705" s="3" t="s">
        <v>549</v>
      </c>
      <c r="G1705" s="3" t="s">
        <v>57</v>
      </c>
      <c r="H1705" s="4">
        <v>44061</v>
      </c>
      <c r="I1705" s="3" t="s">
        <v>27</v>
      </c>
      <c r="J1705" s="6">
        <v>7000</v>
      </c>
      <c r="K1705" s="3"/>
      <c r="L1705" s="3"/>
      <c r="M1705" s="3"/>
    </row>
    <row r="1706" spans="1:13" s="1" customFormat="1" ht="14.9" customHeight="1" x14ac:dyDescent="0.2">
      <c r="A1706" s="3" t="s">
        <v>94</v>
      </c>
      <c r="B1706" s="3" t="s">
        <v>12813</v>
      </c>
      <c r="C1706" s="4">
        <v>34516</v>
      </c>
      <c r="D1706" s="3" t="s">
        <v>12814</v>
      </c>
      <c r="E1706" s="5">
        <v>7144.43</v>
      </c>
      <c r="F1706" s="3" t="s">
        <v>12815</v>
      </c>
      <c r="G1706" s="3" t="s">
        <v>12816</v>
      </c>
      <c r="H1706" s="4">
        <v>34516</v>
      </c>
      <c r="I1706" s="3" t="s">
        <v>98</v>
      </c>
      <c r="J1706" s="6">
        <v>22750</v>
      </c>
      <c r="K1706" s="3" t="s">
        <v>16267</v>
      </c>
      <c r="L1706" s="3" t="s">
        <v>16267</v>
      </c>
      <c r="M1706" s="3"/>
    </row>
    <row r="1707" spans="1:13" s="1" customFormat="1" ht="14.9" customHeight="1" x14ac:dyDescent="0.2">
      <c r="A1707" s="3" t="s">
        <v>94</v>
      </c>
      <c r="B1707" s="3" t="s">
        <v>13750</v>
      </c>
      <c r="C1707" s="4">
        <v>43623</v>
      </c>
      <c r="D1707" s="3" t="s">
        <v>13751</v>
      </c>
      <c r="E1707" s="5">
        <v>19530.45</v>
      </c>
      <c r="F1707" s="3" t="s">
        <v>13752</v>
      </c>
      <c r="G1707" s="3" t="s">
        <v>57</v>
      </c>
      <c r="H1707" s="4">
        <v>43623</v>
      </c>
      <c r="I1707" s="3" t="s">
        <v>98</v>
      </c>
      <c r="J1707" s="6">
        <v>56000</v>
      </c>
      <c r="K1707" s="3" t="s">
        <v>16267</v>
      </c>
      <c r="L1707" s="3" t="s">
        <v>16267</v>
      </c>
      <c r="M1707" s="3"/>
    </row>
    <row r="1708" spans="1:13" s="1" customFormat="1" ht="14.9" customHeight="1" x14ac:dyDescent="0.2">
      <c r="A1708" s="3" t="s">
        <v>94</v>
      </c>
      <c r="B1708" s="3" t="s">
        <v>8757</v>
      </c>
      <c r="C1708" s="4">
        <v>32964</v>
      </c>
      <c r="D1708" s="3"/>
      <c r="E1708" s="5">
        <v>5814.95</v>
      </c>
      <c r="F1708" s="3" t="s">
        <v>8758</v>
      </c>
      <c r="G1708" s="3" t="s">
        <v>57</v>
      </c>
      <c r="H1708" s="4">
        <v>43690</v>
      </c>
      <c r="I1708" s="3" t="s">
        <v>98</v>
      </c>
      <c r="J1708" s="6">
        <v>18500</v>
      </c>
      <c r="K1708" s="3" t="s">
        <v>16267</v>
      </c>
      <c r="L1708" s="3" t="s">
        <v>16267</v>
      </c>
      <c r="M1708" s="3"/>
    </row>
    <row r="1709" spans="1:13" s="1" customFormat="1" ht="14.9" customHeight="1" x14ac:dyDescent="0.2">
      <c r="A1709" s="3" t="s">
        <v>94</v>
      </c>
      <c r="B1709" s="3" t="s">
        <v>1560</v>
      </c>
      <c r="C1709" s="4">
        <v>32964</v>
      </c>
      <c r="D1709" s="3" t="s">
        <v>1561</v>
      </c>
      <c r="E1709" s="5">
        <v>9945</v>
      </c>
      <c r="F1709" s="3" t="s">
        <v>1562</v>
      </c>
      <c r="G1709" s="3" t="s">
        <v>1563</v>
      </c>
      <c r="H1709" s="4">
        <v>45281</v>
      </c>
      <c r="I1709" s="3" t="s">
        <v>27</v>
      </c>
      <c r="J1709" s="6">
        <v>22500</v>
      </c>
      <c r="K1709" s="3"/>
      <c r="L1709" s="3"/>
      <c r="M1709" s="3"/>
    </row>
    <row r="1710" spans="1:13" s="1" customFormat="1" ht="14.9" customHeight="1" x14ac:dyDescent="0.2">
      <c r="A1710" s="3" t="s">
        <v>94</v>
      </c>
      <c r="B1710" s="3" t="s">
        <v>13701</v>
      </c>
      <c r="C1710" s="4">
        <v>32964</v>
      </c>
      <c r="D1710" s="3" t="s">
        <v>13702</v>
      </c>
      <c r="E1710" s="5">
        <v>23540</v>
      </c>
      <c r="F1710" s="3" t="s">
        <v>13703</v>
      </c>
      <c r="G1710" s="3" t="s">
        <v>195</v>
      </c>
      <c r="H1710" s="4">
        <v>38272</v>
      </c>
      <c r="I1710" s="3" t="s">
        <v>98</v>
      </c>
      <c r="J1710" s="6">
        <v>53500</v>
      </c>
      <c r="K1710" s="3" t="s">
        <v>16267</v>
      </c>
      <c r="L1710" s="3"/>
      <c r="M1710" s="3"/>
    </row>
    <row r="1711" spans="1:13" s="1" customFormat="1" ht="14.9" customHeight="1" x14ac:dyDescent="0.2">
      <c r="A1711" s="3" t="s">
        <v>94</v>
      </c>
      <c r="B1711" s="3" t="s">
        <v>561</v>
      </c>
      <c r="C1711" s="4">
        <v>40140</v>
      </c>
      <c r="D1711" s="3" t="s">
        <v>562</v>
      </c>
      <c r="E1711" s="5">
        <v>9016</v>
      </c>
      <c r="F1711" s="3" t="s">
        <v>563</v>
      </c>
      <c r="G1711" s="3" t="s">
        <v>564</v>
      </c>
      <c r="H1711" s="4">
        <v>41945</v>
      </c>
      <c r="I1711" s="3" t="s">
        <v>98</v>
      </c>
      <c r="J1711" s="6">
        <v>23000</v>
      </c>
      <c r="K1711" s="3" t="s">
        <v>16267</v>
      </c>
      <c r="L1711" s="3"/>
      <c r="M1711" s="3"/>
    </row>
    <row r="1712" spans="1:13" s="1" customFormat="1" ht="14.9" customHeight="1" x14ac:dyDescent="0.2">
      <c r="A1712" s="3" t="s">
        <v>94</v>
      </c>
      <c r="B1712" s="3" t="s">
        <v>14546</v>
      </c>
      <c r="C1712" s="4">
        <v>32964</v>
      </c>
      <c r="D1712" s="3"/>
      <c r="E1712" s="5">
        <v>10501.46</v>
      </c>
      <c r="F1712" s="3" t="s">
        <v>14547</v>
      </c>
      <c r="G1712" s="3" t="s">
        <v>57</v>
      </c>
      <c r="H1712" s="4">
        <v>43116</v>
      </c>
      <c r="I1712" s="3" t="s">
        <v>98</v>
      </c>
      <c r="J1712" s="6">
        <v>33500</v>
      </c>
      <c r="K1712" s="3" t="s">
        <v>16267</v>
      </c>
      <c r="L1712" s="3" t="s">
        <v>16267</v>
      </c>
      <c r="M1712" s="3"/>
    </row>
    <row r="1713" spans="1:13" s="1" customFormat="1" ht="14.9" customHeight="1" x14ac:dyDescent="0.2">
      <c r="A1713" s="3" t="s">
        <v>94</v>
      </c>
      <c r="B1713" s="3" t="s">
        <v>5070</v>
      </c>
      <c r="C1713" s="4">
        <v>32964</v>
      </c>
      <c r="D1713" s="3" t="s">
        <v>5071</v>
      </c>
      <c r="E1713" s="5">
        <v>15752.18</v>
      </c>
      <c r="F1713" s="3" t="s">
        <v>5072</v>
      </c>
      <c r="G1713" s="3" t="s">
        <v>57</v>
      </c>
      <c r="H1713" s="4">
        <v>41365</v>
      </c>
      <c r="I1713" s="3" t="s">
        <v>98</v>
      </c>
      <c r="J1713" s="6">
        <v>50000</v>
      </c>
      <c r="K1713" s="3" t="s">
        <v>16267</v>
      </c>
      <c r="L1713" s="3" t="s">
        <v>16267</v>
      </c>
      <c r="M1713" s="3"/>
    </row>
    <row r="1714" spans="1:13" s="1" customFormat="1" ht="14.9" customHeight="1" x14ac:dyDescent="0.2">
      <c r="A1714" s="3" t="s">
        <v>94</v>
      </c>
      <c r="B1714" s="3" t="s">
        <v>6555</v>
      </c>
      <c r="C1714" s="4">
        <v>32964</v>
      </c>
      <c r="D1714" s="3" t="s">
        <v>6556</v>
      </c>
      <c r="E1714" s="5">
        <v>7746.98</v>
      </c>
      <c r="F1714" s="3" t="s">
        <v>6557</v>
      </c>
      <c r="G1714" s="3" t="s">
        <v>57</v>
      </c>
      <c r="H1714" s="4">
        <v>32964</v>
      </c>
      <c r="I1714" s="3" t="s">
        <v>98</v>
      </c>
      <c r="J1714" s="6">
        <v>24750</v>
      </c>
      <c r="K1714" s="3" t="s">
        <v>16267</v>
      </c>
      <c r="L1714" s="3" t="s">
        <v>16267</v>
      </c>
      <c r="M1714" s="3"/>
    </row>
    <row r="1715" spans="1:13" s="1" customFormat="1" ht="14.9" customHeight="1" x14ac:dyDescent="0.2">
      <c r="A1715" s="3" t="s">
        <v>94</v>
      </c>
      <c r="B1715" s="3" t="s">
        <v>543</v>
      </c>
      <c r="C1715" s="4">
        <v>32964</v>
      </c>
      <c r="D1715" s="3" t="s">
        <v>544</v>
      </c>
      <c r="E1715" s="5">
        <v>6800.12</v>
      </c>
      <c r="F1715" s="3" t="s">
        <v>545</v>
      </c>
      <c r="G1715" s="3" t="s">
        <v>546</v>
      </c>
      <c r="H1715" s="4">
        <v>32964</v>
      </c>
      <c r="I1715" s="3" t="s">
        <v>98</v>
      </c>
      <c r="J1715" s="6">
        <v>21750</v>
      </c>
      <c r="K1715" s="3" t="s">
        <v>16267</v>
      </c>
      <c r="L1715" s="3" t="s">
        <v>16267</v>
      </c>
      <c r="M1715" s="3"/>
    </row>
    <row r="1716" spans="1:13" s="1" customFormat="1" ht="14.9" customHeight="1" x14ac:dyDescent="0.2">
      <c r="A1716" s="3" t="s">
        <v>94</v>
      </c>
      <c r="B1716" s="3" t="s">
        <v>7944</v>
      </c>
      <c r="C1716" s="4">
        <v>33942</v>
      </c>
      <c r="D1716" s="3"/>
      <c r="E1716" s="5">
        <v>0</v>
      </c>
      <c r="F1716" s="3" t="s">
        <v>7945</v>
      </c>
      <c r="G1716" s="3" t="s">
        <v>57</v>
      </c>
      <c r="H1716" s="4">
        <v>44076</v>
      </c>
      <c r="I1716" s="3" t="s">
        <v>704</v>
      </c>
      <c r="J1716" s="6">
        <v>8600</v>
      </c>
      <c r="K1716" s="3" t="s">
        <v>16267</v>
      </c>
      <c r="L1716" s="3"/>
      <c r="M1716" s="3"/>
    </row>
    <row r="1717" spans="1:13" s="1" customFormat="1" ht="14.9" customHeight="1" x14ac:dyDescent="0.2">
      <c r="A1717" s="3" t="s">
        <v>94</v>
      </c>
      <c r="B1717" s="3" t="s">
        <v>10626</v>
      </c>
      <c r="C1717" s="4">
        <v>36346</v>
      </c>
      <c r="D1717" s="3"/>
      <c r="E1717" s="5">
        <v>0</v>
      </c>
      <c r="F1717" s="3" t="s">
        <v>10627</v>
      </c>
      <c r="G1717" s="3" t="s">
        <v>10628</v>
      </c>
      <c r="H1717" s="4">
        <v>42861</v>
      </c>
      <c r="I1717" s="3" t="s">
        <v>147</v>
      </c>
      <c r="J1717" s="6">
        <v>9000</v>
      </c>
      <c r="K1717" s="3" t="s">
        <v>16267</v>
      </c>
      <c r="L1717" s="3"/>
      <c r="M1717" s="3"/>
    </row>
    <row r="1718" spans="1:13" s="1" customFormat="1" ht="14.9" customHeight="1" x14ac:dyDescent="0.2">
      <c r="A1718" s="3" t="s">
        <v>94</v>
      </c>
      <c r="B1718" s="3" t="s">
        <v>10272</v>
      </c>
      <c r="C1718" s="4">
        <v>35886</v>
      </c>
      <c r="D1718" s="3"/>
      <c r="E1718" s="5">
        <v>0</v>
      </c>
      <c r="F1718" s="3" t="s">
        <v>10273</v>
      </c>
      <c r="G1718" s="3" t="s">
        <v>10274</v>
      </c>
      <c r="H1718" s="4">
        <v>44076</v>
      </c>
      <c r="I1718" s="3" t="s">
        <v>98</v>
      </c>
      <c r="J1718" s="6">
        <v>8600</v>
      </c>
      <c r="K1718" s="3" t="s">
        <v>16267</v>
      </c>
      <c r="L1718" s="3"/>
      <c r="M1718" s="3"/>
    </row>
    <row r="1719" spans="1:13" s="1" customFormat="1" ht="14.9" customHeight="1" x14ac:dyDescent="0.2">
      <c r="A1719" s="3" t="s">
        <v>94</v>
      </c>
      <c r="B1719" s="3" t="s">
        <v>4633</v>
      </c>
      <c r="C1719" s="4">
        <v>32964</v>
      </c>
      <c r="D1719" s="3" t="s">
        <v>4575</v>
      </c>
      <c r="E1719" s="5">
        <v>4900</v>
      </c>
      <c r="F1719" s="3" t="s">
        <v>4634</v>
      </c>
      <c r="G1719" s="3" t="s">
        <v>621</v>
      </c>
      <c r="H1719" s="4">
        <v>32964</v>
      </c>
      <c r="I1719" s="3" t="s">
        <v>4577</v>
      </c>
      <c r="J1719" s="6">
        <v>12500</v>
      </c>
      <c r="K1719" s="3" t="s">
        <v>16267</v>
      </c>
      <c r="L1719" s="3"/>
      <c r="M1719" s="3"/>
    </row>
    <row r="1720" spans="1:13" s="1" customFormat="1" ht="14.9" customHeight="1" x14ac:dyDescent="0.2">
      <c r="A1720" s="3" t="s">
        <v>94</v>
      </c>
      <c r="B1720" s="3" t="s">
        <v>334</v>
      </c>
      <c r="C1720" s="4">
        <v>32964</v>
      </c>
      <c r="D1720" s="3" t="s">
        <v>335</v>
      </c>
      <c r="E1720" s="5">
        <v>1293.5999999999999</v>
      </c>
      <c r="F1720" s="3" t="s">
        <v>336</v>
      </c>
      <c r="G1720" s="3" t="s">
        <v>337</v>
      </c>
      <c r="H1720" s="4">
        <v>33221</v>
      </c>
      <c r="I1720" s="3" t="s">
        <v>98</v>
      </c>
      <c r="J1720" s="6">
        <v>16500</v>
      </c>
      <c r="K1720" s="3" t="s">
        <v>16267</v>
      </c>
      <c r="L1720" s="3"/>
      <c r="M1720" s="3"/>
    </row>
    <row r="1721" spans="1:13" s="1" customFormat="1" ht="14.9" customHeight="1" x14ac:dyDescent="0.2">
      <c r="A1721" s="3" t="s">
        <v>94</v>
      </c>
      <c r="B1721" s="3" t="s">
        <v>346</v>
      </c>
      <c r="C1721" s="4">
        <v>34759</v>
      </c>
      <c r="D1721" s="3"/>
      <c r="E1721" s="5">
        <v>5440.7</v>
      </c>
      <c r="F1721" s="3" t="s">
        <v>347</v>
      </c>
      <c r="G1721" s="3" t="s">
        <v>57</v>
      </c>
      <c r="H1721" s="4">
        <v>45805</v>
      </c>
      <c r="I1721" s="3" t="s">
        <v>127</v>
      </c>
      <c r="J1721" s="6">
        <v>17250</v>
      </c>
      <c r="K1721" s="3" t="s">
        <v>16267</v>
      </c>
      <c r="L1721" s="3" t="s">
        <v>16267</v>
      </c>
      <c r="M1721" s="3"/>
    </row>
    <row r="1722" spans="1:13" s="1" customFormat="1" ht="14.9" customHeight="1" x14ac:dyDescent="0.2">
      <c r="A1722" s="3" t="s">
        <v>94</v>
      </c>
      <c r="B1722" s="3" t="s">
        <v>11448</v>
      </c>
      <c r="C1722" s="4">
        <v>42309</v>
      </c>
      <c r="D1722" s="3" t="s">
        <v>11449</v>
      </c>
      <c r="E1722" s="5">
        <v>1436.5</v>
      </c>
      <c r="F1722" s="3" t="s">
        <v>11450</v>
      </c>
      <c r="G1722" s="3" t="s">
        <v>11451</v>
      </c>
      <c r="H1722" s="4">
        <v>45962</v>
      </c>
      <c r="I1722" s="3" t="s">
        <v>27</v>
      </c>
      <c r="J1722" s="6">
        <v>3250</v>
      </c>
      <c r="K1722" s="3"/>
      <c r="L1722" s="3"/>
      <c r="M1722" s="3"/>
    </row>
    <row r="1723" spans="1:13" s="1" customFormat="1" ht="14.9" customHeight="1" x14ac:dyDescent="0.2">
      <c r="A1723" s="3" t="s">
        <v>94</v>
      </c>
      <c r="B1723" s="3" t="s">
        <v>11452</v>
      </c>
      <c r="C1723" s="4">
        <v>42309</v>
      </c>
      <c r="D1723" s="3" t="s">
        <v>11449</v>
      </c>
      <c r="E1723" s="5">
        <v>784.55</v>
      </c>
      <c r="F1723" s="3" t="s">
        <v>11453</v>
      </c>
      <c r="G1723" s="3" t="s">
        <v>11451</v>
      </c>
      <c r="H1723" s="4">
        <v>45962</v>
      </c>
      <c r="I1723" s="3" t="s">
        <v>27</v>
      </c>
      <c r="J1723" s="6">
        <v>1775</v>
      </c>
      <c r="K1723" s="3"/>
      <c r="L1723" s="3"/>
      <c r="M1723" s="3"/>
    </row>
    <row r="1724" spans="1:13" s="1" customFormat="1" ht="14.9" customHeight="1" x14ac:dyDescent="0.2">
      <c r="A1724" s="3" t="s">
        <v>94</v>
      </c>
      <c r="B1724" s="3" t="s">
        <v>11454</v>
      </c>
      <c r="C1724" s="4">
        <v>42309</v>
      </c>
      <c r="D1724" s="3" t="s">
        <v>11449</v>
      </c>
      <c r="E1724" s="5">
        <v>1502.8</v>
      </c>
      <c r="F1724" s="3" t="s">
        <v>11455</v>
      </c>
      <c r="G1724" s="3" t="s">
        <v>11451</v>
      </c>
      <c r="H1724" s="4">
        <v>45979</v>
      </c>
      <c r="I1724" s="3" t="s">
        <v>27</v>
      </c>
      <c r="J1724" s="6">
        <v>3400</v>
      </c>
      <c r="K1724" s="3"/>
      <c r="L1724" s="3"/>
      <c r="M1724" s="3"/>
    </row>
    <row r="1725" spans="1:13" s="1" customFormat="1" ht="14.9" customHeight="1" x14ac:dyDescent="0.2">
      <c r="A1725" s="3" t="s">
        <v>94</v>
      </c>
      <c r="B1725" s="3" t="s">
        <v>11456</v>
      </c>
      <c r="C1725" s="4">
        <v>42309</v>
      </c>
      <c r="D1725" s="3" t="s">
        <v>11449</v>
      </c>
      <c r="E1725" s="5">
        <v>1701.7</v>
      </c>
      <c r="F1725" s="3" t="s">
        <v>11457</v>
      </c>
      <c r="G1725" s="3" t="s">
        <v>11451</v>
      </c>
      <c r="H1725" s="4">
        <v>45962</v>
      </c>
      <c r="I1725" s="3" t="s">
        <v>27</v>
      </c>
      <c r="J1725" s="6">
        <v>3850</v>
      </c>
      <c r="K1725" s="3"/>
      <c r="L1725" s="3"/>
      <c r="M1725" s="3"/>
    </row>
    <row r="1726" spans="1:13" s="1" customFormat="1" ht="14.9" customHeight="1" x14ac:dyDescent="0.2">
      <c r="A1726" s="3" t="s">
        <v>94</v>
      </c>
      <c r="B1726" s="3" t="s">
        <v>9078</v>
      </c>
      <c r="C1726" s="4">
        <v>42309</v>
      </c>
      <c r="D1726" s="3"/>
      <c r="E1726" s="5">
        <v>0</v>
      </c>
      <c r="F1726" s="3" t="s">
        <v>9079</v>
      </c>
      <c r="G1726" s="3" t="s">
        <v>9080</v>
      </c>
      <c r="H1726" s="4">
        <v>42309</v>
      </c>
      <c r="I1726" s="3" t="s">
        <v>157</v>
      </c>
      <c r="J1726" s="6">
        <v>3000</v>
      </c>
      <c r="K1726" s="3"/>
      <c r="L1726" s="3"/>
      <c r="M1726" s="3"/>
    </row>
    <row r="1727" spans="1:13" s="1" customFormat="1" ht="14.9" customHeight="1" x14ac:dyDescent="0.2">
      <c r="A1727" s="3" t="s">
        <v>94</v>
      </c>
      <c r="B1727" s="3" t="s">
        <v>9081</v>
      </c>
      <c r="C1727" s="4">
        <v>42309</v>
      </c>
      <c r="D1727" s="3"/>
      <c r="E1727" s="5">
        <v>0</v>
      </c>
      <c r="F1727" s="3" t="s">
        <v>9082</v>
      </c>
      <c r="G1727" s="3" t="s">
        <v>9080</v>
      </c>
      <c r="H1727" s="4">
        <v>42331</v>
      </c>
      <c r="I1727" s="3" t="s">
        <v>157</v>
      </c>
      <c r="J1727" s="6">
        <v>1150</v>
      </c>
      <c r="K1727" s="3"/>
      <c r="L1727" s="3"/>
      <c r="M1727" s="3"/>
    </row>
    <row r="1728" spans="1:13" s="1" customFormat="1" ht="14.9" customHeight="1" x14ac:dyDescent="0.2">
      <c r="A1728" s="3" t="s">
        <v>94</v>
      </c>
      <c r="B1728" s="3" t="s">
        <v>9083</v>
      </c>
      <c r="C1728" s="4">
        <v>42309</v>
      </c>
      <c r="D1728" s="3"/>
      <c r="E1728" s="5">
        <v>0</v>
      </c>
      <c r="F1728" s="3" t="s">
        <v>9084</v>
      </c>
      <c r="G1728" s="3" t="s">
        <v>9080</v>
      </c>
      <c r="H1728" s="4">
        <v>42331</v>
      </c>
      <c r="I1728" s="3" t="s">
        <v>157</v>
      </c>
      <c r="J1728" s="6">
        <v>230</v>
      </c>
      <c r="K1728" s="3"/>
      <c r="L1728" s="3"/>
      <c r="M1728" s="3"/>
    </row>
    <row r="1729" spans="1:13" s="1" customFormat="1" ht="14.9" customHeight="1" x14ac:dyDescent="0.2">
      <c r="A1729" s="3" t="s">
        <v>94</v>
      </c>
      <c r="B1729" s="3" t="s">
        <v>9085</v>
      </c>
      <c r="C1729" s="4">
        <v>42309</v>
      </c>
      <c r="D1729" s="3"/>
      <c r="E1729" s="5">
        <v>0</v>
      </c>
      <c r="F1729" s="3" t="s">
        <v>9086</v>
      </c>
      <c r="G1729" s="3" t="s">
        <v>9080</v>
      </c>
      <c r="H1729" s="4">
        <v>42331</v>
      </c>
      <c r="I1729" s="3" t="s">
        <v>157</v>
      </c>
      <c r="J1729" s="6">
        <v>590</v>
      </c>
      <c r="K1729" s="3"/>
      <c r="L1729" s="3"/>
      <c r="M1729" s="3"/>
    </row>
    <row r="1730" spans="1:13" s="1" customFormat="1" ht="14.9" customHeight="1" x14ac:dyDescent="0.2">
      <c r="A1730" s="3" t="s">
        <v>94</v>
      </c>
      <c r="B1730" s="3" t="s">
        <v>11506</v>
      </c>
      <c r="C1730" s="4">
        <v>32964</v>
      </c>
      <c r="D1730" s="3" t="s">
        <v>11507</v>
      </c>
      <c r="E1730" s="5">
        <v>5665.25</v>
      </c>
      <c r="F1730" s="3" t="s">
        <v>11508</v>
      </c>
      <c r="G1730" s="3" t="s">
        <v>57</v>
      </c>
      <c r="H1730" s="4">
        <v>41974</v>
      </c>
      <c r="I1730" s="3" t="s">
        <v>127</v>
      </c>
      <c r="J1730" s="6">
        <v>17500</v>
      </c>
      <c r="K1730" s="3" t="s">
        <v>16267</v>
      </c>
      <c r="L1730" s="3" t="s">
        <v>16267</v>
      </c>
      <c r="M1730" s="3"/>
    </row>
    <row r="1731" spans="1:13" s="1" customFormat="1" ht="14.9" customHeight="1" x14ac:dyDescent="0.2">
      <c r="A1731" s="3" t="s">
        <v>94</v>
      </c>
      <c r="B1731" s="3" t="s">
        <v>3397</v>
      </c>
      <c r="C1731" s="4">
        <v>38443</v>
      </c>
      <c r="D1731" s="3" t="s">
        <v>3398</v>
      </c>
      <c r="E1731" s="5">
        <v>3889.6</v>
      </c>
      <c r="F1731" s="3" t="s">
        <v>3399</v>
      </c>
      <c r="G1731" s="3" t="s">
        <v>3400</v>
      </c>
      <c r="H1731" s="4">
        <v>45778</v>
      </c>
      <c r="I1731" s="3" t="s">
        <v>98</v>
      </c>
      <c r="J1731" s="6">
        <v>8800</v>
      </c>
      <c r="K1731" s="3"/>
      <c r="L1731" s="3"/>
      <c r="M1731" s="3"/>
    </row>
    <row r="1732" spans="1:13" s="1" customFormat="1" ht="14.9" customHeight="1" x14ac:dyDescent="0.2">
      <c r="A1732" s="3" t="s">
        <v>94</v>
      </c>
      <c r="B1732" s="3" t="s">
        <v>3401</v>
      </c>
      <c r="C1732" s="4">
        <v>38443</v>
      </c>
      <c r="D1732" s="3" t="s">
        <v>3398</v>
      </c>
      <c r="E1732" s="5">
        <v>7833.05</v>
      </c>
      <c r="F1732" s="3" t="s">
        <v>3402</v>
      </c>
      <c r="G1732" s="3" t="s">
        <v>3400</v>
      </c>
      <c r="H1732" s="4">
        <v>38443</v>
      </c>
      <c r="I1732" s="3" t="s">
        <v>98</v>
      </c>
      <c r="J1732" s="6">
        <v>24000</v>
      </c>
      <c r="K1732" s="3" t="s">
        <v>16267</v>
      </c>
      <c r="L1732" s="3" t="s">
        <v>16267</v>
      </c>
      <c r="M1732" s="3"/>
    </row>
    <row r="1733" spans="1:13" s="1" customFormat="1" ht="14.9" customHeight="1" x14ac:dyDescent="0.2">
      <c r="A1733" s="3" t="s">
        <v>94</v>
      </c>
      <c r="B1733" s="3" t="s">
        <v>4245</v>
      </c>
      <c r="C1733" s="4">
        <v>32964</v>
      </c>
      <c r="D1733" s="3" t="s">
        <v>4246</v>
      </c>
      <c r="E1733" s="5">
        <v>13600.25</v>
      </c>
      <c r="F1733" s="3" t="s">
        <v>4247</v>
      </c>
      <c r="G1733" s="3" t="s">
        <v>4248</v>
      </c>
      <c r="H1733" s="4">
        <v>44968</v>
      </c>
      <c r="I1733" s="3" t="s">
        <v>127</v>
      </c>
      <c r="J1733" s="6">
        <v>42750</v>
      </c>
      <c r="K1733" s="3" t="s">
        <v>16267</v>
      </c>
      <c r="L1733" s="3" t="s">
        <v>16267</v>
      </c>
      <c r="M1733" s="3"/>
    </row>
    <row r="1734" spans="1:13" s="1" customFormat="1" ht="14.9" customHeight="1" x14ac:dyDescent="0.2">
      <c r="A1734" s="3" t="s">
        <v>94</v>
      </c>
      <c r="B1734" s="3" t="s">
        <v>9246</v>
      </c>
      <c r="C1734" s="4">
        <v>35977</v>
      </c>
      <c r="D1734" s="3"/>
      <c r="E1734" s="5">
        <v>0</v>
      </c>
      <c r="F1734" s="3" t="s">
        <v>9247</v>
      </c>
      <c r="G1734" s="3" t="s">
        <v>9248</v>
      </c>
      <c r="H1734" s="4">
        <v>38443</v>
      </c>
      <c r="I1734" s="3" t="s">
        <v>98</v>
      </c>
      <c r="J1734" s="6">
        <v>4800</v>
      </c>
      <c r="K1734" s="3"/>
      <c r="L1734" s="3"/>
      <c r="M1734" s="3"/>
    </row>
    <row r="1735" spans="1:13" s="1" customFormat="1" ht="14.9" customHeight="1" x14ac:dyDescent="0.2">
      <c r="A1735" s="3" t="s">
        <v>94</v>
      </c>
      <c r="B1735" s="3" t="s">
        <v>7949</v>
      </c>
      <c r="C1735" s="4">
        <v>43831</v>
      </c>
      <c r="D1735" s="3"/>
      <c r="E1735" s="5">
        <v>0</v>
      </c>
      <c r="F1735" s="3" t="s">
        <v>7950</v>
      </c>
      <c r="G1735" s="3" t="s">
        <v>57</v>
      </c>
      <c r="H1735" s="4">
        <v>43831</v>
      </c>
      <c r="I1735" s="3"/>
      <c r="J1735" s="6">
        <v>4000</v>
      </c>
      <c r="K1735" s="3" t="s">
        <v>16267</v>
      </c>
      <c r="L1735" s="3"/>
      <c r="M1735" s="3"/>
    </row>
    <row r="1736" spans="1:13" s="1" customFormat="1" ht="14.9" customHeight="1" x14ac:dyDescent="0.2">
      <c r="A1736" s="3" t="s">
        <v>94</v>
      </c>
      <c r="B1736" s="3" t="s">
        <v>10533</v>
      </c>
      <c r="C1736" s="4">
        <v>43831</v>
      </c>
      <c r="D1736" s="3" t="s">
        <v>16260</v>
      </c>
      <c r="E1736" s="5">
        <v>0.39</v>
      </c>
      <c r="F1736" s="3" t="s">
        <v>10534</v>
      </c>
      <c r="G1736" s="3" t="s">
        <v>10535</v>
      </c>
      <c r="H1736" s="4">
        <v>43831</v>
      </c>
      <c r="I1736" s="3" t="s">
        <v>1363</v>
      </c>
      <c r="J1736" s="6">
        <v>1</v>
      </c>
      <c r="K1736" s="3" t="s">
        <v>16267</v>
      </c>
      <c r="L1736" s="3"/>
      <c r="M1736" s="3"/>
    </row>
    <row r="1737" spans="1:13" s="1" customFormat="1" ht="14.9" customHeight="1" x14ac:dyDescent="0.2">
      <c r="A1737" s="3" t="s">
        <v>94</v>
      </c>
      <c r="B1737" s="3" t="s">
        <v>10536</v>
      </c>
      <c r="C1737" s="4">
        <v>32964</v>
      </c>
      <c r="D1737" s="7" t="s">
        <v>16260</v>
      </c>
      <c r="E1737" s="5">
        <v>44.01</v>
      </c>
      <c r="F1737" s="3" t="s">
        <v>10537</v>
      </c>
      <c r="G1737" s="3" t="s">
        <v>10535</v>
      </c>
      <c r="H1737" s="4">
        <v>32964</v>
      </c>
      <c r="I1737" s="3" t="s">
        <v>10538</v>
      </c>
      <c r="J1737" s="6">
        <v>1125</v>
      </c>
      <c r="K1737" s="3" t="s">
        <v>16267</v>
      </c>
      <c r="L1737" s="3"/>
      <c r="M1737" s="3"/>
    </row>
    <row r="1738" spans="1:13" s="1" customFormat="1" ht="14.9" customHeight="1" x14ac:dyDescent="0.2">
      <c r="A1738" s="3" t="s">
        <v>94</v>
      </c>
      <c r="B1738" s="3" t="s">
        <v>12143</v>
      </c>
      <c r="C1738" s="4">
        <v>32964</v>
      </c>
      <c r="D1738" s="3" t="s">
        <v>12144</v>
      </c>
      <c r="E1738" s="5">
        <v>11267.55</v>
      </c>
      <c r="F1738" s="3" t="s">
        <v>12145</v>
      </c>
      <c r="G1738" s="3" t="s">
        <v>12146</v>
      </c>
      <c r="H1738" s="4">
        <v>45152</v>
      </c>
      <c r="I1738" s="3" t="s">
        <v>218</v>
      </c>
      <c r="J1738" s="6">
        <v>52000</v>
      </c>
      <c r="K1738" s="3" t="s">
        <v>16267</v>
      </c>
      <c r="L1738" s="3" t="s">
        <v>16267</v>
      </c>
      <c r="M1738" s="3" t="s">
        <v>16267</v>
      </c>
    </row>
    <row r="1739" spans="1:13" s="1" customFormat="1" ht="14.9" customHeight="1" x14ac:dyDescent="0.2">
      <c r="A1739" s="3" t="s">
        <v>94</v>
      </c>
      <c r="B1739" s="3" t="s">
        <v>10035</v>
      </c>
      <c r="C1739" s="4">
        <v>38565</v>
      </c>
      <c r="D1739" s="3"/>
      <c r="E1739" s="5">
        <v>0</v>
      </c>
      <c r="F1739" s="3" t="s">
        <v>10036</v>
      </c>
      <c r="G1739" s="3" t="s">
        <v>10037</v>
      </c>
      <c r="H1739" s="4">
        <v>40026</v>
      </c>
      <c r="I1739" s="3" t="s">
        <v>27</v>
      </c>
      <c r="J1739" s="6">
        <v>7400</v>
      </c>
      <c r="K1739" s="3"/>
      <c r="L1739" s="3"/>
      <c r="M1739" s="3"/>
    </row>
    <row r="1740" spans="1:13" s="1" customFormat="1" ht="14.9" customHeight="1" x14ac:dyDescent="0.2">
      <c r="A1740" s="3" t="s">
        <v>94</v>
      </c>
      <c r="B1740" s="3" t="s">
        <v>2428</v>
      </c>
      <c r="C1740" s="4">
        <v>38565</v>
      </c>
      <c r="D1740" s="3" t="s">
        <v>2429</v>
      </c>
      <c r="E1740" s="5">
        <v>11074</v>
      </c>
      <c r="F1740" s="3" t="s">
        <v>2430</v>
      </c>
      <c r="G1740" s="3" t="s">
        <v>2431</v>
      </c>
      <c r="H1740" s="4">
        <v>43557</v>
      </c>
      <c r="I1740" s="3" t="s">
        <v>1042</v>
      </c>
      <c r="J1740" s="6">
        <v>28250</v>
      </c>
      <c r="K1740" s="3" t="s">
        <v>16267</v>
      </c>
      <c r="L1740" s="3"/>
      <c r="M1740" s="3"/>
    </row>
    <row r="1741" spans="1:13" s="1" customFormat="1" ht="14.9" customHeight="1" x14ac:dyDescent="0.2">
      <c r="A1741" s="3" t="s">
        <v>94</v>
      </c>
      <c r="B1741" s="3" t="s">
        <v>9098</v>
      </c>
      <c r="C1741" s="4">
        <v>32964</v>
      </c>
      <c r="D1741" s="3"/>
      <c r="E1741" s="5">
        <v>1880</v>
      </c>
      <c r="F1741" s="3" t="s">
        <v>9099</v>
      </c>
      <c r="G1741" s="3" t="s">
        <v>57</v>
      </c>
      <c r="H1741" s="4">
        <v>44562</v>
      </c>
      <c r="I1741" s="3" t="s">
        <v>2821</v>
      </c>
      <c r="J1741" s="6">
        <v>15000</v>
      </c>
      <c r="K1741" s="3" t="s">
        <v>16267</v>
      </c>
      <c r="L1741" s="3" t="s">
        <v>16267</v>
      </c>
      <c r="M1741" s="3"/>
    </row>
    <row r="1742" spans="1:13" s="1" customFormat="1" ht="14.9" customHeight="1" x14ac:dyDescent="0.2">
      <c r="A1742" s="3" t="s">
        <v>94</v>
      </c>
      <c r="B1742" s="3" t="s">
        <v>1461</v>
      </c>
      <c r="C1742" s="4">
        <v>42614</v>
      </c>
      <c r="D1742" s="3" t="s">
        <v>1462</v>
      </c>
      <c r="E1742" s="5">
        <v>0</v>
      </c>
      <c r="F1742" s="3" t="s">
        <v>1463</v>
      </c>
      <c r="G1742" s="3" t="s">
        <v>57</v>
      </c>
      <c r="H1742" s="4">
        <v>42614</v>
      </c>
      <c r="I1742" s="3" t="s">
        <v>27</v>
      </c>
      <c r="J1742" s="6">
        <v>4200</v>
      </c>
      <c r="K1742" s="3"/>
      <c r="L1742" s="3"/>
      <c r="M1742" s="3"/>
    </row>
    <row r="1743" spans="1:13" s="1" customFormat="1" ht="14.9" customHeight="1" x14ac:dyDescent="0.2">
      <c r="A1743" s="3" t="s">
        <v>94</v>
      </c>
      <c r="B1743" s="3" t="s">
        <v>415</v>
      </c>
      <c r="C1743" s="4">
        <v>42614</v>
      </c>
      <c r="D1743" s="3" t="s">
        <v>416</v>
      </c>
      <c r="E1743" s="5">
        <v>0</v>
      </c>
      <c r="F1743" s="3" t="s">
        <v>417</v>
      </c>
      <c r="G1743" s="3" t="s">
        <v>57</v>
      </c>
      <c r="H1743" s="4">
        <v>45231</v>
      </c>
      <c r="I1743" s="3" t="s">
        <v>27</v>
      </c>
      <c r="J1743" s="6">
        <v>2900</v>
      </c>
      <c r="K1743" s="3"/>
      <c r="L1743" s="3"/>
      <c r="M1743" s="3"/>
    </row>
    <row r="1744" spans="1:13" s="1" customFormat="1" ht="14.9" customHeight="1" x14ac:dyDescent="0.2">
      <c r="A1744" s="3" t="s">
        <v>94</v>
      </c>
      <c r="B1744" s="3" t="s">
        <v>7350</v>
      </c>
      <c r="C1744" s="4">
        <v>42614</v>
      </c>
      <c r="D1744" s="3"/>
      <c r="E1744" s="5">
        <v>1105</v>
      </c>
      <c r="F1744" s="3" t="s">
        <v>7351</v>
      </c>
      <c r="G1744" s="3" t="s">
        <v>57</v>
      </c>
      <c r="H1744" s="4">
        <v>44105</v>
      </c>
      <c r="I1744" s="3" t="s">
        <v>27</v>
      </c>
      <c r="J1744" s="6">
        <v>2500</v>
      </c>
      <c r="K1744" s="3"/>
      <c r="L1744" s="3"/>
      <c r="M1744" s="3"/>
    </row>
    <row r="1745" spans="1:13" s="1" customFormat="1" ht="14.9" customHeight="1" x14ac:dyDescent="0.2">
      <c r="A1745" s="3" t="s">
        <v>94</v>
      </c>
      <c r="B1745" s="3" t="s">
        <v>12296</v>
      </c>
      <c r="C1745" s="4">
        <v>42614</v>
      </c>
      <c r="D1745" s="3" t="s">
        <v>12297</v>
      </c>
      <c r="E1745" s="5">
        <v>0</v>
      </c>
      <c r="F1745" s="3" t="s">
        <v>12298</v>
      </c>
      <c r="G1745" s="3" t="s">
        <v>57</v>
      </c>
      <c r="H1745" s="4">
        <v>44105</v>
      </c>
      <c r="I1745" s="3" t="s">
        <v>27</v>
      </c>
      <c r="J1745" s="6">
        <v>1050</v>
      </c>
      <c r="K1745" s="3"/>
      <c r="L1745" s="3"/>
      <c r="M1745" s="3"/>
    </row>
    <row r="1746" spans="1:13" s="1" customFormat="1" ht="14.9" customHeight="1" x14ac:dyDescent="0.2">
      <c r="A1746" s="3" t="s">
        <v>94</v>
      </c>
      <c r="B1746" s="3" t="s">
        <v>12679</v>
      </c>
      <c r="C1746" s="4">
        <v>44805</v>
      </c>
      <c r="D1746" s="3" t="s">
        <v>12680</v>
      </c>
      <c r="E1746" s="5">
        <v>0</v>
      </c>
      <c r="F1746" s="3" t="s">
        <v>12681</v>
      </c>
      <c r="G1746" s="3" t="s">
        <v>12682</v>
      </c>
      <c r="H1746" s="4">
        <v>44805</v>
      </c>
      <c r="I1746" s="3" t="s">
        <v>27</v>
      </c>
      <c r="J1746" s="6">
        <v>3900</v>
      </c>
      <c r="K1746" s="3"/>
      <c r="L1746" s="3"/>
      <c r="M1746" s="3"/>
    </row>
    <row r="1747" spans="1:13" s="1" customFormat="1" ht="14.9" customHeight="1" x14ac:dyDescent="0.2">
      <c r="A1747" s="3" t="s">
        <v>94</v>
      </c>
      <c r="B1747" s="3" t="s">
        <v>418</v>
      </c>
      <c r="C1747" s="4">
        <v>44805</v>
      </c>
      <c r="D1747" s="3" t="s">
        <v>416</v>
      </c>
      <c r="E1747" s="5">
        <v>850.85</v>
      </c>
      <c r="F1747" s="3" t="s">
        <v>419</v>
      </c>
      <c r="G1747" s="3" t="s">
        <v>57</v>
      </c>
      <c r="H1747" s="4">
        <v>44805</v>
      </c>
      <c r="I1747" s="3" t="s">
        <v>27</v>
      </c>
      <c r="J1747" s="6">
        <v>1925</v>
      </c>
      <c r="K1747" s="3"/>
      <c r="L1747" s="3"/>
      <c r="M1747" s="3"/>
    </row>
    <row r="1748" spans="1:13" s="1" customFormat="1" ht="14.9" customHeight="1" x14ac:dyDescent="0.2">
      <c r="A1748" s="3" t="s">
        <v>94</v>
      </c>
      <c r="B1748" s="3" t="s">
        <v>762</v>
      </c>
      <c r="C1748" s="4">
        <v>42857</v>
      </c>
      <c r="D1748" s="3" t="s">
        <v>763</v>
      </c>
      <c r="E1748" s="5">
        <v>3447.6</v>
      </c>
      <c r="F1748" s="3" t="s">
        <v>764</v>
      </c>
      <c r="G1748" s="3" t="s">
        <v>765</v>
      </c>
      <c r="H1748" s="4">
        <v>45536</v>
      </c>
      <c r="I1748" s="3" t="s">
        <v>98</v>
      </c>
      <c r="J1748" s="6">
        <v>7800</v>
      </c>
      <c r="K1748" s="3"/>
      <c r="L1748" s="3"/>
      <c r="M1748" s="3"/>
    </row>
    <row r="1749" spans="1:13" s="1" customFormat="1" ht="14.9" customHeight="1" x14ac:dyDescent="0.2">
      <c r="A1749" s="3" t="s">
        <v>94</v>
      </c>
      <c r="B1749" s="3" t="s">
        <v>766</v>
      </c>
      <c r="C1749" s="4">
        <v>42857</v>
      </c>
      <c r="D1749" s="3" t="s">
        <v>763</v>
      </c>
      <c r="E1749" s="5">
        <v>2386.8000000000002</v>
      </c>
      <c r="F1749" s="3" t="s">
        <v>767</v>
      </c>
      <c r="G1749" s="3" t="s">
        <v>765</v>
      </c>
      <c r="H1749" s="4">
        <v>45658</v>
      </c>
      <c r="I1749" s="3" t="s">
        <v>98</v>
      </c>
      <c r="J1749" s="6">
        <v>5400</v>
      </c>
      <c r="K1749" s="3"/>
      <c r="L1749" s="3"/>
      <c r="M1749" s="3"/>
    </row>
    <row r="1750" spans="1:13" s="1" customFormat="1" ht="14.9" customHeight="1" x14ac:dyDescent="0.2">
      <c r="A1750" s="3" t="s">
        <v>94</v>
      </c>
      <c r="B1750" s="3" t="s">
        <v>1489</v>
      </c>
      <c r="C1750" s="4">
        <v>42664</v>
      </c>
      <c r="D1750" s="3" t="s">
        <v>1490</v>
      </c>
      <c r="E1750" s="5">
        <v>4617.3500000000004</v>
      </c>
      <c r="F1750" s="3" t="s">
        <v>1491</v>
      </c>
      <c r="G1750" s="3" t="s">
        <v>1492</v>
      </c>
      <c r="H1750" s="4">
        <v>42664</v>
      </c>
      <c r="I1750" s="3" t="s">
        <v>862</v>
      </c>
      <c r="J1750" s="6">
        <v>12750</v>
      </c>
      <c r="K1750" s="3" t="s">
        <v>16267</v>
      </c>
      <c r="L1750" s="3" t="s">
        <v>16267</v>
      </c>
      <c r="M1750" s="3"/>
    </row>
    <row r="1751" spans="1:13" s="1" customFormat="1" ht="14.9" customHeight="1" x14ac:dyDescent="0.2">
      <c r="A1751" s="3" t="s">
        <v>94</v>
      </c>
      <c r="B1751" s="3" t="s">
        <v>1493</v>
      </c>
      <c r="C1751" s="4">
        <v>42664</v>
      </c>
      <c r="D1751" s="3" t="s">
        <v>1490</v>
      </c>
      <c r="E1751" s="5">
        <v>1587.6</v>
      </c>
      <c r="F1751" s="3" t="s">
        <v>1494</v>
      </c>
      <c r="G1751" s="3" t="s">
        <v>1492</v>
      </c>
      <c r="H1751" s="4">
        <v>42664</v>
      </c>
      <c r="I1751" s="3" t="s">
        <v>862</v>
      </c>
      <c r="J1751" s="6">
        <v>4050</v>
      </c>
      <c r="K1751" s="3" t="s">
        <v>16267</v>
      </c>
      <c r="L1751" s="3"/>
      <c r="M1751" s="3"/>
    </row>
    <row r="1752" spans="1:13" s="1" customFormat="1" ht="14.9" customHeight="1" x14ac:dyDescent="0.2">
      <c r="A1752" s="3" t="s">
        <v>94</v>
      </c>
      <c r="B1752" s="3" t="s">
        <v>9866</v>
      </c>
      <c r="C1752" s="4">
        <v>33329</v>
      </c>
      <c r="D1752" s="3"/>
      <c r="E1752" s="5">
        <v>0</v>
      </c>
      <c r="F1752" s="3" t="s">
        <v>9867</v>
      </c>
      <c r="G1752" s="3" t="s">
        <v>9868</v>
      </c>
      <c r="H1752" s="4">
        <v>45407</v>
      </c>
      <c r="I1752" s="3" t="s">
        <v>98</v>
      </c>
      <c r="J1752" s="6">
        <v>5300</v>
      </c>
      <c r="K1752" s="3"/>
      <c r="L1752" s="3"/>
      <c r="M1752" s="3"/>
    </row>
    <row r="1753" spans="1:13" s="1" customFormat="1" ht="14.9" customHeight="1" x14ac:dyDescent="0.2">
      <c r="A1753" s="3" t="s">
        <v>94</v>
      </c>
      <c r="B1753" s="3" t="s">
        <v>3493</v>
      </c>
      <c r="C1753" s="4">
        <v>32964</v>
      </c>
      <c r="D1753" s="3" t="s">
        <v>3494</v>
      </c>
      <c r="E1753" s="5">
        <v>0</v>
      </c>
      <c r="F1753" s="3" t="s">
        <v>3495</v>
      </c>
      <c r="G1753" s="3" t="s">
        <v>57</v>
      </c>
      <c r="H1753" s="4">
        <v>45678</v>
      </c>
      <c r="I1753" s="3" t="s">
        <v>98</v>
      </c>
      <c r="J1753" s="6">
        <v>11000</v>
      </c>
      <c r="K1753" s="3" t="s">
        <v>16267</v>
      </c>
      <c r="L1753" s="3"/>
      <c r="M1753" s="3"/>
    </row>
    <row r="1754" spans="1:13" s="1" customFormat="1" ht="14.9" customHeight="1" x14ac:dyDescent="0.2">
      <c r="A1754" s="3" t="s">
        <v>94</v>
      </c>
      <c r="B1754" s="3" t="s">
        <v>4486</v>
      </c>
      <c r="C1754" s="4">
        <v>34513</v>
      </c>
      <c r="D1754" s="3" t="s">
        <v>4487</v>
      </c>
      <c r="E1754" s="5">
        <v>1249.5</v>
      </c>
      <c r="F1754" s="3" t="s">
        <v>4488</v>
      </c>
      <c r="G1754" s="3" t="s">
        <v>57</v>
      </c>
      <c r="H1754" s="4">
        <v>38443</v>
      </c>
      <c r="I1754" s="3" t="s">
        <v>704</v>
      </c>
      <c r="J1754" s="6">
        <v>12750</v>
      </c>
      <c r="K1754" s="3" t="s">
        <v>16267</v>
      </c>
      <c r="L1754" s="3"/>
      <c r="M1754" s="3"/>
    </row>
    <row r="1755" spans="1:13" s="1" customFormat="1" ht="14.9" customHeight="1" x14ac:dyDescent="0.2">
      <c r="A1755" s="3" t="s">
        <v>94</v>
      </c>
      <c r="B1755" s="3" t="s">
        <v>9964</v>
      </c>
      <c r="C1755" s="4">
        <v>44317</v>
      </c>
      <c r="D1755" s="3"/>
      <c r="E1755" s="5">
        <v>0</v>
      </c>
      <c r="F1755" s="3" t="s">
        <v>9965</v>
      </c>
      <c r="G1755" s="3" t="s">
        <v>57</v>
      </c>
      <c r="H1755" s="4">
        <v>44317</v>
      </c>
      <c r="I1755" s="3" t="s">
        <v>33</v>
      </c>
      <c r="J1755" s="6">
        <v>2150</v>
      </c>
      <c r="K1755" s="3" t="s">
        <v>16267</v>
      </c>
      <c r="L1755" s="3"/>
      <c r="M1755" s="3"/>
    </row>
    <row r="1756" spans="1:13" s="1" customFormat="1" ht="14.9" customHeight="1" x14ac:dyDescent="0.2">
      <c r="A1756" s="3" t="s">
        <v>94</v>
      </c>
      <c r="B1756" s="3" t="s">
        <v>5590</v>
      </c>
      <c r="C1756" s="4">
        <v>41365</v>
      </c>
      <c r="D1756" s="3" t="s">
        <v>5591</v>
      </c>
      <c r="E1756" s="5">
        <v>141.44</v>
      </c>
      <c r="F1756" s="3" t="s">
        <v>5592</v>
      </c>
      <c r="G1756" s="3" t="s">
        <v>3560</v>
      </c>
      <c r="H1756" s="4">
        <v>41365</v>
      </c>
      <c r="I1756" s="3" t="s">
        <v>3641</v>
      </c>
      <c r="J1756" s="6">
        <v>320</v>
      </c>
      <c r="K1756" s="3"/>
      <c r="L1756" s="3"/>
      <c r="M1756" s="3"/>
    </row>
    <row r="1757" spans="1:13" s="1" customFormat="1" ht="14.9" customHeight="1" x14ac:dyDescent="0.2">
      <c r="A1757" s="3" t="s">
        <v>94</v>
      </c>
      <c r="B1757" s="3" t="s">
        <v>9906</v>
      </c>
      <c r="C1757" s="4">
        <v>42614</v>
      </c>
      <c r="D1757" s="3"/>
      <c r="E1757" s="5">
        <v>0</v>
      </c>
      <c r="F1757" s="3" t="s">
        <v>9907</v>
      </c>
      <c r="G1757" s="3" t="s">
        <v>9908</v>
      </c>
      <c r="H1757" s="4">
        <v>44454</v>
      </c>
      <c r="I1757" s="3" t="s">
        <v>862</v>
      </c>
      <c r="J1757" s="6">
        <v>2075</v>
      </c>
      <c r="K1757" s="3"/>
      <c r="L1757" s="3"/>
      <c r="M1757" s="3"/>
    </row>
    <row r="1758" spans="1:13" s="1" customFormat="1" ht="14.9" customHeight="1" x14ac:dyDescent="0.2">
      <c r="A1758" s="3" t="s">
        <v>94</v>
      </c>
      <c r="B1758" s="3" t="s">
        <v>3642</v>
      </c>
      <c r="C1758" s="4">
        <v>44652</v>
      </c>
      <c r="D1758" s="3" t="s">
        <v>3638</v>
      </c>
      <c r="E1758" s="5">
        <v>190.06</v>
      </c>
      <c r="F1758" s="3" t="s">
        <v>3643</v>
      </c>
      <c r="G1758" s="3" t="s">
        <v>3640</v>
      </c>
      <c r="H1758" s="4">
        <v>44652</v>
      </c>
      <c r="I1758" s="3" t="s">
        <v>3641</v>
      </c>
      <c r="J1758" s="6">
        <v>430</v>
      </c>
      <c r="K1758" s="3"/>
      <c r="L1758" s="3"/>
      <c r="M1758" s="3"/>
    </row>
    <row r="1759" spans="1:13" s="1" customFormat="1" ht="14.9" customHeight="1" x14ac:dyDescent="0.2">
      <c r="A1759" s="3" t="s">
        <v>94</v>
      </c>
      <c r="B1759" s="3" t="s">
        <v>605</v>
      </c>
      <c r="C1759" s="4">
        <v>32964</v>
      </c>
      <c r="D1759" s="3" t="s">
        <v>606</v>
      </c>
      <c r="E1759" s="5">
        <v>9999.34</v>
      </c>
      <c r="F1759" s="3" t="s">
        <v>607</v>
      </c>
      <c r="G1759" s="3" t="s">
        <v>57</v>
      </c>
      <c r="H1759" s="4">
        <v>45962</v>
      </c>
      <c r="I1759" s="3" t="s">
        <v>218</v>
      </c>
      <c r="J1759" s="6">
        <v>35000</v>
      </c>
      <c r="K1759" s="3" t="s">
        <v>16267</v>
      </c>
      <c r="L1759" s="3"/>
      <c r="M1759" s="3" t="s">
        <v>16267</v>
      </c>
    </row>
    <row r="1760" spans="1:13" s="1" customFormat="1" ht="14.9" customHeight="1" x14ac:dyDescent="0.2">
      <c r="A1760" s="3" t="s">
        <v>94</v>
      </c>
      <c r="B1760" s="3" t="s">
        <v>3919</v>
      </c>
      <c r="C1760" s="4">
        <v>32964</v>
      </c>
      <c r="D1760" s="3" t="s">
        <v>3920</v>
      </c>
      <c r="E1760" s="5">
        <v>38955</v>
      </c>
      <c r="F1760" s="3" t="s">
        <v>3921</v>
      </c>
      <c r="G1760" s="3" t="s">
        <v>57</v>
      </c>
      <c r="H1760" s="4">
        <v>35800</v>
      </c>
      <c r="I1760" s="3" t="s">
        <v>27</v>
      </c>
      <c r="J1760" s="6">
        <v>79500</v>
      </c>
      <c r="K1760" s="3"/>
      <c r="L1760" s="3"/>
      <c r="M1760" s="3"/>
    </row>
    <row r="1761" spans="1:13" s="1" customFormat="1" ht="14.9" customHeight="1" x14ac:dyDescent="0.2">
      <c r="A1761" s="3" t="s">
        <v>94</v>
      </c>
      <c r="B1761" s="3" t="s">
        <v>8773</v>
      </c>
      <c r="C1761" s="4">
        <v>32964</v>
      </c>
      <c r="D1761" s="3"/>
      <c r="E1761" s="5">
        <v>0</v>
      </c>
      <c r="F1761" s="3" t="s">
        <v>8774</v>
      </c>
      <c r="G1761" s="3" t="s">
        <v>57</v>
      </c>
      <c r="H1761" s="4">
        <v>41487</v>
      </c>
      <c r="I1761" s="3" t="s">
        <v>98</v>
      </c>
      <c r="J1761" s="6">
        <v>8100</v>
      </c>
      <c r="K1761" s="3" t="s">
        <v>16267</v>
      </c>
      <c r="L1761" s="3"/>
      <c r="M1761" s="3"/>
    </row>
    <row r="1762" spans="1:13" s="1" customFormat="1" ht="14.9" customHeight="1" x14ac:dyDescent="0.2">
      <c r="A1762" s="3" t="s">
        <v>94</v>
      </c>
      <c r="B1762" s="3" t="s">
        <v>4635</v>
      </c>
      <c r="C1762" s="4">
        <v>37854</v>
      </c>
      <c r="D1762" s="3" t="s">
        <v>4575</v>
      </c>
      <c r="E1762" s="5">
        <v>2961.4</v>
      </c>
      <c r="F1762" s="3" t="s">
        <v>4636</v>
      </c>
      <c r="G1762" s="3" t="s">
        <v>621</v>
      </c>
      <c r="H1762" s="4">
        <v>37854</v>
      </c>
      <c r="I1762" s="3" t="s">
        <v>4588</v>
      </c>
      <c r="J1762" s="6">
        <v>6700</v>
      </c>
      <c r="K1762" s="3"/>
      <c r="L1762" s="3"/>
      <c r="M1762" s="3"/>
    </row>
    <row r="1763" spans="1:13" s="1" customFormat="1" ht="14.9" customHeight="1" x14ac:dyDescent="0.2">
      <c r="A1763" s="3" t="s">
        <v>94</v>
      </c>
      <c r="B1763" s="3" t="s">
        <v>11564</v>
      </c>
      <c r="C1763" s="4">
        <v>40998</v>
      </c>
      <c r="D1763" s="3" t="s">
        <v>11565</v>
      </c>
      <c r="E1763" s="5">
        <v>35422.879999999997</v>
      </c>
      <c r="F1763" s="3" t="s">
        <v>11566</v>
      </c>
      <c r="G1763" s="3" t="s">
        <v>11567</v>
      </c>
      <c r="H1763" s="4">
        <v>40998</v>
      </c>
      <c r="I1763" s="3" t="s">
        <v>68</v>
      </c>
      <c r="J1763" s="6">
        <v>78500</v>
      </c>
      <c r="K1763" s="3"/>
      <c r="L1763" s="3"/>
      <c r="M1763" s="3"/>
    </row>
    <row r="1764" spans="1:13" s="1" customFormat="1" ht="14.9" customHeight="1" x14ac:dyDescent="0.2">
      <c r="A1764" s="3" t="s">
        <v>94</v>
      </c>
      <c r="B1764" s="3" t="s">
        <v>2448</v>
      </c>
      <c r="C1764" s="4">
        <v>43586</v>
      </c>
      <c r="D1764" s="3" t="s">
        <v>2449</v>
      </c>
      <c r="E1764" s="5">
        <v>0</v>
      </c>
      <c r="F1764" s="3" t="s">
        <v>2450</v>
      </c>
      <c r="G1764" s="3" t="s">
        <v>2451</v>
      </c>
      <c r="H1764" s="4">
        <v>43586</v>
      </c>
      <c r="I1764" s="3" t="s">
        <v>27</v>
      </c>
      <c r="J1764" s="6">
        <v>9400</v>
      </c>
      <c r="K1764" s="3"/>
      <c r="L1764" s="3"/>
      <c r="M1764" s="3"/>
    </row>
    <row r="1765" spans="1:13" s="1" customFormat="1" ht="14.9" customHeight="1" x14ac:dyDescent="0.2">
      <c r="A1765" s="3" t="s">
        <v>94</v>
      </c>
      <c r="B1765" s="3" t="s">
        <v>669</v>
      </c>
      <c r="C1765" s="4">
        <v>45839</v>
      </c>
      <c r="D1765" s="3"/>
      <c r="E1765" s="5">
        <v>0</v>
      </c>
      <c r="F1765" s="3" t="s">
        <v>670</v>
      </c>
      <c r="G1765" s="3" t="s">
        <v>57</v>
      </c>
      <c r="H1765" s="4">
        <v>45931</v>
      </c>
      <c r="I1765" s="3" t="s">
        <v>68</v>
      </c>
      <c r="J1765" s="6">
        <v>8700</v>
      </c>
      <c r="K1765" s="3"/>
      <c r="L1765" s="3"/>
      <c r="M1765" s="3"/>
    </row>
    <row r="1766" spans="1:13" s="1" customFormat="1" ht="14.9" customHeight="1" x14ac:dyDescent="0.2">
      <c r="A1766" s="3" t="s">
        <v>94</v>
      </c>
      <c r="B1766" s="3" t="s">
        <v>11368</v>
      </c>
      <c r="C1766" s="4">
        <v>45839</v>
      </c>
      <c r="D1766" s="3" t="s">
        <v>11369</v>
      </c>
      <c r="E1766" s="5">
        <v>401.69</v>
      </c>
      <c r="F1766" s="3" t="s">
        <v>11370</v>
      </c>
      <c r="G1766" s="3" t="s">
        <v>57</v>
      </c>
      <c r="H1766" s="4">
        <v>45931</v>
      </c>
      <c r="I1766" s="3" t="s">
        <v>68</v>
      </c>
      <c r="J1766" s="6">
        <v>12250</v>
      </c>
      <c r="K1766" s="3"/>
      <c r="L1766" s="3" t="s">
        <v>16267</v>
      </c>
      <c r="M1766" s="3"/>
    </row>
    <row r="1767" spans="1:13" s="1" customFormat="1" ht="14.9" customHeight="1" x14ac:dyDescent="0.2">
      <c r="A1767" s="3" t="s">
        <v>94</v>
      </c>
      <c r="B1767" s="3" t="s">
        <v>12618</v>
      </c>
      <c r="C1767" s="4">
        <v>40841</v>
      </c>
      <c r="D1767" s="3" t="s">
        <v>12619</v>
      </c>
      <c r="E1767" s="5">
        <v>0</v>
      </c>
      <c r="F1767" s="3" t="s">
        <v>12620</v>
      </c>
      <c r="G1767" s="3" t="s">
        <v>12621</v>
      </c>
      <c r="H1767" s="4">
        <v>45323</v>
      </c>
      <c r="I1767" s="3" t="s">
        <v>68</v>
      </c>
      <c r="J1767" s="6">
        <v>10000</v>
      </c>
      <c r="K1767" s="3"/>
      <c r="L1767" s="3"/>
      <c r="M1767" s="3"/>
    </row>
    <row r="1768" spans="1:13" s="1" customFormat="1" ht="14.9" customHeight="1" x14ac:dyDescent="0.2">
      <c r="A1768" s="3" t="s">
        <v>94</v>
      </c>
      <c r="B1768" s="3" t="s">
        <v>693</v>
      </c>
      <c r="C1768" s="4">
        <v>41640</v>
      </c>
      <c r="D1768" s="3"/>
      <c r="E1768" s="5">
        <v>800</v>
      </c>
      <c r="F1768" s="3" t="s">
        <v>694</v>
      </c>
      <c r="G1768" s="3" t="s">
        <v>695</v>
      </c>
      <c r="H1768" s="4">
        <v>41723</v>
      </c>
      <c r="I1768" s="3" t="s">
        <v>68</v>
      </c>
      <c r="J1768" s="6">
        <v>15250</v>
      </c>
      <c r="K1768" s="3"/>
      <c r="L1768" s="3" t="s">
        <v>16267</v>
      </c>
      <c r="M1768" s="3"/>
    </row>
    <row r="1769" spans="1:13" s="1" customFormat="1" ht="14.9" customHeight="1" x14ac:dyDescent="0.2">
      <c r="A1769" s="3" t="s">
        <v>94</v>
      </c>
      <c r="B1769" s="3" t="s">
        <v>6548</v>
      </c>
      <c r="C1769" s="4">
        <v>42471</v>
      </c>
      <c r="D1769" s="3" t="s">
        <v>6549</v>
      </c>
      <c r="E1769" s="5">
        <v>800</v>
      </c>
      <c r="F1769" s="3" t="s">
        <v>6550</v>
      </c>
      <c r="G1769" s="3" t="s">
        <v>6551</v>
      </c>
      <c r="H1769" s="4">
        <v>43105</v>
      </c>
      <c r="I1769" s="3" t="s">
        <v>68</v>
      </c>
      <c r="J1769" s="6">
        <v>15250</v>
      </c>
      <c r="K1769" s="3"/>
      <c r="L1769" s="3" t="s">
        <v>16267</v>
      </c>
      <c r="M1769" s="3"/>
    </row>
    <row r="1770" spans="1:13" s="1" customFormat="1" ht="14.9" customHeight="1" x14ac:dyDescent="0.2">
      <c r="A1770" s="3" t="s">
        <v>94</v>
      </c>
      <c r="B1770" s="3" t="s">
        <v>15026</v>
      </c>
      <c r="C1770" s="4">
        <v>42471</v>
      </c>
      <c r="D1770" s="3" t="s">
        <v>15027</v>
      </c>
      <c r="E1770" s="5">
        <v>0</v>
      </c>
      <c r="F1770" s="3" t="s">
        <v>15028</v>
      </c>
      <c r="G1770" s="3" t="s">
        <v>57</v>
      </c>
      <c r="H1770" s="4">
        <v>45014</v>
      </c>
      <c r="I1770" s="3" t="s">
        <v>68</v>
      </c>
      <c r="J1770" s="6">
        <v>10750</v>
      </c>
      <c r="K1770" s="3"/>
      <c r="L1770" s="3"/>
      <c r="M1770" s="3"/>
    </row>
    <row r="1771" spans="1:13" s="1" customFormat="1" ht="14.9" customHeight="1" x14ac:dyDescent="0.2">
      <c r="A1771" s="3" t="s">
        <v>94</v>
      </c>
      <c r="B1771" s="3" t="s">
        <v>14645</v>
      </c>
      <c r="C1771" s="4">
        <v>39622</v>
      </c>
      <c r="D1771" s="3"/>
      <c r="E1771" s="5">
        <v>0</v>
      </c>
      <c r="F1771" s="3" t="s">
        <v>14646</v>
      </c>
      <c r="G1771" s="3" t="s">
        <v>14647</v>
      </c>
      <c r="H1771" s="4">
        <v>43831</v>
      </c>
      <c r="I1771" s="3" t="s">
        <v>157</v>
      </c>
      <c r="J1771" s="6">
        <v>4250</v>
      </c>
      <c r="K1771" s="3"/>
      <c r="L1771" s="3"/>
      <c r="M1771" s="3"/>
    </row>
    <row r="1772" spans="1:13" s="1" customFormat="1" ht="14.9" customHeight="1" x14ac:dyDescent="0.2">
      <c r="A1772" s="3" t="s">
        <v>94</v>
      </c>
      <c r="B1772" s="3" t="s">
        <v>9309</v>
      </c>
      <c r="C1772" s="4">
        <v>39622</v>
      </c>
      <c r="D1772" s="3"/>
      <c r="E1772" s="5">
        <v>0</v>
      </c>
      <c r="F1772" s="3" t="s">
        <v>9310</v>
      </c>
      <c r="G1772" s="3" t="s">
        <v>57</v>
      </c>
      <c r="H1772" s="4">
        <v>40787</v>
      </c>
      <c r="I1772" s="3" t="s">
        <v>157</v>
      </c>
      <c r="J1772" s="6">
        <v>3300</v>
      </c>
      <c r="K1772" s="3"/>
      <c r="L1772" s="3"/>
      <c r="M1772" s="3"/>
    </row>
    <row r="1773" spans="1:13" s="1" customFormat="1" ht="14.9" customHeight="1" x14ac:dyDescent="0.2">
      <c r="A1773" s="3" t="s">
        <v>94</v>
      </c>
      <c r="B1773" s="3" t="s">
        <v>13060</v>
      </c>
      <c r="C1773" s="4">
        <v>39360</v>
      </c>
      <c r="D1773" s="3" t="s">
        <v>13061</v>
      </c>
      <c r="E1773" s="5">
        <v>0</v>
      </c>
      <c r="F1773" s="3" t="s">
        <v>13062</v>
      </c>
      <c r="G1773" s="3" t="s">
        <v>57</v>
      </c>
      <c r="H1773" s="4">
        <v>41580</v>
      </c>
      <c r="I1773" s="3" t="s">
        <v>68</v>
      </c>
      <c r="J1773" s="6">
        <v>3200</v>
      </c>
      <c r="K1773" s="3"/>
      <c r="L1773" s="3"/>
      <c r="M1773" s="3"/>
    </row>
    <row r="1774" spans="1:13" s="1" customFormat="1" ht="14.9" customHeight="1" x14ac:dyDescent="0.2">
      <c r="A1774" s="3" t="s">
        <v>94</v>
      </c>
      <c r="B1774" s="3" t="s">
        <v>10621</v>
      </c>
      <c r="C1774" s="4">
        <v>32964</v>
      </c>
      <c r="D1774" s="3" t="s">
        <v>10622</v>
      </c>
      <c r="E1774" s="5">
        <v>7058.36</v>
      </c>
      <c r="F1774" s="3" t="s">
        <v>10623</v>
      </c>
      <c r="G1774" s="3" t="s">
        <v>10624</v>
      </c>
      <c r="H1774" s="4">
        <v>43736</v>
      </c>
      <c r="I1774" s="3" t="s">
        <v>10625</v>
      </c>
      <c r="J1774" s="6">
        <v>26750</v>
      </c>
      <c r="K1774" s="3" t="s">
        <v>16267</v>
      </c>
      <c r="L1774" s="3" t="s">
        <v>16267</v>
      </c>
      <c r="M1774" s="3"/>
    </row>
    <row r="1775" spans="1:13" s="1" customFormat="1" ht="14.9" customHeight="1" x14ac:dyDescent="0.2">
      <c r="A1775" s="3" t="s">
        <v>94</v>
      </c>
      <c r="B1775" s="3" t="s">
        <v>2477</v>
      </c>
      <c r="C1775" s="4">
        <v>32964</v>
      </c>
      <c r="D1775" s="3" t="s">
        <v>2478</v>
      </c>
      <c r="E1775" s="5">
        <v>7597.28</v>
      </c>
      <c r="F1775" s="3" t="s">
        <v>2479</v>
      </c>
      <c r="G1775" s="3" t="s">
        <v>2480</v>
      </c>
      <c r="H1775" s="4">
        <v>42642</v>
      </c>
      <c r="I1775" s="3" t="s">
        <v>568</v>
      </c>
      <c r="J1775" s="6">
        <v>18750</v>
      </c>
      <c r="K1775" s="3"/>
      <c r="L1775" s="3"/>
      <c r="M1775" s="3"/>
    </row>
    <row r="1776" spans="1:13" s="1" customFormat="1" ht="14.9" customHeight="1" x14ac:dyDescent="0.2">
      <c r="A1776" s="3" t="s">
        <v>94</v>
      </c>
      <c r="B1776" s="3" t="s">
        <v>4024</v>
      </c>
      <c r="C1776" s="4">
        <v>32964</v>
      </c>
      <c r="D1776" s="3" t="s">
        <v>4025</v>
      </c>
      <c r="E1776" s="5">
        <v>3639.59</v>
      </c>
      <c r="F1776" s="3" t="s">
        <v>4026</v>
      </c>
      <c r="G1776" s="3" t="s">
        <v>57</v>
      </c>
      <c r="H1776" s="4">
        <v>44866</v>
      </c>
      <c r="I1776" s="3" t="s">
        <v>568</v>
      </c>
      <c r="J1776" s="6">
        <v>21500</v>
      </c>
      <c r="K1776" s="3"/>
      <c r="L1776" s="3" t="s">
        <v>16267</v>
      </c>
      <c r="M1776" s="3"/>
    </row>
    <row r="1777" spans="1:13" s="1" customFormat="1" ht="14.9" customHeight="1" x14ac:dyDescent="0.2">
      <c r="A1777" s="3" t="s">
        <v>94</v>
      </c>
      <c r="B1777" s="3" t="s">
        <v>535</v>
      </c>
      <c r="C1777" s="4">
        <v>32964</v>
      </c>
      <c r="D1777" s="3" t="s">
        <v>536</v>
      </c>
      <c r="E1777" s="5">
        <v>5291</v>
      </c>
      <c r="F1777" s="3" t="s">
        <v>537</v>
      </c>
      <c r="G1777" s="3" t="s">
        <v>57</v>
      </c>
      <c r="H1777" s="4">
        <v>45793</v>
      </c>
      <c r="I1777" s="3" t="s">
        <v>68</v>
      </c>
      <c r="J1777" s="6">
        <v>19500</v>
      </c>
      <c r="K1777" s="3"/>
      <c r="L1777" s="3" t="s">
        <v>16267</v>
      </c>
      <c r="M1777" s="3"/>
    </row>
    <row r="1778" spans="1:13" s="1" customFormat="1" ht="14.9" customHeight="1" x14ac:dyDescent="0.2">
      <c r="A1778" s="3" t="s">
        <v>94</v>
      </c>
      <c r="B1778" s="3" t="s">
        <v>5762</v>
      </c>
      <c r="C1778" s="4">
        <v>32964</v>
      </c>
      <c r="D1778" s="3" t="s">
        <v>5763</v>
      </c>
      <c r="E1778" s="5">
        <v>2600</v>
      </c>
      <c r="F1778" s="3" t="s">
        <v>5764</v>
      </c>
      <c r="G1778" s="3" t="s">
        <v>57</v>
      </c>
      <c r="H1778" s="4">
        <v>38853</v>
      </c>
      <c r="I1778" s="3" t="s">
        <v>68</v>
      </c>
      <c r="J1778" s="6">
        <v>18000</v>
      </c>
      <c r="K1778" s="3"/>
      <c r="L1778" s="3" t="s">
        <v>16267</v>
      </c>
      <c r="M1778" s="3"/>
    </row>
    <row r="1779" spans="1:13" s="1" customFormat="1" ht="14.9" customHeight="1" x14ac:dyDescent="0.2">
      <c r="A1779" s="3" t="s">
        <v>94</v>
      </c>
      <c r="B1779" s="3" t="s">
        <v>565</v>
      </c>
      <c r="C1779" s="4">
        <v>32964</v>
      </c>
      <c r="D1779" s="3" t="s">
        <v>566</v>
      </c>
      <c r="E1779" s="5">
        <v>800</v>
      </c>
      <c r="F1779" s="3" t="s">
        <v>567</v>
      </c>
      <c r="G1779" s="3" t="s">
        <v>57</v>
      </c>
      <c r="H1779" s="4">
        <v>34622</v>
      </c>
      <c r="I1779" s="3" t="s">
        <v>568</v>
      </c>
      <c r="J1779" s="6">
        <v>15250</v>
      </c>
      <c r="K1779" s="3" t="s">
        <v>16267</v>
      </c>
      <c r="L1779" s="3" t="s">
        <v>16267</v>
      </c>
      <c r="M1779" s="3"/>
    </row>
    <row r="1780" spans="1:13" s="1" customFormat="1" ht="14.9" customHeight="1" x14ac:dyDescent="0.2">
      <c r="A1780" s="3" t="s">
        <v>94</v>
      </c>
      <c r="B1780" s="3" t="s">
        <v>10607</v>
      </c>
      <c r="C1780" s="4">
        <v>32964</v>
      </c>
      <c r="D1780" s="3"/>
      <c r="E1780" s="5">
        <v>1309.4000000000001</v>
      </c>
      <c r="F1780" s="3" t="s">
        <v>10608</v>
      </c>
      <c r="G1780" s="3" t="s">
        <v>10609</v>
      </c>
      <c r="H1780" s="4">
        <v>42179</v>
      </c>
      <c r="I1780" s="3" t="s">
        <v>68</v>
      </c>
      <c r="J1780" s="6">
        <v>15750</v>
      </c>
      <c r="K1780" s="3"/>
      <c r="L1780" s="3" t="s">
        <v>16267</v>
      </c>
      <c r="M1780" s="3"/>
    </row>
    <row r="1781" spans="1:13" s="1" customFormat="1" ht="14.9" customHeight="1" x14ac:dyDescent="0.2">
      <c r="A1781" s="3" t="s">
        <v>94</v>
      </c>
      <c r="B1781" s="3" t="s">
        <v>10027</v>
      </c>
      <c r="C1781" s="4">
        <v>32964</v>
      </c>
      <c r="D1781" s="3" t="s">
        <v>10028</v>
      </c>
      <c r="E1781" s="5">
        <v>0</v>
      </c>
      <c r="F1781" s="3" t="s">
        <v>10029</v>
      </c>
      <c r="G1781" s="3" t="s">
        <v>57</v>
      </c>
      <c r="H1781" s="4">
        <v>44653</v>
      </c>
      <c r="I1781" s="3" t="s">
        <v>68</v>
      </c>
      <c r="J1781" s="6">
        <v>12000</v>
      </c>
      <c r="K1781" s="3"/>
      <c r="L1781" s="3"/>
      <c r="M1781" s="3"/>
    </row>
    <row r="1782" spans="1:13" s="1" customFormat="1" ht="14.9" customHeight="1" x14ac:dyDescent="0.2">
      <c r="A1782" s="3" t="s">
        <v>94</v>
      </c>
      <c r="B1782" s="3" t="s">
        <v>13645</v>
      </c>
      <c r="C1782" s="4">
        <v>32964</v>
      </c>
      <c r="D1782" s="3" t="s">
        <v>13646</v>
      </c>
      <c r="E1782" s="5">
        <v>17072.04</v>
      </c>
      <c r="F1782" s="3" t="s">
        <v>13647</v>
      </c>
      <c r="G1782" s="3" t="s">
        <v>13648</v>
      </c>
      <c r="H1782" s="4">
        <v>45597</v>
      </c>
      <c r="I1782" s="3" t="s">
        <v>568</v>
      </c>
      <c r="J1782" s="6">
        <v>39250</v>
      </c>
      <c r="K1782" s="3"/>
      <c r="L1782" s="3"/>
      <c r="M1782" s="3"/>
    </row>
    <row r="1783" spans="1:13" s="1" customFormat="1" ht="14.9" customHeight="1" x14ac:dyDescent="0.2">
      <c r="A1783" s="3" t="s">
        <v>94</v>
      </c>
      <c r="B1783" s="3" t="s">
        <v>6071</v>
      </c>
      <c r="C1783" s="4">
        <v>32964</v>
      </c>
      <c r="D1783" s="3" t="s">
        <v>6072</v>
      </c>
      <c r="E1783" s="5">
        <v>38295</v>
      </c>
      <c r="F1783" s="3" t="s">
        <v>6073</v>
      </c>
      <c r="G1783" s="3" t="s">
        <v>57</v>
      </c>
      <c r="H1783" s="4">
        <v>44986</v>
      </c>
      <c r="I1783" s="3" t="s">
        <v>68</v>
      </c>
      <c r="J1783" s="6">
        <v>94000</v>
      </c>
      <c r="K1783" s="3"/>
      <c r="L1783" s="3"/>
      <c r="M1783" s="3"/>
    </row>
    <row r="1784" spans="1:13" s="1" customFormat="1" ht="14.9" customHeight="1" x14ac:dyDescent="0.2">
      <c r="A1784" s="3" t="s">
        <v>94</v>
      </c>
      <c r="B1784" s="3" t="s">
        <v>10549</v>
      </c>
      <c r="C1784" s="4">
        <v>32964</v>
      </c>
      <c r="D1784" s="3" t="s">
        <v>10550</v>
      </c>
      <c r="E1784" s="5">
        <v>5927.8</v>
      </c>
      <c r="F1784" s="3" t="s">
        <v>10551</v>
      </c>
      <c r="G1784" s="3" t="s">
        <v>57</v>
      </c>
      <c r="H1784" s="4">
        <v>38961</v>
      </c>
      <c r="I1784" s="3" t="s">
        <v>1719</v>
      </c>
      <c r="J1784" s="6">
        <v>24500</v>
      </c>
      <c r="K1784" s="3" t="s">
        <v>16267</v>
      </c>
      <c r="L1784" s="3" t="s">
        <v>16267</v>
      </c>
      <c r="M1784" s="3"/>
    </row>
    <row r="1785" spans="1:13" s="1" customFormat="1" ht="14.9" customHeight="1" x14ac:dyDescent="0.2">
      <c r="A1785" s="3" t="s">
        <v>94</v>
      </c>
      <c r="B1785" s="3" t="s">
        <v>3724</v>
      </c>
      <c r="C1785" s="4">
        <v>42583</v>
      </c>
      <c r="D1785" s="3" t="s">
        <v>3725</v>
      </c>
      <c r="E1785" s="5">
        <v>2600</v>
      </c>
      <c r="F1785" s="3" t="s">
        <v>3726</v>
      </c>
      <c r="G1785" s="3" t="s">
        <v>3727</v>
      </c>
      <c r="H1785" s="4">
        <v>44075</v>
      </c>
      <c r="I1785" s="3" t="s">
        <v>68</v>
      </c>
      <c r="J1785" s="6">
        <v>18500</v>
      </c>
      <c r="K1785" s="3"/>
      <c r="L1785" s="3" t="s">
        <v>16267</v>
      </c>
      <c r="M1785" s="3"/>
    </row>
    <row r="1786" spans="1:13" s="1" customFormat="1" ht="14.9" customHeight="1" x14ac:dyDescent="0.2">
      <c r="A1786" s="3" t="s">
        <v>94</v>
      </c>
      <c r="B1786" s="3" t="s">
        <v>6999</v>
      </c>
      <c r="C1786" s="4">
        <v>44013</v>
      </c>
      <c r="D1786" s="3"/>
      <c r="E1786" s="5">
        <v>0</v>
      </c>
      <c r="F1786" s="3" t="s">
        <v>7000</v>
      </c>
      <c r="G1786" s="3" t="s">
        <v>57</v>
      </c>
      <c r="H1786" s="4">
        <v>44013</v>
      </c>
      <c r="I1786" s="3" t="s">
        <v>27</v>
      </c>
      <c r="J1786" s="6">
        <v>5100</v>
      </c>
      <c r="K1786" s="3"/>
      <c r="L1786" s="3"/>
      <c r="M1786" s="3"/>
    </row>
    <row r="1787" spans="1:13" s="1" customFormat="1" ht="14.9" customHeight="1" x14ac:dyDescent="0.2">
      <c r="A1787" s="3" t="s">
        <v>94</v>
      </c>
      <c r="B1787" s="3" t="s">
        <v>3780</v>
      </c>
      <c r="C1787" s="4">
        <v>44013</v>
      </c>
      <c r="D1787" s="3" t="s">
        <v>3781</v>
      </c>
      <c r="E1787" s="5">
        <v>5894.44</v>
      </c>
      <c r="F1787" s="3" t="s">
        <v>3782</v>
      </c>
      <c r="G1787" s="3" t="s">
        <v>3783</v>
      </c>
      <c r="H1787" s="4">
        <v>46113</v>
      </c>
      <c r="I1787" s="3" t="s">
        <v>68</v>
      </c>
      <c r="J1787" s="6">
        <v>14500</v>
      </c>
      <c r="K1787" s="3"/>
      <c r="L1787" s="3"/>
      <c r="M1787" s="3"/>
    </row>
    <row r="1788" spans="1:13" s="1" customFormat="1" ht="14.9" customHeight="1" x14ac:dyDescent="0.2">
      <c r="A1788" s="3" t="s">
        <v>94</v>
      </c>
      <c r="B1788" s="3" t="s">
        <v>9545</v>
      </c>
      <c r="C1788" s="4">
        <v>44013</v>
      </c>
      <c r="D1788" s="3"/>
      <c r="E1788" s="5">
        <v>0</v>
      </c>
      <c r="F1788" s="3" t="s">
        <v>9546</v>
      </c>
      <c r="G1788" s="3" t="s">
        <v>57</v>
      </c>
      <c r="H1788" s="4">
        <v>44013</v>
      </c>
      <c r="I1788" s="3" t="s">
        <v>27</v>
      </c>
      <c r="J1788" s="6">
        <v>4250</v>
      </c>
      <c r="K1788" s="3"/>
      <c r="L1788" s="3"/>
      <c r="M1788" s="3"/>
    </row>
    <row r="1789" spans="1:13" s="1" customFormat="1" ht="14.9" customHeight="1" x14ac:dyDescent="0.2">
      <c r="A1789" s="3" t="s">
        <v>94</v>
      </c>
      <c r="B1789" s="3" t="s">
        <v>775</v>
      </c>
      <c r="C1789" s="4">
        <v>38384</v>
      </c>
      <c r="D1789" s="3" t="s">
        <v>776</v>
      </c>
      <c r="E1789" s="5">
        <v>762.45</v>
      </c>
      <c r="F1789" s="3" t="s">
        <v>777</v>
      </c>
      <c r="G1789" s="3" t="s">
        <v>778</v>
      </c>
      <c r="H1789" s="4">
        <v>38384</v>
      </c>
      <c r="I1789" s="3" t="s">
        <v>27</v>
      </c>
      <c r="J1789" s="6">
        <v>1725</v>
      </c>
      <c r="K1789" s="3"/>
      <c r="L1789" s="3"/>
      <c r="M1789" s="3"/>
    </row>
    <row r="1790" spans="1:13" s="1" customFormat="1" ht="14.9" customHeight="1" x14ac:dyDescent="0.2">
      <c r="A1790" s="3" t="s">
        <v>94</v>
      </c>
      <c r="B1790" s="3" t="s">
        <v>550</v>
      </c>
      <c r="C1790" s="4">
        <v>32964</v>
      </c>
      <c r="D1790" s="3" t="s">
        <v>551</v>
      </c>
      <c r="E1790" s="5">
        <v>5414.5</v>
      </c>
      <c r="F1790" s="3" t="s">
        <v>552</v>
      </c>
      <c r="G1790" s="3" t="s">
        <v>553</v>
      </c>
      <c r="H1790" s="4">
        <v>38749</v>
      </c>
      <c r="I1790" s="3" t="s">
        <v>554</v>
      </c>
      <c r="J1790" s="6">
        <v>12250</v>
      </c>
      <c r="K1790" s="3"/>
      <c r="L1790" s="3"/>
      <c r="M1790" s="3"/>
    </row>
    <row r="1791" spans="1:13" s="1" customFormat="1" ht="14.9" customHeight="1" x14ac:dyDescent="0.2">
      <c r="A1791" s="3" t="s">
        <v>94</v>
      </c>
      <c r="B1791" s="3" t="s">
        <v>7704</v>
      </c>
      <c r="C1791" s="4">
        <v>40269</v>
      </c>
      <c r="D1791" s="3" t="s">
        <v>7653</v>
      </c>
      <c r="E1791" s="5">
        <v>2431</v>
      </c>
      <c r="F1791" s="3" t="s">
        <v>7705</v>
      </c>
      <c r="G1791" s="3" t="s">
        <v>7655</v>
      </c>
      <c r="H1791" s="4">
        <v>40269</v>
      </c>
      <c r="I1791" s="3" t="s">
        <v>391</v>
      </c>
      <c r="J1791" s="6">
        <v>5500</v>
      </c>
      <c r="K1791" s="3"/>
      <c r="L1791" s="3"/>
      <c r="M1791" s="3"/>
    </row>
    <row r="1792" spans="1:13" s="1" customFormat="1" ht="14.9" customHeight="1" x14ac:dyDescent="0.2">
      <c r="A1792" s="3" t="s">
        <v>94</v>
      </c>
      <c r="B1792" s="3" t="s">
        <v>4637</v>
      </c>
      <c r="C1792" s="4">
        <v>32964</v>
      </c>
      <c r="D1792" s="3" t="s">
        <v>4575</v>
      </c>
      <c r="E1792" s="5">
        <v>16575</v>
      </c>
      <c r="F1792" s="3" t="s">
        <v>4638</v>
      </c>
      <c r="G1792" s="3" t="s">
        <v>621</v>
      </c>
      <c r="H1792" s="4">
        <v>32964</v>
      </c>
      <c r="I1792" s="3" t="s">
        <v>4639</v>
      </c>
      <c r="J1792" s="6">
        <v>37500</v>
      </c>
      <c r="K1792" s="3"/>
      <c r="L1792" s="3"/>
      <c r="M1792" s="3"/>
    </row>
    <row r="1793" spans="1:13" s="1" customFormat="1" ht="14.9" customHeight="1" x14ac:dyDescent="0.2">
      <c r="A1793" s="3" t="s">
        <v>94</v>
      </c>
      <c r="B1793" s="3" t="s">
        <v>15604</v>
      </c>
      <c r="C1793" s="4">
        <v>40269</v>
      </c>
      <c r="D1793" s="3" t="s">
        <v>15583</v>
      </c>
      <c r="E1793" s="5">
        <v>3458.07</v>
      </c>
      <c r="F1793" s="3" t="s">
        <v>15605</v>
      </c>
      <c r="G1793" s="3" t="s">
        <v>15585</v>
      </c>
      <c r="H1793" s="4">
        <v>40269</v>
      </c>
      <c r="I1793" s="3" t="s">
        <v>1375</v>
      </c>
      <c r="J1793" s="6">
        <v>8400</v>
      </c>
      <c r="K1793" s="3"/>
      <c r="L1793" s="3"/>
      <c r="M1793" s="3"/>
    </row>
    <row r="1794" spans="1:13" s="1" customFormat="1" ht="14.9" customHeight="1" x14ac:dyDescent="0.2">
      <c r="A1794" s="3" t="s">
        <v>94</v>
      </c>
      <c r="B1794" s="3" t="s">
        <v>14156</v>
      </c>
      <c r="C1794" s="4">
        <v>32964</v>
      </c>
      <c r="D1794" s="3" t="s">
        <v>14157</v>
      </c>
      <c r="E1794" s="5">
        <v>33320</v>
      </c>
      <c r="F1794" s="3" t="s">
        <v>14158</v>
      </c>
      <c r="G1794" s="3" t="s">
        <v>14159</v>
      </c>
      <c r="H1794" s="4">
        <v>39840</v>
      </c>
      <c r="I1794" s="3" t="s">
        <v>4315</v>
      </c>
      <c r="J1794" s="6">
        <v>340000</v>
      </c>
      <c r="K1794" s="3"/>
      <c r="L1794" s="3"/>
      <c r="M1794" s="3"/>
    </row>
    <row r="1795" spans="1:13" s="1" customFormat="1" ht="14.9" customHeight="1" x14ac:dyDescent="0.2">
      <c r="A1795" s="3" t="s">
        <v>94</v>
      </c>
      <c r="B1795" s="3" t="s">
        <v>14160</v>
      </c>
      <c r="C1795" s="4">
        <v>32964</v>
      </c>
      <c r="D1795" s="3" t="s">
        <v>14157</v>
      </c>
      <c r="E1795" s="5">
        <v>539.24</v>
      </c>
      <c r="F1795" s="3" t="s">
        <v>14161</v>
      </c>
      <c r="G1795" s="3" t="s">
        <v>14159</v>
      </c>
      <c r="H1795" s="4">
        <v>39840</v>
      </c>
      <c r="I1795" s="3" t="s">
        <v>21</v>
      </c>
      <c r="J1795" s="6">
        <v>6100</v>
      </c>
      <c r="K1795" s="3"/>
      <c r="L1795" s="3"/>
      <c r="M1795" s="3"/>
    </row>
    <row r="1796" spans="1:13" s="1" customFormat="1" ht="14.9" customHeight="1" x14ac:dyDescent="0.2">
      <c r="A1796" s="3" t="s">
        <v>94</v>
      </c>
      <c r="B1796" s="3" t="s">
        <v>13649</v>
      </c>
      <c r="C1796" s="4">
        <v>42095</v>
      </c>
      <c r="D1796" s="3" t="s">
        <v>13646</v>
      </c>
      <c r="E1796" s="5">
        <v>33189</v>
      </c>
      <c r="F1796" s="3" t="s">
        <v>13650</v>
      </c>
      <c r="G1796" s="3" t="s">
        <v>13648</v>
      </c>
      <c r="H1796" s="4">
        <v>42095</v>
      </c>
      <c r="I1796" s="3" t="s">
        <v>68</v>
      </c>
      <c r="J1796" s="6">
        <v>70000</v>
      </c>
      <c r="K1796" s="3"/>
      <c r="L1796" s="3"/>
      <c r="M1796" s="3"/>
    </row>
    <row r="1797" spans="1:13" s="1" customFormat="1" ht="14.9" customHeight="1" x14ac:dyDescent="0.2">
      <c r="A1797" s="3" t="s">
        <v>94</v>
      </c>
      <c r="B1797" s="3" t="s">
        <v>10506</v>
      </c>
      <c r="C1797" s="4">
        <v>38808</v>
      </c>
      <c r="D1797" s="3" t="s">
        <v>10507</v>
      </c>
      <c r="E1797" s="5">
        <v>0</v>
      </c>
      <c r="F1797" s="3" t="s">
        <v>10508</v>
      </c>
      <c r="G1797" s="3" t="s">
        <v>57</v>
      </c>
      <c r="H1797" s="4">
        <v>42728</v>
      </c>
      <c r="I1797" s="3" t="s">
        <v>68</v>
      </c>
      <c r="J1797" s="6">
        <v>11500</v>
      </c>
      <c r="K1797" s="3"/>
      <c r="L1797" s="3"/>
      <c r="M1797" s="3"/>
    </row>
    <row r="1798" spans="1:13" s="1" customFormat="1" ht="14.9" customHeight="1" x14ac:dyDescent="0.2">
      <c r="A1798" s="3" t="s">
        <v>94</v>
      </c>
      <c r="B1798" s="3" t="s">
        <v>6786</v>
      </c>
      <c r="C1798" s="4">
        <v>38657</v>
      </c>
      <c r="D1798" s="3" t="s">
        <v>6787</v>
      </c>
      <c r="E1798" s="5">
        <v>0</v>
      </c>
      <c r="F1798" s="3" t="s">
        <v>6788</v>
      </c>
      <c r="G1798" s="3" t="s">
        <v>57</v>
      </c>
      <c r="H1798" s="4">
        <v>43374</v>
      </c>
      <c r="I1798" s="3" t="s">
        <v>68</v>
      </c>
      <c r="J1798" s="6">
        <v>11750</v>
      </c>
      <c r="K1798" s="3"/>
      <c r="L1798" s="3"/>
      <c r="M1798" s="3"/>
    </row>
    <row r="1799" spans="1:13" s="1" customFormat="1" ht="14.9" customHeight="1" x14ac:dyDescent="0.2">
      <c r="A1799" s="3" t="s">
        <v>94</v>
      </c>
      <c r="B1799" s="3" t="s">
        <v>7794</v>
      </c>
      <c r="C1799" s="4">
        <v>38808</v>
      </c>
      <c r="D1799" s="3"/>
      <c r="E1799" s="5">
        <v>5457.33</v>
      </c>
      <c r="F1799" s="3" t="s">
        <v>7795</v>
      </c>
      <c r="G1799" s="3" t="s">
        <v>7796</v>
      </c>
      <c r="H1799" s="4">
        <v>45498</v>
      </c>
      <c r="I1799" s="3" t="s">
        <v>191</v>
      </c>
      <c r="J1799" s="6">
        <v>18750</v>
      </c>
      <c r="K1799" s="3"/>
      <c r="L1799" s="3" t="s">
        <v>16267</v>
      </c>
      <c r="M1799" s="3"/>
    </row>
    <row r="1800" spans="1:13" s="1" customFormat="1" ht="14.9" customHeight="1" x14ac:dyDescent="0.2">
      <c r="A1800" s="3" t="s">
        <v>94</v>
      </c>
      <c r="B1800" s="3" t="s">
        <v>8684</v>
      </c>
      <c r="C1800" s="4">
        <v>38852</v>
      </c>
      <c r="D1800" s="3"/>
      <c r="E1800" s="5">
        <v>25105.94</v>
      </c>
      <c r="F1800" s="3" t="s">
        <v>8685</v>
      </c>
      <c r="G1800" s="3" t="s">
        <v>8686</v>
      </c>
      <c r="H1800" s="4">
        <v>45383</v>
      </c>
      <c r="I1800" s="3" t="s">
        <v>68</v>
      </c>
      <c r="J1800" s="6">
        <v>59000</v>
      </c>
      <c r="K1800" s="3"/>
      <c r="L1800" s="3"/>
      <c r="M1800" s="3"/>
    </row>
    <row r="1801" spans="1:13" s="1" customFormat="1" ht="14.9" customHeight="1" x14ac:dyDescent="0.2">
      <c r="A1801" s="3" t="s">
        <v>94</v>
      </c>
      <c r="B1801" s="3" t="s">
        <v>11283</v>
      </c>
      <c r="C1801" s="4">
        <v>38820</v>
      </c>
      <c r="D1801" s="3" t="s">
        <v>11284</v>
      </c>
      <c r="E1801" s="5">
        <v>9210.2900000000009</v>
      </c>
      <c r="F1801" s="3" t="s">
        <v>11285</v>
      </c>
      <c r="G1801" s="3" t="s">
        <v>57</v>
      </c>
      <c r="H1801" s="4">
        <v>38820</v>
      </c>
      <c r="I1801" s="3" t="s">
        <v>68</v>
      </c>
      <c r="J1801" s="6">
        <v>36250</v>
      </c>
      <c r="K1801" s="3" t="s">
        <v>16267</v>
      </c>
      <c r="L1801" s="3" t="s">
        <v>16267</v>
      </c>
      <c r="M1801" s="3"/>
    </row>
    <row r="1802" spans="1:13" s="1" customFormat="1" ht="14.9" customHeight="1" x14ac:dyDescent="0.2">
      <c r="A1802" s="3" t="s">
        <v>94</v>
      </c>
      <c r="B1802" s="3" t="s">
        <v>15247</v>
      </c>
      <c r="C1802" s="4">
        <v>41532</v>
      </c>
      <c r="D1802" s="3" t="s">
        <v>15248</v>
      </c>
      <c r="E1802" s="5">
        <v>13628.94</v>
      </c>
      <c r="F1802" s="3" t="s">
        <v>15249</v>
      </c>
      <c r="G1802" s="3" t="s">
        <v>15250</v>
      </c>
      <c r="H1802" s="4">
        <v>43668</v>
      </c>
      <c r="I1802" s="3" t="s">
        <v>15251</v>
      </c>
      <c r="J1802" s="6">
        <v>31750</v>
      </c>
      <c r="K1802" s="3"/>
      <c r="L1802" s="3"/>
      <c r="M1802" s="3"/>
    </row>
    <row r="1803" spans="1:13" s="1" customFormat="1" ht="14.9" customHeight="1" x14ac:dyDescent="0.2">
      <c r="A1803" s="3" t="s">
        <v>94</v>
      </c>
      <c r="B1803" s="3" t="s">
        <v>1797</v>
      </c>
      <c r="C1803" s="4">
        <v>41518</v>
      </c>
      <c r="D1803" s="3" t="s">
        <v>1798</v>
      </c>
      <c r="E1803" s="5">
        <v>9828.2800000000007</v>
      </c>
      <c r="F1803" s="3" t="s">
        <v>1799</v>
      </c>
      <c r="G1803" s="3" t="s">
        <v>1800</v>
      </c>
      <c r="H1803" s="4">
        <v>41518</v>
      </c>
      <c r="I1803" s="3" t="s">
        <v>68</v>
      </c>
      <c r="J1803" s="6">
        <v>29000</v>
      </c>
      <c r="K1803" s="3"/>
      <c r="L1803" s="3" t="s">
        <v>16267</v>
      </c>
      <c r="M1803" s="3"/>
    </row>
    <row r="1804" spans="1:13" s="1" customFormat="1" ht="14.9" customHeight="1" x14ac:dyDescent="0.2">
      <c r="A1804" s="3" t="s">
        <v>94</v>
      </c>
      <c r="B1804" s="3" t="s">
        <v>2865</v>
      </c>
      <c r="C1804" s="4">
        <v>32964</v>
      </c>
      <c r="D1804" s="3" t="s">
        <v>2866</v>
      </c>
      <c r="E1804" s="5">
        <v>18620</v>
      </c>
      <c r="F1804" s="3" t="s">
        <v>2867</v>
      </c>
      <c r="G1804" s="3" t="s">
        <v>2868</v>
      </c>
      <c r="H1804" s="4">
        <v>39122</v>
      </c>
      <c r="I1804" s="3" t="s">
        <v>2869</v>
      </c>
      <c r="J1804" s="6">
        <v>47500</v>
      </c>
      <c r="K1804" s="3" t="s">
        <v>16267</v>
      </c>
      <c r="L1804" s="3"/>
      <c r="M1804" s="3"/>
    </row>
    <row r="1805" spans="1:13" s="1" customFormat="1" ht="14.9" customHeight="1" x14ac:dyDescent="0.2">
      <c r="A1805" s="3" t="s">
        <v>94</v>
      </c>
      <c r="B1805" s="3" t="s">
        <v>3950</v>
      </c>
      <c r="C1805" s="4">
        <v>42590</v>
      </c>
      <c r="D1805" s="3" t="s">
        <v>3951</v>
      </c>
      <c r="E1805" s="5">
        <v>19797.830000000002</v>
      </c>
      <c r="F1805" s="3" t="s">
        <v>3952</v>
      </c>
      <c r="G1805" s="3" t="s">
        <v>3953</v>
      </c>
      <c r="H1805" s="4">
        <v>42590</v>
      </c>
      <c r="I1805" s="3" t="s">
        <v>68</v>
      </c>
      <c r="J1805" s="6">
        <v>46500</v>
      </c>
      <c r="K1805" s="3"/>
      <c r="L1805" s="3"/>
      <c r="M1805" s="3"/>
    </row>
    <row r="1806" spans="1:13" s="1" customFormat="1" ht="14.9" customHeight="1" x14ac:dyDescent="0.2">
      <c r="A1806" s="3" t="s">
        <v>94</v>
      </c>
      <c r="B1806" s="3" t="s">
        <v>4113</v>
      </c>
      <c r="C1806" s="4">
        <v>42590</v>
      </c>
      <c r="D1806" s="3"/>
      <c r="E1806" s="5">
        <v>7144.43</v>
      </c>
      <c r="F1806" s="3" t="s">
        <v>4114</v>
      </c>
      <c r="G1806" s="3" t="s">
        <v>4115</v>
      </c>
      <c r="H1806" s="4">
        <v>43071</v>
      </c>
      <c r="I1806" s="3" t="s">
        <v>68</v>
      </c>
      <c r="J1806" s="6">
        <v>28000</v>
      </c>
      <c r="K1806" s="3" t="s">
        <v>16267</v>
      </c>
      <c r="L1806" s="3" t="s">
        <v>16267</v>
      </c>
      <c r="M1806" s="3"/>
    </row>
    <row r="1807" spans="1:13" s="1" customFormat="1" ht="14.9" customHeight="1" x14ac:dyDescent="0.2">
      <c r="A1807" s="3" t="s">
        <v>94</v>
      </c>
      <c r="B1807" s="3" t="s">
        <v>10133</v>
      </c>
      <c r="C1807" s="4">
        <v>41677</v>
      </c>
      <c r="D1807" s="3"/>
      <c r="E1807" s="5">
        <v>1244.3800000000001</v>
      </c>
      <c r="F1807" s="3" t="s">
        <v>10134</v>
      </c>
      <c r="G1807" s="3" t="s">
        <v>10135</v>
      </c>
      <c r="H1807" s="4">
        <v>44206</v>
      </c>
      <c r="I1807" s="3" t="s">
        <v>68</v>
      </c>
      <c r="J1807" s="6">
        <v>12750</v>
      </c>
      <c r="K1807" s="3"/>
      <c r="L1807" s="3"/>
      <c r="M1807" s="3"/>
    </row>
    <row r="1808" spans="1:13" s="1" customFormat="1" ht="14.9" customHeight="1" x14ac:dyDescent="0.2">
      <c r="A1808" s="3" t="s">
        <v>94</v>
      </c>
      <c r="B1808" s="3" t="s">
        <v>10009</v>
      </c>
      <c r="C1808" s="4">
        <v>41677</v>
      </c>
      <c r="D1808" s="3"/>
      <c r="E1808" s="5">
        <v>800</v>
      </c>
      <c r="F1808" s="3" t="s">
        <v>10010</v>
      </c>
      <c r="G1808" s="3" t="s">
        <v>10011</v>
      </c>
      <c r="H1808" s="4">
        <v>43280</v>
      </c>
      <c r="I1808" s="3" t="s">
        <v>68</v>
      </c>
      <c r="J1808" s="6">
        <v>12750</v>
      </c>
      <c r="K1808" s="3"/>
      <c r="L1808" s="3" t="s">
        <v>16267</v>
      </c>
      <c r="M1808" s="3"/>
    </row>
    <row r="1809" spans="1:13" s="1" customFormat="1" ht="14.9" customHeight="1" x14ac:dyDescent="0.2">
      <c r="A1809" s="3" t="s">
        <v>94</v>
      </c>
      <c r="B1809" s="3" t="s">
        <v>13444</v>
      </c>
      <c r="C1809" s="4">
        <v>42223</v>
      </c>
      <c r="D1809" s="3" t="s">
        <v>13445</v>
      </c>
      <c r="E1809" s="5">
        <v>10903.15</v>
      </c>
      <c r="F1809" s="3" t="s">
        <v>13446</v>
      </c>
      <c r="G1809" s="3" t="s">
        <v>13447</v>
      </c>
      <c r="H1809" s="4">
        <v>46028</v>
      </c>
      <c r="I1809" s="3" t="s">
        <v>68</v>
      </c>
      <c r="J1809" s="6">
        <v>25750</v>
      </c>
      <c r="K1809" s="3"/>
      <c r="L1809" s="3"/>
      <c r="M1809" s="3"/>
    </row>
    <row r="1810" spans="1:13" s="1" customFormat="1" ht="14.9" customHeight="1" x14ac:dyDescent="0.2">
      <c r="A1810" s="3" t="s">
        <v>94</v>
      </c>
      <c r="B1810" s="3" t="s">
        <v>13737</v>
      </c>
      <c r="C1810" s="4">
        <v>39955</v>
      </c>
      <c r="D1810" s="3" t="s">
        <v>13738</v>
      </c>
      <c r="E1810" s="5">
        <v>800</v>
      </c>
      <c r="F1810" s="3" t="s">
        <v>13739</v>
      </c>
      <c r="G1810" s="3" t="s">
        <v>57</v>
      </c>
      <c r="H1810" s="4">
        <v>45037</v>
      </c>
      <c r="I1810" s="3" t="s">
        <v>68</v>
      </c>
      <c r="J1810" s="6">
        <v>13000</v>
      </c>
      <c r="K1810" s="3"/>
      <c r="L1810" s="3" t="s">
        <v>16267</v>
      </c>
      <c r="M1810" s="3"/>
    </row>
    <row r="1811" spans="1:13" s="1" customFormat="1" ht="14.9" customHeight="1" x14ac:dyDescent="0.2">
      <c r="A1811" s="3" t="s">
        <v>94</v>
      </c>
      <c r="B1811" s="3" t="s">
        <v>15549</v>
      </c>
      <c r="C1811" s="4">
        <v>42223</v>
      </c>
      <c r="D1811" s="3" t="s">
        <v>15550</v>
      </c>
      <c r="E1811" s="5">
        <v>0</v>
      </c>
      <c r="F1811" s="3" t="s">
        <v>15551</v>
      </c>
      <c r="G1811" s="3" t="s">
        <v>15552</v>
      </c>
      <c r="H1811" s="4">
        <v>45198</v>
      </c>
      <c r="I1811" s="3" t="s">
        <v>191</v>
      </c>
      <c r="J1811" s="6">
        <v>9900</v>
      </c>
      <c r="K1811" s="3"/>
      <c r="L1811" s="3"/>
      <c r="M1811" s="3"/>
    </row>
    <row r="1812" spans="1:13" s="1" customFormat="1" ht="14.9" customHeight="1" x14ac:dyDescent="0.2">
      <c r="A1812" s="3" t="s">
        <v>94</v>
      </c>
      <c r="B1812" s="3" t="s">
        <v>4788</v>
      </c>
      <c r="C1812" s="4">
        <v>33739</v>
      </c>
      <c r="D1812" s="3" t="s">
        <v>4789</v>
      </c>
      <c r="E1812" s="5">
        <v>800</v>
      </c>
      <c r="F1812" s="3" t="s">
        <v>4790</v>
      </c>
      <c r="G1812" s="3" t="s">
        <v>4791</v>
      </c>
      <c r="H1812" s="4">
        <v>44986</v>
      </c>
      <c r="I1812" s="3" t="s">
        <v>68</v>
      </c>
      <c r="J1812" s="6">
        <v>13500</v>
      </c>
      <c r="K1812" s="3"/>
      <c r="L1812" s="3" t="s">
        <v>16267</v>
      </c>
      <c r="M1812" s="3"/>
    </row>
    <row r="1813" spans="1:13" s="1" customFormat="1" ht="14.9" customHeight="1" x14ac:dyDescent="0.2">
      <c r="A1813" s="3" t="s">
        <v>94</v>
      </c>
      <c r="B1813" s="3" t="s">
        <v>800</v>
      </c>
      <c r="C1813" s="4">
        <v>33739</v>
      </c>
      <c r="D1813" s="3" t="s">
        <v>801</v>
      </c>
      <c r="E1813" s="5">
        <v>800</v>
      </c>
      <c r="F1813" s="3" t="s">
        <v>802</v>
      </c>
      <c r="G1813" s="3" t="s">
        <v>57</v>
      </c>
      <c r="H1813" s="4">
        <v>42522</v>
      </c>
      <c r="I1813" s="3" t="s">
        <v>68</v>
      </c>
      <c r="J1813" s="6">
        <v>13000</v>
      </c>
      <c r="K1813" s="3"/>
      <c r="L1813" s="3" t="s">
        <v>16267</v>
      </c>
      <c r="M1813" s="3"/>
    </row>
    <row r="1814" spans="1:13" s="1" customFormat="1" ht="14.9" customHeight="1" x14ac:dyDescent="0.2">
      <c r="A1814" s="3" t="s">
        <v>94</v>
      </c>
      <c r="B1814" s="3" t="s">
        <v>7780</v>
      </c>
      <c r="C1814" s="4">
        <v>33739</v>
      </c>
      <c r="D1814" s="3" t="s">
        <v>7781</v>
      </c>
      <c r="E1814" s="5">
        <v>800</v>
      </c>
      <c r="F1814" s="3" t="s">
        <v>7782</v>
      </c>
      <c r="G1814" s="3" t="s">
        <v>57</v>
      </c>
      <c r="H1814" s="4">
        <v>45294</v>
      </c>
      <c r="I1814" s="3" t="s">
        <v>68</v>
      </c>
      <c r="J1814" s="6">
        <v>13000</v>
      </c>
      <c r="K1814" s="3"/>
      <c r="L1814" s="3" t="s">
        <v>16267</v>
      </c>
      <c r="M1814" s="3"/>
    </row>
    <row r="1815" spans="1:13" s="1" customFormat="1" ht="14.9" customHeight="1" x14ac:dyDescent="0.2">
      <c r="A1815" s="3" t="s">
        <v>94</v>
      </c>
      <c r="B1815" s="3" t="s">
        <v>14097</v>
      </c>
      <c r="C1815" s="4">
        <v>35814</v>
      </c>
      <c r="D1815" s="3" t="s">
        <v>14098</v>
      </c>
      <c r="E1815" s="5">
        <v>3868.85</v>
      </c>
      <c r="F1815" s="3" t="s">
        <v>14099</v>
      </c>
      <c r="G1815" s="3" t="s">
        <v>57</v>
      </c>
      <c r="H1815" s="4">
        <v>45022</v>
      </c>
      <c r="I1815" s="3" t="s">
        <v>157</v>
      </c>
      <c r="J1815" s="6">
        <v>13250</v>
      </c>
      <c r="K1815" s="3" t="s">
        <v>16267</v>
      </c>
      <c r="L1815" s="3" t="s">
        <v>16267</v>
      </c>
      <c r="M1815" s="3"/>
    </row>
    <row r="1816" spans="1:13" s="1" customFormat="1" ht="14.9" customHeight="1" x14ac:dyDescent="0.2">
      <c r="A1816" s="3" t="s">
        <v>94</v>
      </c>
      <c r="B1816" s="3" t="s">
        <v>3154</v>
      </c>
      <c r="C1816" s="4">
        <v>32964</v>
      </c>
      <c r="D1816" s="3"/>
      <c r="E1816" s="5">
        <v>11271</v>
      </c>
      <c r="F1816" s="3" t="s">
        <v>3155</v>
      </c>
      <c r="G1816" s="3" t="s">
        <v>3156</v>
      </c>
      <c r="H1816" s="4">
        <v>32964</v>
      </c>
      <c r="I1816" s="3" t="s">
        <v>554</v>
      </c>
      <c r="J1816" s="6">
        <v>25500</v>
      </c>
      <c r="K1816" s="3"/>
      <c r="L1816" s="3"/>
      <c r="M1816" s="3"/>
    </row>
    <row r="1817" spans="1:13" s="1" customFormat="1" ht="14.9" customHeight="1" x14ac:dyDescent="0.2">
      <c r="A1817" s="3" t="s">
        <v>94</v>
      </c>
      <c r="B1817" s="3" t="s">
        <v>14989</v>
      </c>
      <c r="C1817" s="4">
        <v>44130</v>
      </c>
      <c r="D1817" s="3" t="s">
        <v>14990</v>
      </c>
      <c r="E1817" s="5">
        <v>4417.75</v>
      </c>
      <c r="F1817" s="3" t="s">
        <v>14991</v>
      </c>
      <c r="G1817" s="3" t="s">
        <v>14992</v>
      </c>
      <c r="H1817" s="4">
        <v>45292</v>
      </c>
      <c r="I1817" s="3" t="s">
        <v>147</v>
      </c>
      <c r="J1817" s="6">
        <v>15750</v>
      </c>
      <c r="K1817" s="3" t="s">
        <v>16267</v>
      </c>
      <c r="L1817" s="3" t="s">
        <v>16267</v>
      </c>
      <c r="M1817" s="3"/>
    </row>
    <row r="1818" spans="1:13" s="1" customFormat="1" ht="14.9" customHeight="1" x14ac:dyDescent="0.2">
      <c r="A1818" s="3" t="s">
        <v>94</v>
      </c>
      <c r="B1818" s="3" t="s">
        <v>13239</v>
      </c>
      <c r="C1818" s="4">
        <v>44186</v>
      </c>
      <c r="D1818" s="3" t="s">
        <v>13240</v>
      </c>
      <c r="E1818" s="5">
        <v>12481.24</v>
      </c>
      <c r="F1818" s="3" t="s">
        <v>13241</v>
      </c>
      <c r="G1818" s="3" t="s">
        <v>57</v>
      </c>
      <c r="H1818" s="4">
        <v>44186</v>
      </c>
      <c r="I1818" s="3" t="s">
        <v>4081</v>
      </c>
      <c r="J1818" s="6">
        <v>43500</v>
      </c>
      <c r="K1818" s="3" t="s">
        <v>16267</v>
      </c>
      <c r="L1818" s="3" t="s">
        <v>16267</v>
      </c>
      <c r="M1818" s="3"/>
    </row>
    <row r="1819" spans="1:13" s="1" customFormat="1" ht="14.9" customHeight="1" x14ac:dyDescent="0.2">
      <c r="A1819" s="3" t="s">
        <v>94</v>
      </c>
      <c r="B1819" s="3" t="s">
        <v>569</v>
      </c>
      <c r="C1819" s="4">
        <v>44186</v>
      </c>
      <c r="D1819" s="3" t="s">
        <v>570</v>
      </c>
      <c r="E1819" s="5">
        <v>0</v>
      </c>
      <c r="F1819" s="3" t="s">
        <v>571</v>
      </c>
      <c r="G1819" s="3" t="s">
        <v>57</v>
      </c>
      <c r="H1819" s="4">
        <v>44186</v>
      </c>
      <c r="I1819" s="3" t="s">
        <v>572</v>
      </c>
      <c r="J1819" s="6">
        <v>11500</v>
      </c>
      <c r="K1819" s="3" t="s">
        <v>16267</v>
      </c>
      <c r="L1819" s="3" t="s">
        <v>16267</v>
      </c>
      <c r="M1819" s="3"/>
    </row>
    <row r="1820" spans="1:13" s="1" customFormat="1" ht="14.9" customHeight="1" x14ac:dyDescent="0.2">
      <c r="A1820" s="3" t="s">
        <v>94</v>
      </c>
      <c r="B1820" s="3" t="s">
        <v>7432</v>
      </c>
      <c r="C1820" s="4">
        <v>44186</v>
      </c>
      <c r="D1820" s="3" t="s">
        <v>7433</v>
      </c>
      <c r="E1820" s="5">
        <v>0</v>
      </c>
      <c r="F1820" s="3" t="s">
        <v>7434</v>
      </c>
      <c r="G1820" s="3" t="s">
        <v>57</v>
      </c>
      <c r="H1820" s="4">
        <v>44186</v>
      </c>
      <c r="I1820" s="3" t="s">
        <v>7435</v>
      </c>
      <c r="J1820" s="6">
        <v>11750</v>
      </c>
      <c r="K1820" s="3"/>
      <c r="L1820" s="3" t="s">
        <v>16267</v>
      </c>
      <c r="M1820" s="3"/>
    </row>
    <row r="1821" spans="1:13" s="1" customFormat="1" ht="14.9" customHeight="1" x14ac:dyDescent="0.2">
      <c r="A1821" s="3" t="s">
        <v>94</v>
      </c>
      <c r="B1821" s="3" t="s">
        <v>582</v>
      </c>
      <c r="C1821" s="4">
        <v>44186</v>
      </c>
      <c r="D1821" s="3" t="s">
        <v>583</v>
      </c>
      <c r="E1821" s="5">
        <v>800</v>
      </c>
      <c r="F1821" s="3" t="s">
        <v>584</v>
      </c>
      <c r="G1821" s="3" t="s">
        <v>585</v>
      </c>
      <c r="H1821" s="4">
        <v>44186</v>
      </c>
      <c r="I1821" s="3" t="s">
        <v>572</v>
      </c>
      <c r="J1821" s="6">
        <v>16250</v>
      </c>
      <c r="K1821" s="3" t="s">
        <v>16267</v>
      </c>
      <c r="L1821" s="3" t="s">
        <v>16267</v>
      </c>
      <c r="M1821" s="3"/>
    </row>
    <row r="1822" spans="1:13" s="1" customFormat="1" ht="14.9" customHeight="1" x14ac:dyDescent="0.2">
      <c r="A1822" s="3" t="s">
        <v>94</v>
      </c>
      <c r="B1822" s="3" t="s">
        <v>3644</v>
      </c>
      <c r="C1822" s="4">
        <v>43922</v>
      </c>
      <c r="D1822" s="3" t="s">
        <v>3638</v>
      </c>
      <c r="E1822" s="5">
        <v>43.76</v>
      </c>
      <c r="F1822" s="3" t="s">
        <v>3645</v>
      </c>
      <c r="G1822" s="3" t="s">
        <v>3640</v>
      </c>
      <c r="H1822" s="4">
        <v>43922</v>
      </c>
      <c r="I1822" s="3" t="s">
        <v>3641</v>
      </c>
      <c r="J1822" s="6">
        <v>99</v>
      </c>
      <c r="K1822" s="3"/>
      <c r="L1822" s="3"/>
      <c r="M1822" s="3"/>
    </row>
    <row r="1823" spans="1:13" s="1" customFormat="1" ht="14.9" customHeight="1" x14ac:dyDescent="0.2">
      <c r="A1823" s="3" t="s">
        <v>94</v>
      </c>
      <c r="B1823" s="3" t="s">
        <v>9731</v>
      </c>
      <c r="C1823" s="4">
        <v>44774</v>
      </c>
      <c r="D1823" s="3"/>
      <c r="E1823" s="5">
        <v>0</v>
      </c>
      <c r="F1823" s="3" t="s">
        <v>9732</v>
      </c>
      <c r="G1823" s="3" t="s">
        <v>9733</v>
      </c>
      <c r="H1823" s="4">
        <v>44774</v>
      </c>
      <c r="I1823" s="3" t="s">
        <v>33</v>
      </c>
      <c r="J1823" s="6">
        <v>3300</v>
      </c>
      <c r="K1823" s="3" t="s">
        <v>16267</v>
      </c>
      <c r="L1823" s="3"/>
      <c r="M1823" s="3"/>
    </row>
    <row r="1824" spans="1:13" s="1" customFormat="1" ht="14.9" customHeight="1" x14ac:dyDescent="0.2">
      <c r="A1824" s="3" t="s">
        <v>94</v>
      </c>
      <c r="B1824" s="3" t="s">
        <v>14162</v>
      </c>
      <c r="C1824" s="4">
        <v>32964</v>
      </c>
      <c r="D1824" s="3" t="s">
        <v>14157</v>
      </c>
      <c r="E1824" s="5">
        <v>3690.7</v>
      </c>
      <c r="F1824" s="3" t="s">
        <v>14163</v>
      </c>
      <c r="G1824" s="3" t="s">
        <v>14159</v>
      </c>
      <c r="H1824" s="4">
        <v>42979</v>
      </c>
      <c r="I1824" s="3" t="s">
        <v>4315</v>
      </c>
      <c r="J1824" s="6">
        <v>41750</v>
      </c>
      <c r="K1824" s="3"/>
      <c r="L1824" s="3"/>
      <c r="M1824" s="3"/>
    </row>
    <row r="1825" spans="1:13" s="1" customFormat="1" ht="14.9" customHeight="1" x14ac:dyDescent="0.2">
      <c r="A1825" s="3" t="s">
        <v>94</v>
      </c>
      <c r="B1825" s="3" t="s">
        <v>4640</v>
      </c>
      <c r="C1825" s="4">
        <v>32964</v>
      </c>
      <c r="D1825" s="3" t="s">
        <v>4575</v>
      </c>
      <c r="E1825" s="5">
        <v>16243.5</v>
      </c>
      <c r="F1825" s="3" t="s">
        <v>4641</v>
      </c>
      <c r="G1825" s="3" t="s">
        <v>621</v>
      </c>
      <c r="H1825" s="4">
        <v>32964</v>
      </c>
      <c r="I1825" s="3" t="s">
        <v>4315</v>
      </c>
      <c r="J1825" s="6">
        <v>36750</v>
      </c>
      <c r="K1825" s="3"/>
      <c r="L1825" s="3"/>
      <c r="M1825" s="3"/>
    </row>
    <row r="1826" spans="1:13" s="1" customFormat="1" ht="14.9" customHeight="1" x14ac:dyDescent="0.2">
      <c r="A1826" s="3" t="s">
        <v>94</v>
      </c>
      <c r="B1826" s="3" t="s">
        <v>538</v>
      </c>
      <c r="C1826" s="4">
        <v>32990</v>
      </c>
      <c r="D1826" s="3" t="s">
        <v>539</v>
      </c>
      <c r="E1826" s="5">
        <v>0</v>
      </c>
      <c r="F1826" s="3" t="s">
        <v>540</v>
      </c>
      <c r="G1826" s="3" t="s">
        <v>541</v>
      </c>
      <c r="H1826" s="4">
        <v>32990</v>
      </c>
      <c r="I1826" s="3" t="s">
        <v>542</v>
      </c>
      <c r="J1826" s="6">
        <v>3750</v>
      </c>
      <c r="K1826" s="3" t="s">
        <v>16267</v>
      </c>
      <c r="L1826" s="3"/>
      <c r="M1826" s="3"/>
    </row>
    <row r="1827" spans="1:13" s="1" customFormat="1" ht="14.9" customHeight="1" x14ac:dyDescent="0.2">
      <c r="A1827" s="3" t="s">
        <v>94</v>
      </c>
      <c r="B1827" s="3" t="s">
        <v>7706</v>
      </c>
      <c r="C1827" s="4">
        <v>40269</v>
      </c>
      <c r="D1827" s="3" t="s">
        <v>7653</v>
      </c>
      <c r="E1827" s="5">
        <v>6961.5</v>
      </c>
      <c r="F1827" s="3" t="s">
        <v>7707</v>
      </c>
      <c r="G1827" s="3" t="s">
        <v>7655</v>
      </c>
      <c r="H1827" s="4">
        <v>40269</v>
      </c>
      <c r="I1827" s="3" t="s">
        <v>391</v>
      </c>
      <c r="J1827" s="6">
        <v>15750</v>
      </c>
      <c r="K1827" s="3"/>
      <c r="L1827" s="3"/>
      <c r="M1827" s="3"/>
    </row>
    <row r="1828" spans="1:13" s="1" customFormat="1" ht="14.9" customHeight="1" x14ac:dyDescent="0.2">
      <c r="A1828" s="3" t="s">
        <v>94</v>
      </c>
      <c r="B1828" s="3" t="s">
        <v>15312</v>
      </c>
      <c r="C1828" s="4">
        <v>32964</v>
      </c>
      <c r="D1828" s="3" t="s">
        <v>15313</v>
      </c>
      <c r="E1828" s="5">
        <v>4093.4</v>
      </c>
      <c r="F1828" s="3" t="s">
        <v>15314</v>
      </c>
      <c r="G1828" s="3" t="s">
        <v>15315</v>
      </c>
      <c r="H1828" s="4">
        <v>43858</v>
      </c>
      <c r="I1828" s="3" t="s">
        <v>15316</v>
      </c>
      <c r="J1828" s="6">
        <v>13750</v>
      </c>
      <c r="K1828" s="3" t="s">
        <v>16267</v>
      </c>
      <c r="L1828" s="3" t="s">
        <v>16267</v>
      </c>
      <c r="M1828" s="3"/>
    </row>
    <row r="1829" spans="1:13" s="1" customFormat="1" ht="14.9" customHeight="1" x14ac:dyDescent="0.2">
      <c r="A1829" s="3" t="s">
        <v>94</v>
      </c>
      <c r="B1829" s="3" t="s">
        <v>14060</v>
      </c>
      <c r="C1829" s="4">
        <v>35668</v>
      </c>
      <c r="D1829" s="3" t="s">
        <v>14061</v>
      </c>
      <c r="E1829" s="5">
        <v>0</v>
      </c>
      <c r="F1829" s="3" t="s">
        <v>14062</v>
      </c>
      <c r="G1829" s="3" t="s">
        <v>57</v>
      </c>
      <c r="H1829" s="4">
        <v>45537</v>
      </c>
      <c r="I1829" s="3" t="s">
        <v>27</v>
      </c>
      <c r="J1829" s="6">
        <v>9100</v>
      </c>
      <c r="K1829" s="3"/>
      <c r="L1829" s="3"/>
      <c r="M1829" s="3"/>
    </row>
    <row r="1830" spans="1:13" s="1" customFormat="1" ht="14.9" customHeight="1" x14ac:dyDescent="0.2">
      <c r="A1830" s="3" t="s">
        <v>94</v>
      </c>
      <c r="B1830" s="3" t="s">
        <v>1056</v>
      </c>
      <c r="C1830" s="4">
        <v>39539</v>
      </c>
      <c r="D1830" s="3" t="s">
        <v>1057</v>
      </c>
      <c r="E1830" s="5">
        <v>0</v>
      </c>
      <c r="F1830" s="3" t="s">
        <v>1058</v>
      </c>
      <c r="G1830" s="3" t="s">
        <v>57</v>
      </c>
      <c r="H1830" s="4">
        <v>39912</v>
      </c>
      <c r="I1830" s="3" t="s">
        <v>27</v>
      </c>
      <c r="J1830" s="6">
        <v>7300</v>
      </c>
      <c r="K1830" s="3"/>
      <c r="L1830" s="3"/>
      <c r="M1830" s="3"/>
    </row>
    <row r="1831" spans="1:13" s="1" customFormat="1" ht="14.9" customHeight="1" x14ac:dyDescent="0.2">
      <c r="A1831" s="3" t="s">
        <v>94</v>
      </c>
      <c r="B1831" s="3" t="s">
        <v>9462</v>
      </c>
      <c r="C1831" s="4">
        <v>39539</v>
      </c>
      <c r="D1831" s="3"/>
      <c r="E1831" s="5">
        <v>0</v>
      </c>
      <c r="F1831" s="3" t="s">
        <v>9463</v>
      </c>
      <c r="G1831" s="3" t="s">
        <v>9464</v>
      </c>
      <c r="H1831" s="4">
        <v>45627</v>
      </c>
      <c r="I1831" s="3" t="s">
        <v>862</v>
      </c>
      <c r="J1831" s="6">
        <v>11500</v>
      </c>
      <c r="K1831" s="3"/>
      <c r="L1831" s="3"/>
      <c r="M1831" s="3"/>
    </row>
    <row r="1832" spans="1:13" s="1" customFormat="1" ht="14.9" customHeight="1" x14ac:dyDescent="0.2">
      <c r="A1832" s="3" t="s">
        <v>94</v>
      </c>
      <c r="B1832" s="3" t="s">
        <v>8633</v>
      </c>
      <c r="C1832" s="4">
        <v>40087</v>
      </c>
      <c r="D1832" s="3"/>
      <c r="E1832" s="5">
        <v>0</v>
      </c>
      <c r="F1832" s="3" t="s">
        <v>8634</v>
      </c>
      <c r="G1832" s="3" t="s">
        <v>57</v>
      </c>
      <c r="H1832" s="4">
        <v>40087</v>
      </c>
      <c r="I1832" s="3" t="s">
        <v>27</v>
      </c>
      <c r="J1832" s="6">
        <v>2375</v>
      </c>
      <c r="K1832" s="3"/>
      <c r="L1832" s="3"/>
      <c r="M1832" s="3"/>
    </row>
    <row r="1833" spans="1:13" s="1" customFormat="1" ht="14.9" customHeight="1" x14ac:dyDescent="0.2">
      <c r="A1833" s="3" t="s">
        <v>94</v>
      </c>
      <c r="B1833" s="3" t="s">
        <v>6326</v>
      </c>
      <c r="C1833" s="4">
        <v>32964</v>
      </c>
      <c r="D1833" s="3"/>
      <c r="E1833" s="5">
        <v>0</v>
      </c>
      <c r="F1833" s="3" t="s">
        <v>6327</v>
      </c>
      <c r="G1833" s="3" t="s">
        <v>6328</v>
      </c>
      <c r="H1833" s="4">
        <v>45931</v>
      </c>
      <c r="I1833" s="3" t="s">
        <v>21</v>
      </c>
      <c r="J1833" s="6">
        <v>2850</v>
      </c>
      <c r="K1833" s="3" t="s">
        <v>16267</v>
      </c>
      <c r="L1833" s="3"/>
      <c r="M1833" s="3"/>
    </row>
    <row r="1834" spans="1:13" s="1" customFormat="1" ht="14.9" customHeight="1" x14ac:dyDescent="0.2">
      <c r="A1834" s="3" t="s">
        <v>94</v>
      </c>
      <c r="B1834" s="3" t="s">
        <v>12049</v>
      </c>
      <c r="C1834" s="4">
        <v>42095</v>
      </c>
      <c r="D1834" s="3"/>
      <c r="E1834" s="5">
        <v>0</v>
      </c>
      <c r="F1834" s="3" t="s">
        <v>12050</v>
      </c>
      <c r="G1834" s="3" t="s">
        <v>57</v>
      </c>
      <c r="H1834" s="4">
        <v>42095</v>
      </c>
      <c r="I1834" s="3" t="s">
        <v>27</v>
      </c>
      <c r="J1834" s="6">
        <v>10750</v>
      </c>
      <c r="K1834" s="3"/>
      <c r="L1834" s="3"/>
      <c r="M1834" s="3"/>
    </row>
    <row r="1835" spans="1:13" s="1" customFormat="1" ht="14.9" customHeight="1" x14ac:dyDescent="0.2">
      <c r="A1835" s="3" t="s">
        <v>94</v>
      </c>
      <c r="B1835" s="3" t="s">
        <v>13541</v>
      </c>
      <c r="C1835" s="4">
        <v>42095</v>
      </c>
      <c r="D1835" s="3"/>
      <c r="E1835" s="5">
        <v>0</v>
      </c>
      <c r="F1835" s="3" t="s">
        <v>13542</v>
      </c>
      <c r="G1835" s="3" t="s">
        <v>57</v>
      </c>
      <c r="H1835" s="4">
        <v>45832</v>
      </c>
      <c r="I1835" s="3" t="s">
        <v>27</v>
      </c>
      <c r="J1835" s="6">
        <v>3400</v>
      </c>
      <c r="K1835" s="3"/>
      <c r="L1835" s="3"/>
      <c r="M1835" s="3"/>
    </row>
    <row r="1836" spans="1:13" s="1" customFormat="1" ht="14.9" customHeight="1" x14ac:dyDescent="0.2">
      <c r="A1836" s="3" t="s">
        <v>94</v>
      </c>
      <c r="B1836" s="3" t="s">
        <v>8805</v>
      </c>
      <c r="C1836" s="4">
        <v>42095</v>
      </c>
      <c r="D1836" s="3"/>
      <c r="E1836" s="5">
        <v>0</v>
      </c>
      <c r="F1836" s="3" t="s">
        <v>8806</v>
      </c>
      <c r="G1836" s="3" t="s">
        <v>57</v>
      </c>
      <c r="H1836" s="4">
        <v>43983</v>
      </c>
      <c r="I1836" s="3" t="s">
        <v>27</v>
      </c>
      <c r="J1836" s="6">
        <v>11250</v>
      </c>
      <c r="K1836" s="3"/>
      <c r="L1836" s="3"/>
      <c r="M1836" s="3"/>
    </row>
    <row r="1837" spans="1:13" s="1" customFormat="1" ht="14.9" customHeight="1" x14ac:dyDescent="0.2">
      <c r="A1837" s="3" t="s">
        <v>94</v>
      </c>
      <c r="B1837" s="3" t="s">
        <v>8034</v>
      </c>
      <c r="C1837" s="4">
        <v>42095</v>
      </c>
      <c r="D1837" s="3"/>
      <c r="E1837" s="5">
        <v>0</v>
      </c>
      <c r="F1837" s="3" t="s">
        <v>8035</v>
      </c>
      <c r="G1837" s="3" t="s">
        <v>8036</v>
      </c>
      <c r="H1837" s="4">
        <v>43831</v>
      </c>
      <c r="I1837" s="3" t="s">
        <v>27</v>
      </c>
      <c r="J1837" s="6">
        <v>3750</v>
      </c>
      <c r="K1837" s="3"/>
      <c r="L1837" s="3"/>
      <c r="M1837" s="3"/>
    </row>
    <row r="1838" spans="1:13" s="1" customFormat="1" ht="14.9" customHeight="1" x14ac:dyDescent="0.2">
      <c r="A1838" s="3" t="s">
        <v>94</v>
      </c>
      <c r="B1838" s="3" t="s">
        <v>8037</v>
      </c>
      <c r="C1838" s="4">
        <v>42095</v>
      </c>
      <c r="D1838" s="3"/>
      <c r="E1838" s="5">
        <v>1205.0899999999999</v>
      </c>
      <c r="F1838" s="3" t="s">
        <v>8038</v>
      </c>
      <c r="G1838" s="3" t="s">
        <v>8036</v>
      </c>
      <c r="H1838" s="4">
        <v>43831</v>
      </c>
      <c r="I1838" s="3" t="s">
        <v>27</v>
      </c>
      <c r="J1838" s="6">
        <v>3000</v>
      </c>
      <c r="K1838" s="3"/>
      <c r="L1838" s="3"/>
      <c r="M1838" s="3"/>
    </row>
    <row r="1839" spans="1:13" s="1" customFormat="1" ht="14.9" customHeight="1" x14ac:dyDescent="0.2">
      <c r="A1839" s="3" t="s">
        <v>94</v>
      </c>
      <c r="B1839" s="3" t="s">
        <v>12086</v>
      </c>
      <c r="C1839" s="4">
        <v>43862</v>
      </c>
      <c r="D1839" s="3"/>
      <c r="E1839" s="5">
        <v>0</v>
      </c>
      <c r="F1839" s="3" t="s">
        <v>12087</v>
      </c>
      <c r="G1839" s="3" t="s">
        <v>12088</v>
      </c>
      <c r="H1839" s="4">
        <v>45900</v>
      </c>
      <c r="I1839" s="3" t="s">
        <v>12089</v>
      </c>
      <c r="J1839" s="6">
        <v>2100</v>
      </c>
      <c r="K1839" s="3"/>
      <c r="L1839" s="3"/>
      <c r="M1839" s="3"/>
    </row>
    <row r="1840" spans="1:13" s="1" customFormat="1" ht="14.9" customHeight="1" x14ac:dyDescent="0.2">
      <c r="A1840" s="3" t="s">
        <v>94</v>
      </c>
      <c r="B1840" s="3" t="s">
        <v>9674</v>
      </c>
      <c r="C1840" s="4">
        <v>32964</v>
      </c>
      <c r="D1840" s="3"/>
      <c r="E1840" s="5">
        <v>0</v>
      </c>
      <c r="F1840" s="3" t="s">
        <v>9675</v>
      </c>
      <c r="G1840" s="3" t="s">
        <v>57</v>
      </c>
      <c r="H1840" s="4">
        <v>35156</v>
      </c>
      <c r="I1840" s="3" t="s">
        <v>27</v>
      </c>
      <c r="J1840" s="6">
        <v>11750</v>
      </c>
      <c r="K1840" s="3"/>
      <c r="L1840" s="3"/>
      <c r="M1840" s="3"/>
    </row>
    <row r="1841" spans="1:13" s="1" customFormat="1" ht="14.9" customHeight="1" x14ac:dyDescent="0.2">
      <c r="A1841" s="3" t="s">
        <v>94</v>
      </c>
      <c r="B1841" s="3" t="s">
        <v>13753</v>
      </c>
      <c r="C1841" s="4">
        <v>34759</v>
      </c>
      <c r="D1841" s="3" t="s">
        <v>13754</v>
      </c>
      <c r="E1841" s="5">
        <v>4132.7</v>
      </c>
      <c r="F1841" s="3" t="s">
        <v>13755</v>
      </c>
      <c r="G1841" s="3" t="s">
        <v>13756</v>
      </c>
      <c r="H1841" s="4">
        <v>45691</v>
      </c>
      <c r="I1841" s="3" t="s">
        <v>68</v>
      </c>
      <c r="J1841" s="6">
        <v>46750</v>
      </c>
      <c r="K1841" s="3"/>
      <c r="L1841" s="3"/>
      <c r="M1841" s="3"/>
    </row>
    <row r="1842" spans="1:13" s="1" customFormat="1" ht="14.9" customHeight="1" x14ac:dyDescent="0.2">
      <c r="A1842" s="3" t="s">
        <v>94</v>
      </c>
      <c r="B1842" s="3" t="s">
        <v>13920</v>
      </c>
      <c r="C1842" s="4">
        <v>43556</v>
      </c>
      <c r="D1842" s="3" t="s">
        <v>13921</v>
      </c>
      <c r="E1842" s="5">
        <v>221</v>
      </c>
      <c r="F1842" s="3" t="s">
        <v>13922</v>
      </c>
      <c r="G1842" s="3" t="s">
        <v>3560</v>
      </c>
      <c r="H1842" s="4">
        <v>44652</v>
      </c>
      <c r="I1842" s="3" t="s">
        <v>3641</v>
      </c>
      <c r="J1842" s="6">
        <v>500</v>
      </c>
      <c r="K1842" s="3"/>
      <c r="L1842" s="3"/>
      <c r="M1842" s="3"/>
    </row>
    <row r="1843" spans="1:13" s="1" customFormat="1" ht="14.9" customHeight="1" x14ac:dyDescent="0.2">
      <c r="A1843" s="3" t="s">
        <v>94</v>
      </c>
      <c r="B1843" s="3" t="s">
        <v>5618</v>
      </c>
      <c r="C1843" s="4">
        <v>40575</v>
      </c>
      <c r="D1843" s="3" t="s">
        <v>5619</v>
      </c>
      <c r="E1843" s="5">
        <v>18363.2</v>
      </c>
      <c r="F1843" s="3" t="s">
        <v>5620</v>
      </c>
      <c r="G1843" s="3" t="s">
        <v>57</v>
      </c>
      <c r="H1843" s="4">
        <v>40719</v>
      </c>
      <c r="I1843" s="3" t="s">
        <v>68</v>
      </c>
      <c r="J1843" s="6">
        <v>43250</v>
      </c>
      <c r="K1843" s="3"/>
      <c r="L1843" s="3"/>
      <c r="M1843" s="3"/>
    </row>
    <row r="1844" spans="1:13" s="1" customFormat="1" ht="14.9" customHeight="1" x14ac:dyDescent="0.2">
      <c r="A1844" s="3" t="s">
        <v>94</v>
      </c>
      <c r="B1844" s="3" t="s">
        <v>5621</v>
      </c>
      <c r="C1844" s="4">
        <v>40575</v>
      </c>
      <c r="D1844" s="3" t="s">
        <v>5619</v>
      </c>
      <c r="E1844" s="5">
        <v>5187.1099999999997</v>
      </c>
      <c r="F1844" s="3" t="s">
        <v>5622</v>
      </c>
      <c r="G1844" s="3" t="s">
        <v>57</v>
      </c>
      <c r="H1844" s="4">
        <v>42144</v>
      </c>
      <c r="I1844" s="3" t="s">
        <v>68</v>
      </c>
      <c r="J1844" s="6">
        <v>13250</v>
      </c>
      <c r="K1844" s="3"/>
      <c r="L1844" s="3"/>
      <c r="M1844" s="3"/>
    </row>
    <row r="1845" spans="1:13" s="1" customFormat="1" ht="14.9" customHeight="1" x14ac:dyDescent="0.2">
      <c r="A1845" s="3" t="s">
        <v>94</v>
      </c>
      <c r="B1845" s="3" t="s">
        <v>15078</v>
      </c>
      <c r="C1845" s="4">
        <v>42095</v>
      </c>
      <c r="D1845" s="3" t="s">
        <v>15066</v>
      </c>
      <c r="E1845" s="5">
        <v>3138.2</v>
      </c>
      <c r="F1845" s="3" t="s">
        <v>15079</v>
      </c>
      <c r="G1845" s="3" t="s">
        <v>13656</v>
      </c>
      <c r="H1845" s="4">
        <v>42095</v>
      </c>
      <c r="I1845" s="3" t="s">
        <v>15080</v>
      </c>
      <c r="J1845" s="6">
        <v>7100</v>
      </c>
      <c r="K1845" s="3"/>
      <c r="L1845" s="3"/>
      <c r="M1845" s="3"/>
    </row>
    <row r="1846" spans="1:13" s="1" customFormat="1" ht="14.9" customHeight="1" x14ac:dyDescent="0.2">
      <c r="A1846" s="3" t="s">
        <v>94</v>
      </c>
      <c r="B1846" s="3" t="s">
        <v>13757</v>
      </c>
      <c r="C1846" s="4">
        <v>43071</v>
      </c>
      <c r="D1846" s="3" t="s">
        <v>13754</v>
      </c>
      <c r="E1846" s="5">
        <v>1545.65</v>
      </c>
      <c r="F1846" s="3" t="s">
        <v>13758</v>
      </c>
      <c r="G1846" s="3" t="s">
        <v>13756</v>
      </c>
      <c r="H1846" s="4">
        <v>45670</v>
      </c>
      <c r="I1846" s="3" t="s">
        <v>68</v>
      </c>
      <c r="J1846" s="6">
        <v>18750</v>
      </c>
      <c r="K1846" s="3"/>
      <c r="L1846" s="3"/>
      <c r="M1846" s="3"/>
    </row>
    <row r="1847" spans="1:13" s="1" customFormat="1" ht="14.9" customHeight="1" x14ac:dyDescent="0.2">
      <c r="A1847" s="3" t="s">
        <v>94</v>
      </c>
      <c r="B1847" s="3" t="s">
        <v>2018</v>
      </c>
      <c r="C1847" s="4">
        <v>43613</v>
      </c>
      <c r="D1847" s="3" t="s">
        <v>2019</v>
      </c>
      <c r="E1847" s="5">
        <v>38220</v>
      </c>
      <c r="F1847" s="3" t="s">
        <v>2020</v>
      </c>
      <c r="G1847" s="3" t="s">
        <v>2021</v>
      </c>
      <c r="H1847" s="4">
        <v>43613</v>
      </c>
      <c r="I1847" s="3" t="s">
        <v>2022</v>
      </c>
      <c r="J1847" s="6">
        <v>78000</v>
      </c>
      <c r="K1847" s="3"/>
      <c r="L1847" s="3"/>
      <c r="M1847" s="3"/>
    </row>
    <row r="1848" spans="1:13" s="1" customFormat="1" ht="14.9" customHeight="1" x14ac:dyDescent="0.2">
      <c r="A1848" s="3" t="s">
        <v>94</v>
      </c>
      <c r="B1848" s="3" t="s">
        <v>14128</v>
      </c>
      <c r="C1848" s="4">
        <v>32964</v>
      </c>
      <c r="D1848" s="3" t="s">
        <v>14129</v>
      </c>
      <c r="E1848" s="5">
        <v>11121.21</v>
      </c>
      <c r="F1848" s="3" t="s">
        <v>14130</v>
      </c>
      <c r="G1848" s="3" t="s">
        <v>14131</v>
      </c>
      <c r="H1848" s="4">
        <v>41592</v>
      </c>
      <c r="I1848" s="3" t="s">
        <v>218</v>
      </c>
      <c r="J1848" s="6">
        <v>36500</v>
      </c>
      <c r="K1848" s="3" t="s">
        <v>16267</v>
      </c>
      <c r="L1848" s="3" t="s">
        <v>16267</v>
      </c>
      <c r="M1848" s="3" t="s">
        <v>16267</v>
      </c>
    </row>
    <row r="1849" spans="1:13" s="1" customFormat="1" ht="14.9" customHeight="1" x14ac:dyDescent="0.2">
      <c r="A1849" s="3" t="s">
        <v>94</v>
      </c>
      <c r="B1849" s="3" t="s">
        <v>15606</v>
      </c>
      <c r="C1849" s="4">
        <v>32964</v>
      </c>
      <c r="D1849" s="3" t="s">
        <v>15583</v>
      </c>
      <c r="E1849" s="5">
        <v>11046.61</v>
      </c>
      <c r="F1849" s="3" t="s">
        <v>15607</v>
      </c>
      <c r="G1849" s="3" t="s">
        <v>15585</v>
      </c>
      <c r="H1849" s="4">
        <v>32964</v>
      </c>
      <c r="I1849" s="3" t="s">
        <v>1375</v>
      </c>
      <c r="J1849" s="6">
        <v>35500</v>
      </c>
      <c r="K1849" s="3"/>
      <c r="L1849" s="3"/>
      <c r="M1849" s="3"/>
    </row>
    <row r="1850" spans="1:13" s="1" customFormat="1" ht="14.9" customHeight="1" x14ac:dyDescent="0.2">
      <c r="A1850" s="3" t="s">
        <v>94</v>
      </c>
      <c r="B1850" s="3" t="s">
        <v>7109</v>
      </c>
      <c r="C1850" s="4">
        <v>32964</v>
      </c>
      <c r="D1850" s="3" t="s">
        <v>7110</v>
      </c>
      <c r="E1850" s="5">
        <v>6627.97</v>
      </c>
      <c r="F1850" s="3" t="s">
        <v>7111</v>
      </c>
      <c r="G1850" s="3" t="s">
        <v>3783</v>
      </c>
      <c r="H1850" s="4">
        <v>35551</v>
      </c>
      <c r="I1850" s="3" t="s">
        <v>98</v>
      </c>
      <c r="J1850" s="6">
        <v>20750</v>
      </c>
      <c r="K1850" s="3" t="s">
        <v>16267</v>
      </c>
      <c r="L1850" s="3" t="s">
        <v>16267</v>
      </c>
      <c r="M1850" s="3"/>
    </row>
    <row r="1851" spans="1:13" s="1" customFormat="1" ht="14.9" customHeight="1" x14ac:dyDescent="0.2">
      <c r="A1851" s="3" t="s">
        <v>94</v>
      </c>
      <c r="B1851" s="3" t="s">
        <v>15320</v>
      </c>
      <c r="C1851" s="4">
        <v>32964</v>
      </c>
      <c r="D1851" s="3" t="s">
        <v>15321</v>
      </c>
      <c r="E1851" s="5">
        <v>7660.9</v>
      </c>
      <c r="F1851" s="3" t="s">
        <v>15322</v>
      </c>
      <c r="G1851" s="3" t="s">
        <v>15323</v>
      </c>
      <c r="H1851" s="4">
        <v>32964</v>
      </c>
      <c r="I1851" s="3" t="s">
        <v>98</v>
      </c>
      <c r="J1851" s="6">
        <v>24500</v>
      </c>
      <c r="K1851" s="3" t="s">
        <v>16267</v>
      </c>
      <c r="L1851" s="3" t="s">
        <v>16267</v>
      </c>
      <c r="M1851" s="3"/>
    </row>
    <row r="1852" spans="1:13" s="1" customFormat="1" ht="14.9" customHeight="1" x14ac:dyDescent="0.2">
      <c r="A1852" s="3" t="s">
        <v>94</v>
      </c>
      <c r="B1852" s="3" t="s">
        <v>2637</v>
      </c>
      <c r="C1852" s="4">
        <v>32964</v>
      </c>
      <c r="D1852" s="3" t="s">
        <v>2638</v>
      </c>
      <c r="E1852" s="5">
        <v>3144.69</v>
      </c>
      <c r="F1852" s="3" t="s">
        <v>2639</v>
      </c>
      <c r="G1852" s="3" t="s">
        <v>57</v>
      </c>
      <c r="H1852" s="4">
        <v>45778</v>
      </c>
      <c r="I1852" s="3" t="s">
        <v>98</v>
      </c>
      <c r="J1852" s="6">
        <v>13750</v>
      </c>
      <c r="K1852" s="3" t="s">
        <v>16267</v>
      </c>
      <c r="L1852" s="3"/>
      <c r="M1852" s="3"/>
    </row>
    <row r="1853" spans="1:13" s="1" customFormat="1" ht="14.9" customHeight="1" x14ac:dyDescent="0.2">
      <c r="A1853" s="3" t="s">
        <v>94</v>
      </c>
      <c r="B1853" s="3" t="s">
        <v>10467</v>
      </c>
      <c r="C1853" s="4">
        <v>32964</v>
      </c>
      <c r="D1853" s="3" t="s">
        <v>16263</v>
      </c>
      <c r="E1853" s="5">
        <v>6851</v>
      </c>
      <c r="F1853" s="3" t="s">
        <v>10468</v>
      </c>
      <c r="G1853" s="3" t="s">
        <v>6502</v>
      </c>
      <c r="H1853" s="4">
        <v>32964</v>
      </c>
      <c r="I1853" s="3" t="s">
        <v>98</v>
      </c>
      <c r="J1853" s="6">
        <v>15500</v>
      </c>
      <c r="K1853" s="3"/>
      <c r="L1853" s="3"/>
      <c r="M1853" s="3"/>
    </row>
    <row r="1854" spans="1:13" s="1" customFormat="1" ht="14.9" customHeight="1" x14ac:dyDescent="0.2">
      <c r="A1854" s="3" t="s">
        <v>94</v>
      </c>
      <c r="B1854" s="3" t="s">
        <v>9199</v>
      </c>
      <c r="C1854" s="4">
        <v>44927</v>
      </c>
      <c r="D1854" s="3"/>
      <c r="E1854" s="5">
        <v>5964.65</v>
      </c>
      <c r="F1854" s="3" t="s">
        <v>9200</v>
      </c>
      <c r="G1854" s="3" t="s">
        <v>57</v>
      </c>
      <c r="H1854" s="4">
        <v>44927</v>
      </c>
      <c r="I1854" s="3" t="s">
        <v>98</v>
      </c>
      <c r="J1854" s="6">
        <v>17250</v>
      </c>
      <c r="K1854" s="3" t="s">
        <v>16267</v>
      </c>
      <c r="L1854" s="3" t="s">
        <v>16267</v>
      </c>
      <c r="M1854" s="3"/>
    </row>
    <row r="1855" spans="1:13" s="1" customFormat="1" ht="14.9" customHeight="1" x14ac:dyDescent="0.2">
      <c r="A1855" s="3" t="s">
        <v>94</v>
      </c>
      <c r="B1855" s="3" t="s">
        <v>3696</v>
      </c>
      <c r="C1855" s="4">
        <v>32964</v>
      </c>
      <c r="D1855" s="3" t="s">
        <v>3697</v>
      </c>
      <c r="E1855" s="5">
        <v>13514.17</v>
      </c>
      <c r="F1855" s="3" t="s">
        <v>3698</v>
      </c>
      <c r="G1855" s="3" t="s">
        <v>57</v>
      </c>
      <c r="H1855" s="4">
        <v>45383</v>
      </c>
      <c r="I1855" s="3" t="s">
        <v>98</v>
      </c>
      <c r="J1855" s="6">
        <v>39250</v>
      </c>
      <c r="K1855" s="3" t="s">
        <v>16267</v>
      </c>
      <c r="L1855" s="3" t="s">
        <v>16267</v>
      </c>
      <c r="M1855" s="3"/>
    </row>
    <row r="1856" spans="1:13" s="1" customFormat="1" ht="14.9" customHeight="1" x14ac:dyDescent="0.2">
      <c r="A1856" s="3" t="s">
        <v>94</v>
      </c>
      <c r="B1856" s="3" t="s">
        <v>6719</v>
      </c>
      <c r="C1856" s="4">
        <v>32964</v>
      </c>
      <c r="D1856" s="3" t="s">
        <v>6720</v>
      </c>
      <c r="E1856" s="5">
        <v>0</v>
      </c>
      <c r="F1856" s="3" t="s">
        <v>6721</v>
      </c>
      <c r="G1856" s="3" t="s">
        <v>6722</v>
      </c>
      <c r="H1856" s="4">
        <v>32964</v>
      </c>
      <c r="I1856" s="3" t="s">
        <v>1042</v>
      </c>
      <c r="J1856" s="6">
        <v>43750</v>
      </c>
      <c r="K1856" s="3"/>
      <c r="L1856" s="3"/>
      <c r="M1856" s="3"/>
    </row>
    <row r="1857" spans="1:13" s="1" customFormat="1" ht="14.9" customHeight="1" x14ac:dyDescent="0.2">
      <c r="A1857" s="3" t="s">
        <v>94</v>
      </c>
      <c r="B1857" s="3" t="s">
        <v>13352</v>
      </c>
      <c r="C1857" s="4">
        <v>32964</v>
      </c>
      <c r="D1857" s="3" t="s">
        <v>13353</v>
      </c>
      <c r="E1857" s="5">
        <v>1450.4</v>
      </c>
      <c r="F1857" s="3" t="s">
        <v>13354</v>
      </c>
      <c r="G1857" s="3" t="s">
        <v>13355</v>
      </c>
      <c r="H1857" s="4">
        <v>45941</v>
      </c>
      <c r="I1857" s="3" t="s">
        <v>98</v>
      </c>
      <c r="J1857" s="6">
        <v>18500</v>
      </c>
      <c r="K1857" s="3" t="s">
        <v>16267</v>
      </c>
      <c r="L1857" s="3"/>
      <c r="M1857" s="3"/>
    </row>
    <row r="1858" spans="1:13" s="1" customFormat="1" ht="14.9" customHeight="1" x14ac:dyDescent="0.2">
      <c r="A1858" s="3" t="s">
        <v>94</v>
      </c>
      <c r="B1858" s="3" t="s">
        <v>682</v>
      </c>
      <c r="C1858" s="4">
        <v>32964</v>
      </c>
      <c r="D1858" s="3"/>
      <c r="E1858" s="5">
        <v>16576.7</v>
      </c>
      <c r="F1858" s="3" t="s">
        <v>683</v>
      </c>
      <c r="G1858" s="3" t="s">
        <v>684</v>
      </c>
      <c r="H1858" s="4">
        <v>32964</v>
      </c>
      <c r="I1858" s="3" t="s">
        <v>218</v>
      </c>
      <c r="J1858" s="6">
        <v>49750</v>
      </c>
      <c r="K1858" s="3" t="s">
        <v>16267</v>
      </c>
      <c r="L1858" s="3"/>
      <c r="M1858" s="3" t="s">
        <v>16267</v>
      </c>
    </row>
    <row r="1859" spans="1:13" s="1" customFormat="1" ht="14.9" customHeight="1" x14ac:dyDescent="0.2">
      <c r="A1859" s="3" t="s">
        <v>94</v>
      </c>
      <c r="B1859" s="3" t="s">
        <v>4765</v>
      </c>
      <c r="C1859" s="4">
        <v>32964</v>
      </c>
      <c r="D1859" s="3" t="s">
        <v>4766</v>
      </c>
      <c r="E1859" s="5">
        <v>12744.9</v>
      </c>
      <c r="F1859" s="3" t="s">
        <v>4767</v>
      </c>
      <c r="G1859" s="3" t="s">
        <v>57</v>
      </c>
      <c r="H1859" s="4">
        <v>39414</v>
      </c>
      <c r="I1859" s="3" t="s">
        <v>218</v>
      </c>
      <c r="J1859" s="6">
        <v>38250</v>
      </c>
      <c r="K1859" s="3" t="s">
        <v>16267</v>
      </c>
      <c r="L1859" s="3"/>
      <c r="M1859" s="3" t="s">
        <v>16267</v>
      </c>
    </row>
    <row r="1860" spans="1:13" s="1" customFormat="1" ht="14.9" customHeight="1" x14ac:dyDescent="0.2">
      <c r="A1860" s="3" t="s">
        <v>94</v>
      </c>
      <c r="B1860" s="3" t="s">
        <v>8569</v>
      </c>
      <c r="C1860" s="4">
        <v>39203</v>
      </c>
      <c r="D1860" s="3"/>
      <c r="E1860" s="5">
        <v>0</v>
      </c>
      <c r="F1860" s="3" t="s">
        <v>8570</v>
      </c>
      <c r="G1860" s="3" t="s">
        <v>8571</v>
      </c>
      <c r="H1860" s="4">
        <v>45212</v>
      </c>
      <c r="I1860" s="3" t="s">
        <v>157</v>
      </c>
      <c r="J1860" s="6">
        <v>1375</v>
      </c>
      <c r="K1860" s="3"/>
      <c r="L1860" s="3"/>
      <c r="M1860" s="3"/>
    </row>
    <row r="1861" spans="1:13" s="1" customFormat="1" ht="14.9" customHeight="1" x14ac:dyDescent="0.2">
      <c r="A1861" s="3" t="s">
        <v>94</v>
      </c>
      <c r="B1861" s="3" t="s">
        <v>11934</v>
      </c>
      <c r="C1861" s="4">
        <v>32964</v>
      </c>
      <c r="D1861" s="3" t="s">
        <v>11935</v>
      </c>
      <c r="E1861" s="5">
        <v>6189.2</v>
      </c>
      <c r="F1861" s="3" t="s">
        <v>11936</v>
      </c>
      <c r="G1861" s="3" t="s">
        <v>11937</v>
      </c>
      <c r="H1861" s="4">
        <v>44852</v>
      </c>
      <c r="I1861" s="3" t="s">
        <v>98</v>
      </c>
      <c r="J1861" s="6">
        <v>19500</v>
      </c>
      <c r="K1861" s="3" t="s">
        <v>16267</v>
      </c>
      <c r="L1861" s="3" t="s">
        <v>16267</v>
      </c>
      <c r="M1861" s="3"/>
    </row>
    <row r="1862" spans="1:13" s="1" customFormat="1" ht="14.9" customHeight="1" x14ac:dyDescent="0.2">
      <c r="A1862" s="3" t="s">
        <v>94</v>
      </c>
      <c r="B1862" s="3" t="s">
        <v>8572</v>
      </c>
      <c r="C1862" s="4">
        <v>39203</v>
      </c>
      <c r="D1862" s="3"/>
      <c r="E1862" s="5">
        <v>2200.59</v>
      </c>
      <c r="F1862" s="3" t="s">
        <v>8573</v>
      </c>
      <c r="G1862" s="3" t="s">
        <v>8571</v>
      </c>
      <c r="H1862" s="4">
        <v>45212</v>
      </c>
      <c r="I1862" s="3" t="s">
        <v>68</v>
      </c>
      <c r="J1862" s="6">
        <v>6300</v>
      </c>
      <c r="K1862" s="3"/>
      <c r="L1862" s="3"/>
      <c r="M1862" s="3"/>
    </row>
    <row r="1863" spans="1:13" s="1" customFormat="1" ht="14.9" customHeight="1" x14ac:dyDescent="0.2">
      <c r="A1863" s="3" t="s">
        <v>94</v>
      </c>
      <c r="B1863" s="3" t="s">
        <v>10987</v>
      </c>
      <c r="C1863" s="4">
        <v>32964</v>
      </c>
      <c r="D1863" s="3" t="s">
        <v>10988</v>
      </c>
      <c r="E1863" s="5">
        <v>0</v>
      </c>
      <c r="F1863" s="3" t="s">
        <v>10989</v>
      </c>
      <c r="G1863" s="3" t="s">
        <v>10990</v>
      </c>
      <c r="H1863" s="4">
        <v>41548</v>
      </c>
      <c r="I1863" s="3" t="s">
        <v>98</v>
      </c>
      <c r="J1863" s="6">
        <v>11500</v>
      </c>
      <c r="K1863" s="3" t="s">
        <v>16267</v>
      </c>
      <c r="L1863" s="3"/>
      <c r="M1863" s="3"/>
    </row>
    <row r="1864" spans="1:13" s="1" customFormat="1" ht="14.9" customHeight="1" x14ac:dyDescent="0.2">
      <c r="A1864" s="3" t="s">
        <v>94</v>
      </c>
      <c r="B1864" s="3" t="s">
        <v>6209</v>
      </c>
      <c r="C1864" s="4">
        <v>32964</v>
      </c>
      <c r="D1864" s="3"/>
      <c r="E1864" s="5">
        <v>0</v>
      </c>
      <c r="F1864" s="3" t="s">
        <v>6210</v>
      </c>
      <c r="G1864" s="3" t="s">
        <v>57</v>
      </c>
      <c r="H1864" s="4">
        <v>43081</v>
      </c>
      <c r="I1864" s="3" t="s">
        <v>98</v>
      </c>
      <c r="J1864" s="6">
        <v>6900</v>
      </c>
      <c r="K1864" s="3" t="s">
        <v>16267</v>
      </c>
      <c r="L1864" s="3"/>
      <c r="M1864" s="3"/>
    </row>
    <row r="1865" spans="1:13" s="1" customFormat="1" ht="14.9" customHeight="1" x14ac:dyDescent="0.2">
      <c r="A1865" s="3" t="s">
        <v>94</v>
      </c>
      <c r="B1865" s="3" t="s">
        <v>13448</v>
      </c>
      <c r="C1865" s="4">
        <v>32964</v>
      </c>
      <c r="D1865" s="3" t="s">
        <v>13445</v>
      </c>
      <c r="E1865" s="5">
        <v>11792.62</v>
      </c>
      <c r="F1865" s="3" t="s">
        <v>13449</v>
      </c>
      <c r="G1865" s="3" t="s">
        <v>13447</v>
      </c>
      <c r="H1865" s="4">
        <v>40250</v>
      </c>
      <c r="I1865" s="3" t="s">
        <v>98</v>
      </c>
      <c r="J1865" s="6">
        <v>37500</v>
      </c>
      <c r="K1865" s="3" t="s">
        <v>16267</v>
      </c>
      <c r="L1865" s="3" t="s">
        <v>16267</v>
      </c>
      <c r="M1865" s="3"/>
    </row>
    <row r="1866" spans="1:13" s="1" customFormat="1" ht="14.9" customHeight="1" x14ac:dyDescent="0.2">
      <c r="A1866" s="3" t="s">
        <v>94</v>
      </c>
      <c r="B1866" s="3" t="s">
        <v>2115</v>
      </c>
      <c r="C1866" s="4">
        <v>34425</v>
      </c>
      <c r="D1866" s="3" t="s">
        <v>2112</v>
      </c>
      <c r="E1866" s="5">
        <v>12376</v>
      </c>
      <c r="F1866" s="3" t="s">
        <v>2116</v>
      </c>
      <c r="G1866" s="3" t="s">
        <v>2114</v>
      </c>
      <c r="H1866" s="4">
        <v>41630</v>
      </c>
      <c r="I1866" s="3" t="s">
        <v>286</v>
      </c>
      <c r="J1866" s="6">
        <v>28000</v>
      </c>
      <c r="K1866" s="3"/>
      <c r="L1866" s="3"/>
      <c r="M1866" s="3"/>
    </row>
    <row r="1867" spans="1:13" s="1" customFormat="1" ht="14.9" customHeight="1" x14ac:dyDescent="0.2">
      <c r="A1867" s="3" t="s">
        <v>94</v>
      </c>
      <c r="B1867" s="3" t="s">
        <v>12103</v>
      </c>
      <c r="C1867" s="4">
        <v>34425</v>
      </c>
      <c r="D1867" s="3" t="s">
        <v>12104</v>
      </c>
      <c r="E1867" s="5">
        <v>10472.76</v>
      </c>
      <c r="F1867" s="3" t="s">
        <v>12105</v>
      </c>
      <c r="G1867" s="3" t="s">
        <v>195</v>
      </c>
      <c r="H1867" s="4">
        <v>34425</v>
      </c>
      <c r="I1867" s="3" t="s">
        <v>12106</v>
      </c>
      <c r="J1867" s="6">
        <v>24000</v>
      </c>
      <c r="K1867" s="3"/>
      <c r="L1867" s="3"/>
      <c r="M1867" s="3"/>
    </row>
    <row r="1868" spans="1:13" s="1" customFormat="1" ht="14.9" customHeight="1" x14ac:dyDescent="0.2">
      <c r="A1868" s="3" t="s">
        <v>94</v>
      </c>
      <c r="B1868" s="3" t="s">
        <v>9630</v>
      </c>
      <c r="C1868" s="4">
        <v>32964</v>
      </c>
      <c r="D1868" s="3"/>
      <c r="E1868" s="5">
        <v>7574.82</v>
      </c>
      <c r="F1868" s="3" t="s">
        <v>9631</v>
      </c>
      <c r="G1868" s="3" t="s">
        <v>57</v>
      </c>
      <c r="H1868" s="4">
        <v>42132</v>
      </c>
      <c r="I1868" s="3" t="s">
        <v>704</v>
      </c>
      <c r="J1868" s="6">
        <v>24000</v>
      </c>
      <c r="K1868" s="3" t="s">
        <v>16267</v>
      </c>
      <c r="L1868" s="3" t="s">
        <v>16267</v>
      </c>
      <c r="M1868" s="3"/>
    </row>
    <row r="1869" spans="1:13" s="1" customFormat="1" ht="14.9" customHeight="1" x14ac:dyDescent="0.2">
      <c r="A1869" s="3" t="s">
        <v>94</v>
      </c>
      <c r="B1869" s="3" t="s">
        <v>10449</v>
      </c>
      <c r="C1869" s="4">
        <v>32964</v>
      </c>
      <c r="D1869" s="3"/>
      <c r="E1869" s="5">
        <v>7252</v>
      </c>
      <c r="F1869" s="3" t="s">
        <v>10450</v>
      </c>
      <c r="G1869" s="3" t="s">
        <v>57</v>
      </c>
      <c r="H1869" s="4">
        <v>45993</v>
      </c>
      <c r="I1869" s="3" t="s">
        <v>98</v>
      </c>
      <c r="J1869" s="6">
        <v>18500</v>
      </c>
      <c r="K1869" s="3" t="s">
        <v>16267</v>
      </c>
      <c r="L1869" s="3"/>
      <c r="M1869" s="3"/>
    </row>
    <row r="1870" spans="1:13" s="1" customFormat="1" ht="14.9" customHeight="1" x14ac:dyDescent="0.2">
      <c r="A1870" s="3" t="s">
        <v>94</v>
      </c>
      <c r="B1870" s="3" t="s">
        <v>4853</v>
      </c>
      <c r="C1870" s="4">
        <v>32964</v>
      </c>
      <c r="D1870" s="3" t="s">
        <v>4854</v>
      </c>
      <c r="E1870" s="5">
        <v>9210.2900000000009</v>
      </c>
      <c r="F1870" s="3" t="s">
        <v>4855</v>
      </c>
      <c r="G1870" s="3" t="s">
        <v>57</v>
      </c>
      <c r="H1870" s="4">
        <v>43203</v>
      </c>
      <c r="I1870" s="3" t="s">
        <v>98</v>
      </c>
      <c r="J1870" s="6">
        <v>29000</v>
      </c>
      <c r="K1870" s="3" t="s">
        <v>16267</v>
      </c>
      <c r="L1870" s="3" t="s">
        <v>16267</v>
      </c>
      <c r="M1870" s="3"/>
    </row>
    <row r="1871" spans="1:13" s="1" customFormat="1" ht="14.9" customHeight="1" x14ac:dyDescent="0.2">
      <c r="A1871" s="3" t="s">
        <v>94</v>
      </c>
      <c r="B1871" s="3" t="s">
        <v>95</v>
      </c>
      <c r="C1871" s="4">
        <v>32964</v>
      </c>
      <c r="D1871" s="3" t="s">
        <v>96</v>
      </c>
      <c r="E1871" s="5">
        <v>0</v>
      </c>
      <c r="F1871" s="3" t="s">
        <v>97</v>
      </c>
      <c r="G1871" s="3" t="s">
        <v>57</v>
      </c>
      <c r="H1871" s="4">
        <v>46140</v>
      </c>
      <c r="I1871" s="3" t="s">
        <v>98</v>
      </c>
      <c r="J1871" s="6">
        <v>22750</v>
      </c>
      <c r="K1871" s="3"/>
      <c r="L1871" s="3"/>
      <c r="M1871" s="3"/>
    </row>
    <row r="1872" spans="1:13" s="1" customFormat="1" ht="14.9" customHeight="1" x14ac:dyDescent="0.2">
      <c r="A1872" s="3" t="s">
        <v>94</v>
      </c>
      <c r="B1872" s="3" t="s">
        <v>2858</v>
      </c>
      <c r="C1872" s="4">
        <v>32964</v>
      </c>
      <c r="D1872" s="3" t="s">
        <v>2859</v>
      </c>
      <c r="E1872" s="5">
        <v>6455.81</v>
      </c>
      <c r="F1872" s="3" t="s">
        <v>2860</v>
      </c>
      <c r="G1872" s="3" t="s">
        <v>57</v>
      </c>
      <c r="H1872" s="4">
        <v>39990</v>
      </c>
      <c r="I1872" s="3" t="s">
        <v>98</v>
      </c>
      <c r="J1872" s="6">
        <v>20500</v>
      </c>
      <c r="K1872" s="3" t="s">
        <v>16267</v>
      </c>
      <c r="L1872" s="3" t="s">
        <v>16267</v>
      </c>
      <c r="M1872" s="3"/>
    </row>
    <row r="1873" spans="1:13" s="1" customFormat="1" ht="14.9" customHeight="1" x14ac:dyDescent="0.2">
      <c r="A1873" s="3" t="s">
        <v>94</v>
      </c>
      <c r="B1873" s="3" t="s">
        <v>9914</v>
      </c>
      <c r="C1873" s="4">
        <v>43129</v>
      </c>
      <c r="D1873" s="3"/>
      <c r="E1873" s="5">
        <v>8177.36</v>
      </c>
      <c r="F1873" s="3" t="s">
        <v>9915</v>
      </c>
      <c r="G1873" s="3" t="s">
        <v>9916</v>
      </c>
      <c r="H1873" s="4">
        <v>43129</v>
      </c>
      <c r="I1873" s="3" t="s">
        <v>862</v>
      </c>
      <c r="J1873" s="6">
        <v>26000</v>
      </c>
      <c r="K1873" s="3" t="s">
        <v>16267</v>
      </c>
      <c r="L1873" s="3" t="s">
        <v>16267</v>
      </c>
      <c r="M1873" s="3"/>
    </row>
    <row r="1874" spans="1:13" s="1" customFormat="1" ht="14.9" customHeight="1" x14ac:dyDescent="0.2">
      <c r="A1874" s="3" t="s">
        <v>94</v>
      </c>
      <c r="B1874" s="3" t="s">
        <v>11740</v>
      </c>
      <c r="C1874" s="4">
        <v>32964</v>
      </c>
      <c r="D1874" s="3" t="s">
        <v>11741</v>
      </c>
      <c r="E1874" s="5">
        <v>9554.6</v>
      </c>
      <c r="F1874" s="3" t="s">
        <v>11742</v>
      </c>
      <c r="G1874" s="3" t="s">
        <v>11743</v>
      </c>
      <c r="H1874" s="4">
        <v>37216</v>
      </c>
      <c r="I1874" s="3" t="s">
        <v>98</v>
      </c>
      <c r="J1874" s="6">
        <v>30250</v>
      </c>
      <c r="K1874" s="3" t="s">
        <v>16267</v>
      </c>
      <c r="L1874" s="3" t="s">
        <v>16267</v>
      </c>
      <c r="M1874" s="3"/>
    </row>
    <row r="1875" spans="1:13" s="1" customFormat="1" ht="14.9" customHeight="1" x14ac:dyDescent="0.2">
      <c r="A1875" s="3" t="s">
        <v>94</v>
      </c>
      <c r="B1875" s="3" t="s">
        <v>3758</v>
      </c>
      <c r="C1875" s="4">
        <v>32964</v>
      </c>
      <c r="D1875" s="3"/>
      <c r="E1875" s="5">
        <v>0</v>
      </c>
      <c r="F1875" s="3" t="s">
        <v>3759</v>
      </c>
      <c r="G1875" s="3" t="s">
        <v>3760</v>
      </c>
      <c r="H1875" s="4">
        <v>42644</v>
      </c>
      <c r="I1875" s="3" t="s">
        <v>27</v>
      </c>
      <c r="J1875" s="6">
        <v>14750</v>
      </c>
      <c r="K1875" s="3"/>
      <c r="L1875" s="3"/>
      <c r="M1875" s="3"/>
    </row>
    <row r="1876" spans="1:13" s="1" customFormat="1" ht="14.9" customHeight="1" x14ac:dyDescent="0.2">
      <c r="A1876" s="3" t="s">
        <v>94</v>
      </c>
      <c r="B1876" s="3" t="s">
        <v>5684</v>
      </c>
      <c r="C1876" s="4">
        <v>32964</v>
      </c>
      <c r="D1876" s="3" t="s">
        <v>5685</v>
      </c>
      <c r="E1876" s="5">
        <v>6189.2</v>
      </c>
      <c r="F1876" s="3" t="s">
        <v>5686</v>
      </c>
      <c r="G1876" s="3" t="s">
        <v>57</v>
      </c>
      <c r="H1876" s="4">
        <v>46052</v>
      </c>
      <c r="I1876" s="3" t="s">
        <v>98</v>
      </c>
      <c r="J1876" s="6">
        <v>19500</v>
      </c>
      <c r="K1876" s="3" t="s">
        <v>16267</v>
      </c>
      <c r="L1876" s="3" t="s">
        <v>16267</v>
      </c>
      <c r="M1876" s="3"/>
    </row>
    <row r="1877" spans="1:13" s="1" customFormat="1" ht="14.9" customHeight="1" x14ac:dyDescent="0.2">
      <c r="A1877" s="3" t="s">
        <v>94</v>
      </c>
      <c r="B1877" s="3" t="s">
        <v>9934</v>
      </c>
      <c r="C1877" s="4">
        <v>32964</v>
      </c>
      <c r="D1877" s="3"/>
      <c r="E1877" s="5">
        <v>2017.21</v>
      </c>
      <c r="F1877" s="3" t="s">
        <v>9935</v>
      </c>
      <c r="G1877" s="3" t="s">
        <v>9936</v>
      </c>
      <c r="H1877" s="4">
        <v>34295</v>
      </c>
      <c r="I1877" s="3" t="s">
        <v>68</v>
      </c>
      <c r="J1877" s="6">
        <v>5200</v>
      </c>
      <c r="K1877" s="3"/>
      <c r="L1877" s="3"/>
      <c r="M1877" s="3"/>
    </row>
    <row r="1878" spans="1:13" s="1" customFormat="1" ht="14.9" customHeight="1" x14ac:dyDescent="0.2">
      <c r="A1878" s="3" t="s">
        <v>94</v>
      </c>
      <c r="B1878" s="3" t="s">
        <v>10281</v>
      </c>
      <c r="C1878" s="4">
        <v>32964</v>
      </c>
      <c r="D1878" s="3"/>
      <c r="E1878" s="5">
        <v>0</v>
      </c>
      <c r="F1878" s="3" t="s">
        <v>10282</v>
      </c>
      <c r="G1878" s="3" t="s">
        <v>57</v>
      </c>
      <c r="H1878" s="4">
        <v>43556</v>
      </c>
      <c r="I1878" s="3" t="s">
        <v>138</v>
      </c>
      <c r="J1878" s="6">
        <v>10750</v>
      </c>
      <c r="K1878" s="3" t="s">
        <v>16267</v>
      </c>
      <c r="L1878" s="3"/>
      <c r="M1878" s="3"/>
    </row>
    <row r="1879" spans="1:13" s="1" customFormat="1" ht="14.9" customHeight="1" x14ac:dyDescent="0.2">
      <c r="A1879" s="3" t="s">
        <v>94</v>
      </c>
      <c r="B1879" s="3" t="s">
        <v>9552</v>
      </c>
      <c r="C1879" s="4">
        <v>35481</v>
      </c>
      <c r="D1879" s="3"/>
      <c r="E1879" s="5">
        <v>8693.83</v>
      </c>
      <c r="F1879" s="3" t="s">
        <v>9553</v>
      </c>
      <c r="G1879" s="3" t="s">
        <v>9554</v>
      </c>
      <c r="H1879" s="4">
        <v>35481</v>
      </c>
      <c r="I1879" s="3" t="s">
        <v>98</v>
      </c>
      <c r="J1879" s="6">
        <v>26000</v>
      </c>
      <c r="K1879" s="3" t="s">
        <v>16267</v>
      </c>
      <c r="L1879" s="3" t="s">
        <v>16267</v>
      </c>
      <c r="M1879" s="3"/>
    </row>
    <row r="1880" spans="1:13" s="1" customFormat="1" ht="14.9" customHeight="1" x14ac:dyDescent="0.2">
      <c r="A1880" s="3" t="s">
        <v>94</v>
      </c>
      <c r="B1880" s="3" t="s">
        <v>9138</v>
      </c>
      <c r="C1880" s="4">
        <v>32964</v>
      </c>
      <c r="D1880" s="3"/>
      <c r="E1880" s="5">
        <v>10931.84</v>
      </c>
      <c r="F1880" s="3" t="s">
        <v>9139</v>
      </c>
      <c r="G1880" s="3" t="s">
        <v>9140</v>
      </c>
      <c r="H1880" s="4">
        <v>40845</v>
      </c>
      <c r="I1880" s="3" t="s">
        <v>98</v>
      </c>
      <c r="J1880" s="6">
        <v>31750</v>
      </c>
      <c r="K1880" s="3"/>
      <c r="L1880" s="3"/>
      <c r="M1880" s="3"/>
    </row>
    <row r="1881" spans="1:13" s="1" customFormat="1" ht="14.9" customHeight="1" x14ac:dyDescent="0.2">
      <c r="A1881" s="3" t="s">
        <v>94</v>
      </c>
      <c r="B1881" s="3" t="s">
        <v>5522</v>
      </c>
      <c r="C1881" s="4">
        <v>32964</v>
      </c>
      <c r="D1881" s="3" t="s">
        <v>5523</v>
      </c>
      <c r="E1881" s="5">
        <v>6519.5</v>
      </c>
      <c r="F1881" s="3" t="s">
        <v>5524</v>
      </c>
      <c r="G1881" s="3" t="s">
        <v>5525</v>
      </c>
      <c r="H1881" s="4">
        <v>39661</v>
      </c>
      <c r="I1881" s="3" t="s">
        <v>554</v>
      </c>
      <c r="J1881" s="6">
        <v>14750</v>
      </c>
      <c r="K1881" s="3"/>
      <c r="L1881" s="3"/>
      <c r="M1881" s="3"/>
    </row>
    <row r="1882" spans="1:13" s="1" customFormat="1" ht="14.9" customHeight="1" x14ac:dyDescent="0.2">
      <c r="A1882" s="3" t="s">
        <v>94</v>
      </c>
      <c r="B1882" s="3" t="s">
        <v>15461</v>
      </c>
      <c r="C1882" s="4">
        <v>32964</v>
      </c>
      <c r="D1882" s="3" t="s">
        <v>15462</v>
      </c>
      <c r="E1882" s="5">
        <v>7402.66</v>
      </c>
      <c r="F1882" s="3" t="s">
        <v>15463</v>
      </c>
      <c r="G1882" s="3" t="s">
        <v>15464</v>
      </c>
      <c r="H1882" s="4">
        <v>45717</v>
      </c>
      <c r="I1882" s="3" t="s">
        <v>138</v>
      </c>
      <c r="J1882" s="6">
        <v>22000</v>
      </c>
      <c r="K1882" s="3" t="s">
        <v>16267</v>
      </c>
      <c r="L1882" s="3" t="s">
        <v>16267</v>
      </c>
      <c r="M1882" s="3"/>
    </row>
    <row r="1883" spans="1:13" s="1" customFormat="1" ht="14.9" customHeight="1" x14ac:dyDescent="0.2">
      <c r="A1883" s="3" t="s">
        <v>94</v>
      </c>
      <c r="B1883" s="3" t="s">
        <v>6376</v>
      </c>
      <c r="C1883" s="4">
        <v>32964</v>
      </c>
      <c r="D1883" s="3"/>
      <c r="E1883" s="5">
        <v>8521.67</v>
      </c>
      <c r="F1883" s="3" t="s">
        <v>6377</v>
      </c>
      <c r="G1883" s="3" t="s">
        <v>6378</v>
      </c>
      <c r="H1883" s="4">
        <v>43556</v>
      </c>
      <c r="I1883" s="3" t="s">
        <v>98</v>
      </c>
      <c r="J1883" s="6">
        <v>24750</v>
      </c>
      <c r="K1883" s="3" t="s">
        <v>16267</v>
      </c>
      <c r="L1883" s="3" t="s">
        <v>16267</v>
      </c>
      <c r="M1883" s="3"/>
    </row>
    <row r="1884" spans="1:13" s="1" customFormat="1" ht="14.9" customHeight="1" x14ac:dyDescent="0.2">
      <c r="A1884" s="3" t="s">
        <v>94</v>
      </c>
      <c r="B1884" s="3" t="s">
        <v>2834</v>
      </c>
      <c r="C1884" s="4">
        <v>32964</v>
      </c>
      <c r="D1884" s="3"/>
      <c r="E1884" s="5">
        <v>5889.8</v>
      </c>
      <c r="F1884" s="3" t="s">
        <v>2835</v>
      </c>
      <c r="G1884" s="3" t="s">
        <v>57</v>
      </c>
      <c r="H1884" s="4">
        <v>38139</v>
      </c>
      <c r="I1884" s="3" t="s">
        <v>98</v>
      </c>
      <c r="J1884" s="6">
        <v>17000</v>
      </c>
      <c r="K1884" s="3" t="s">
        <v>16267</v>
      </c>
      <c r="L1884" s="3" t="s">
        <v>16267</v>
      </c>
      <c r="M1884" s="3"/>
    </row>
    <row r="1885" spans="1:13" s="1" customFormat="1" ht="14.9" customHeight="1" x14ac:dyDescent="0.2">
      <c r="A1885" s="3" t="s">
        <v>94</v>
      </c>
      <c r="B1885" s="3" t="s">
        <v>14024</v>
      </c>
      <c r="C1885" s="4">
        <v>32964</v>
      </c>
      <c r="D1885" s="3" t="s">
        <v>14025</v>
      </c>
      <c r="E1885" s="5">
        <v>1880</v>
      </c>
      <c r="F1885" s="3" t="s">
        <v>14026</v>
      </c>
      <c r="G1885" s="3" t="s">
        <v>57</v>
      </c>
      <c r="H1885" s="4">
        <v>43692</v>
      </c>
      <c r="I1885" s="3" t="s">
        <v>98</v>
      </c>
      <c r="J1885" s="6">
        <v>13750</v>
      </c>
      <c r="K1885" s="3" t="s">
        <v>16267</v>
      </c>
      <c r="L1885" s="3" t="s">
        <v>16267</v>
      </c>
      <c r="M1885" s="3"/>
    </row>
    <row r="1886" spans="1:13" s="1" customFormat="1" ht="14.9" customHeight="1" x14ac:dyDescent="0.2">
      <c r="A1886" s="3" t="s">
        <v>94</v>
      </c>
      <c r="B1886" s="3" t="s">
        <v>1330</v>
      </c>
      <c r="C1886" s="4">
        <v>39798</v>
      </c>
      <c r="D1886" s="3" t="s">
        <v>1331</v>
      </c>
      <c r="E1886" s="5">
        <v>7746.98</v>
      </c>
      <c r="F1886" s="3" t="s">
        <v>1332</v>
      </c>
      <c r="G1886" s="3" t="s">
        <v>1333</v>
      </c>
      <c r="H1886" s="4">
        <v>44682</v>
      </c>
      <c r="I1886" s="3" t="s">
        <v>98</v>
      </c>
      <c r="J1886" s="6">
        <v>21750</v>
      </c>
      <c r="K1886" s="3" t="s">
        <v>16267</v>
      </c>
      <c r="L1886" s="3" t="s">
        <v>16267</v>
      </c>
      <c r="M1886" s="3"/>
    </row>
    <row r="1887" spans="1:13" s="1" customFormat="1" ht="14.9" customHeight="1" x14ac:dyDescent="0.2">
      <c r="A1887" s="3" t="s">
        <v>94</v>
      </c>
      <c r="B1887" s="3" t="s">
        <v>12096</v>
      </c>
      <c r="C1887" s="4">
        <v>39730</v>
      </c>
      <c r="D1887" s="3" t="s">
        <v>12097</v>
      </c>
      <c r="E1887" s="5">
        <v>8952.06</v>
      </c>
      <c r="F1887" s="3" t="s">
        <v>12098</v>
      </c>
      <c r="G1887" s="3" t="s">
        <v>57</v>
      </c>
      <c r="H1887" s="4">
        <v>39730</v>
      </c>
      <c r="I1887" s="3" t="s">
        <v>98</v>
      </c>
      <c r="J1887" s="6">
        <v>25000</v>
      </c>
      <c r="K1887" s="3" t="s">
        <v>16267</v>
      </c>
      <c r="L1887" s="3" t="s">
        <v>16267</v>
      </c>
      <c r="M1887" s="3"/>
    </row>
    <row r="1888" spans="1:13" s="1" customFormat="1" ht="14.9" customHeight="1" x14ac:dyDescent="0.2">
      <c r="A1888" s="3" t="s">
        <v>94</v>
      </c>
      <c r="B1888" s="3" t="s">
        <v>6939</v>
      </c>
      <c r="C1888" s="4">
        <v>36039</v>
      </c>
      <c r="D1888" s="3" t="s">
        <v>6940</v>
      </c>
      <c r="E1888" s="5">
        <v>9124.2199999999993</v>
      </c>
      <c r="F1888" s="3" t="s">
        <v>6941</v>
      </c>
      <c r="G1888" s="3" t="s">
        <v>6942</v>
      </c>
      <c r="H1888" s="4">
        <v>39569</v>
      </c>
      <c r="I1888" s="3" t="s">
        <v>98</v>
      </c>
      <c r="J1888" s="6">
        <v>26500</v>
      </c>
      <c r="K1888" s="3" t="s">
        <v>16267</v>
      </c>
      <c r="L1888" s="3" t="s">
        <v>16267</v>
      </c>
      <c r="M1888" s="3"/>
    </row>
    <row r="1889" spans="1:13" s="1" customFormat="1" ht="14.9" customHeight="1" x14ac:dyDescent="0.2">
      <c r="A1889" s="3" t="s">
        <v>94</v>
      </c>
      <c r="B1889" s="3" t="s">
        <v>2123</v>
      </c>
      <c r="C1889" s="4">
        <v>32964</v>
      </c>
      <c r="D1889" s="3" t="s">
        <v>2124</v>
      </c>
      <c r="E1889" s="5">
        <v>3447.6</v>
      </c>
      <c r="F1889" s="3" t="s">
        <v>2125</v>
      </c>
      <c r="G1889" s="3" t="s">
        <v>57</v>
      </c>
      <c r="H1889" s="4">
        <v>45920</v>
      </c>
      <c r="I1889" s="3" t="s">
        <v>98</v>
      </c>
      <c r="J1889" s="6">
        <v>7800</v>
      </c>
      <c r="K1889" s="3"/>
      <c r="L1889" s="3"/>
      <c r="M1889" s="3"/>
    </row>
    <row r="1890" spans="1:13" s="1" customFormat="1" ht="14.9" customHeight="1" x14ac:dyDescent="0.2">
      <c r="A1890" s="3" t="s">
        <v>94</v>
      </c>
      <c r="B1890" s="3" t="s">
        <v>13457</v>
      </c>
      <c r="C1890" s="4">
        <v>32964</v>
      </c>
      <c r="D1890" s="3"/>
      <c r="E1890" s="5">
        <v>0</v>
      </c>
      <c r="F1890" s="3" t="s">
        <v>13458</v>
      </c>
      <c r="G1890" s="3" t="s">
        <v>13459</v>
      </c>
      <c r="H1890" s="4">
        <v>40155</v>
      </c>
      <c r="I1890" s="3" t="s">
        <v>98</v>
      </c>
      <c r="J1890" s="6">
        <v>10250</v>
      </c>
      <c r="K1890" s="3" t="s">
        <v>16267</v>
      </c>
      <c r="L1890" s="3"/>
      <c r="M1890" s="3"/>
    </row>
    <row r="1891" spans="1:13" s="1" customFormat="1" ht="14.9" customHeight="1" x14ac:dyDescent="0.2">
      <c r="A1891" s="3" t="s">
        <v>94</v>
      </c>
      <c r="B1891" s="3" t="s">
        <v>7514</v>
      </c>
      <c r="C1891" s="4">
        <v>32964</v>
      </c>
      <c r="D1891" s="3"/>
      <c r="E1891" s="5">
        <v>0</v>
      </c>
      <c r="F1891" s="3" t="s">
        <v>7515</v>
      </c>
      <c r="G1891" s="3" t="s">
        <v>57</v>
      </c>
      <c r="H1891" s="4">
        <v>36617</v>
      </c>
      <c r="I1891" s="3" t="s">
        <v>704</v>
      </c>
      <c r="J1891" s="6">
        <v>8600</v>
      </c>
      <c r="K1891" s="3" t="s">
        <v>16267</v>
      </c>
      <c r="L1891" s="3"/>
      <c r="M1891" s="3"/>
    </row>
    <row r="1892" spans="1:13" s="1" customFormat="1" ht="14.9" customHeight="1" x14ac:dyDescent="0.2">
      <c r="A1892" s="3" t="s">
        <v>94</v>
      </c>
      <c r="B1892" s="3" t="s">
        <v>12925</v>
      </c>
      <c r="C1892" s="4">
        <v>39360</v>
      </c>
      <c r="D1892" s="3" t="s">
        <v>12916</v>
      </c>
      <c r="E1892" s="5">
        <v>31460</v>
      </c>
      <c r="F1892" s="3" t="s">
        <v>12926</v>
      </c>
      <c r="G1892" s="3" t="s">
        <v>12918</v>
      </c>
      <c r="H1892" s="4">
        <v>39360</v>
      </c>
      <c r="I1892" s="3" t="s">
        <v>98</v>
      </c>
      <c r="J1892" s="6">
        <v>71500</v>
      </c>
      <c r="K1892" s="3" t="s">
        <v>16267</v>
      </c>
      <c r="L1892" s="3"/>
      <c r="M1892" s="3"/>
    </row>
    <row r="1893" spans="1:13" s="1" customFormat="1" ht="14.9" customHeight="1" x14ac:dyDescent="0.2">
      <c r="A1893" s="3" t="s">
        <v>94</v>
      </c>
      <c r="B1893" s="3" t="s">
        <v>8249</v>
      </c>
      <c r="C1893" s="4">
        <v>32964</v>
      </c>
      <c r="D1893" s="3"/>
      <c r="E1893" s="5">
        <v>0</v>
      </c>
      <c r="F1893" s="3" t="s">
        <v>8250</v>
      </c>
      <c r="G1893" s="3" t="s">
        <v>57</v>
      </c>
      <c r="H1893" s="4">
        <v>39934</v>
      </c>
      <c r="I1893" s="3" t="s">
        <v>98</v>
      </c>
      <c r="J1893" s="6">
        <v>3850</v>
      </c>
      <c r="K1893" s="3"/>
      <c r="L1893" s="3"/>
      <c r="M1893" s="3"/>
    </row>
    <row r="1894" spans="1:13" s="1" customFormat="1" ht="14.9" customHeight="1" x14ac:dyDescent="0.2">
      <c r="A1894" s="3" t="s">
        <v>94</v>
      </c>
      <c r="B1894" s="3" t="s">
        <v>11440</v>
      </c>
      <c r="C1894" s="4">
        <v>32964</v>
      </c>
      <c r="D1894" s="3" t="s">
        <v>11441</v>
      </c>
      <c r="E1894" s="5">
        <v>0</v>
      </c>
      <c r="F1894" s="3" t="s">
        <v>11442</v>
      </c>
      <c r="G1894" s="3" t="s">
        <v>11443</v>
      </c>
      <c r="H1894" s="4">
        <v>44043</v>
      </c>
      <c r="I1894" s="3" t="s">
        <v>11444</v>
      </c>
      <c r="J1894" s="6">
        <v>6000</v>
      </c>
      <c r="K1894" s="3"/>
      <c r="L1894" s="3"/>
      <c r="M1894" s="3"/>
    </row>
    <row r="1895" spans="1:13" s="1" customFormat="1" ht="14.9" customHeight="1" x14ac:dyDescent="0.2">
      <c r="A1895" s="3" t="s">
        <v>94</v>
      </c>
      <c r="B1895" s="3" t="s">
        <v>6099</v>
      </c>
      <c r="C1895" s="4">
        <v>41735</v>
      </c>
      <c r="D1895" s="3"/>
      <c r="E1895" s="5">
        <v>6638.3</v>
      </c>
      <c r="F1895" s="3" t="s">
        <v>6100</v>
      </c>
      <c r="G1895" s="3" t="s">
        <v>57</v>
      </c>
      <c r="H1895" s="4">
        <v>45237</v>
      </c>
      <c r="I1895" s="3" t="s">
        <v>147</v>
      </c>
      <c r="J1895" s="6">
        <v>19500</v>
      </c>
      <c r="K1895" s="3" t="s">
        <v>16267</v>
      </c>
      <c r="L1895" s="3" t="s">
        <v>16267</v>
      </c>
      <c r="M1895" s="3"/>
    </row>
    <row r="1896" spans="1:13" s="1" customFormat="1" ht="14.9" customHeight="1" x14ac:dyDescent="0.2">
      <c r="A1896" s="3" t="s">
        <v>94</v>
      </c>
      <c r="B1896" s="3" t="s">
        <v>9944</v>
      </c>
      <c r="C1896" s="4">
        <v>32964</v>
      </c>
      <c r="D1896" s="3"/>
      <c r="E1896" s="5">
        <v>0</v>
      </c>
      <c r="F1896" s="3" t="s">
        <v>9945</v>
      </c>
      <c r="G1896" s="3" t="s">
        <v>57</v>
      </c>
      <c r="H1896" s="4">
        <v>41143</v>
      </c>
      <c r="I1896" s="3" t="s">
        <v>98</v>
      </c>
      <c r="J1896" s="6">
        <v>9200</v>
      </c>
      <c r="K1896" s="3" t="s">
        <v>16267</v>
      </c>
      <c r="L1896" s="3"/>
      <c r="M1896" s="3"/>
    </row>
    <row r="1897" spans="1:13" s="1" customFormat="1" ht="14.9" customHeight="1" x14ac:dyDescent="0.2">
      <c r="A1897" s="3" t="s">
        <v>94</v>
      </c>
      <c r="B1897" s="3" t="s">
        <v>14464</v>
      </c>
      <c r="C1897" s="4">
        <v>32964</v>
      </c>
      <c r="D1897" s="3"/>
      <c r="E1897" s="5">
        <v>0</v>
      </c>
      <c r="F1897" s="3" t="s">
        <v>14465</v>
      </c>
      <c r="G1897" s="3" t="s">
        <v>57</v>
      </c>
      <c r="H1897" s="4">
        <v>44875</v>
      </c>
      <c r="I1897" s="3" t="s">
        <v>98</v>
      </c>
      <c r="J1897" s="6">
        <v>11500</v>
      </c>
      <c r="K1897" s="3" t="s">
        <v>16267</v>
      </c>
      <c r="L1897" s="3"/>
      <c r="M1897" s="3"/>
    </row>
    <row r="1898" spans="1:13" s="1" customFormat="1" ht="14.9" customHeight="1" x14ac:dyDescent="0.2">
      <c r="A1898" s="3" t="s">
        <v>94</v>
      </c>
      <c r="B1898" s="3" t="s">
        <v>11920</v>
      </c>
      <c r="C1898" s="4">
        <v>32964</v>
      </c>
      <c r="D1898" s="3" t="s">
        <v>11921</v>
      </c>
      <c r="E1898" s="5">
        <v>3868.85</v>
      </c>
      <c r="F1898" s="3" t="s">
        <v>11922</v>
      </c>
      <c r="G1898" s="3" t="s">
        <v>11916</v>
      </c>
      <c r="H1898" s="4">
        <v>44228</v>
      </c>
      <c r="I1898" s="3" t="s">
        <v>98</v>
      </c>
      <c r="J1898" s="6">
        <v>10250</v>
      </c>
      <c r="K1898" s="3" t="s">
        <v>16267</v>
      </c>
      <c r="L1898" s="3" t="s">
        <v>16267</v>
      </c>
      <c r="M1898" s="3"/>
    </row>
    <row r="1899" spans="1:13" s="1" customFormat="1" ht="14.9" customHeight="1" x14ac:dyDescent="0.2">
      <c r="A1899" s="3" t="s">
        <v>94</v>
      </c>
      <c r="B1899" s="3" t="s">
        <v>12534</v>
      </c>
      <c r="C1899" s="4">
        <v>32964</v>
      </c>
      <c r="D1899" s="3" t="s">
        <v>12535</v>
      </c>
      <c r="E1899" s="5">
        <v>5590.4</v>
      </c>
      <c r="F1899" s="3" t="s">
        <v>12536</v>
      </c>
      <c r="G1899" s="3" t="s">
        <v>57</v>
      </c>
      <c r="H1899" s="4">
        <v>42637</v>
      </c>
      <c r="I1899" s="3" t="s">
        <v>127</v>
      </c>
      <c r="J1899" s="6">
        <v>17750</v>
      </c>
      <c r="K1899" s="3" t="s">
        <v>16267</v>
      </c>
      <c r="L1899" s="3" t="s">
        <v>16267</v>
      </c>
      <c r="M1899" s="3"/>
    </row>
    <row r="1900" spans="1:13" s="1" customFormat="1" ht="14.9" customHeight="1" x14ac:dyDescent="0.2">
      <c r="A1900" s="3" t="s">
        <v>94</v>
      </c>
      <c r="B1900" s="3" t="s">
        <v>557</v>
      </c>
      <c r="C1900" s="4">
        <v>32964</v>
      </c>
      <c r="D1900" s="3" t="s">
        <v>558</v>
      </c>
      <c r="E1900" s="5">
        <v>0</v>
      </c>
      <c r="F1900" s="3" t="s">
        <v>559</v>
      </c>
      <c r="G1900" s="3" t="s">
        <v>560</v>
      </c>
      <c r="H1900" s="4">
        <v>32964</v>
      </c>
      <c r="I1900" s="3" t="s">
        <v>21</v>
      </c>
      <c r="J1900" s="6">
        <v>8500</v>
      </c>
      <c r="K1900" s="3" t="s">
        <v>16267</v>
      </c>
      <c r="L1900" s="3"/>
      <c r="M1900" s="3"/>
    </row>
    <row r="1901" spans="1:13" s="1" customFormat="1" ht="14.9" customHeight="1" x14ac:dyDescent="0.2">
      <c r="A1901" s="3" t="s">
        <v>94</v>
      </c>
      <c r="B1901" s="3" t="s">
        <v>15608</v>
      </c>
      <c r="C1901" s="4">
        <v>32964</v>
      </c>
      <c r="D1901" s="3" t="s">
        <v>15583</v>
      </c>
      <c r="E1901" s="5">
        <v>0</v>
      </c>
      <c r="F1901" s="3" t="s">
        <v>15609</v>
      </c>
      <c r="G1901" s="3" t="s">
        <v>15585</v>
      </c>
      <c r="H1901" s="4">
        <v>32964</v>
      </c>
      <c r="I1901" s="3" t="s">
        <v>15588</v>
      </c>
      <c r="J1901" s="6">
        <v>3200</v>
      </c>
      <c r="K1901" s="3"/>
      <c r="L1901" s="3"/>
      <c r="M1901" s="3"/>
    </row>
    <row r="1902" spans="1:13" s="1" customFormat="1" ht="14.9" customHeight="1" x14ac:dyDescent="0.2">
      <c r="A1902" s="3" t="s">
        <v>94</v>
      </c>
      <c r="B1902" s="3" t="s">
        <v>3510</v>
      </c>
      <c r="C1902" s="4">
        <v>32964</v>
      </c>
      <c r="D1902" s="3" t="s">
        <v>3511</v>
      </c>
      <c r="E1902" s="5">
        <v>12624.7</v>
      </c>
      <c r="F1902" s="3" t="s">
        <v>3512</v>
      </c>
      <c r="G1902" s="3" t="s">
        <v>3513</v>
      </c>
      <c r="H1902" s="4">
        <v>42584</v>
      </c>
      <c r="I1902" s="3" t="s">
        <v>27</v>
      </c>
      <c r="J1902" s="6">
        <v>35500</v>
      </c>
      <c r="K1902" s="3"/>
      <c r="L1902" s="3"/>
      <c r="M1902" s="3"/>
    </row>
    <row r="1903" spans="1:13" s="1" customFormat="1" ht="14.9" customHeight="1" x14ac:dyDescent="0.2">
      <c r="A1903" s="3" t="s">
        <v>94</v>
      </c>
      <c r="B1903" s="3" t="s">
        <v>15509</v>
      </c>
      <c r="C1903" s="4">
        <v>33695</v>
      </c>
      <c r="D1903" s="3" t="s">
        <v>15510</v>
      </c>
      <c r="E1903" s="5">
        <v>3109.4</v>
      </c>
      <c r="F1903" s="3" t="s">
        <v>15511</v>
      </c>
      <c r="G1903" s="3" t="s">
        <v>57</v>
      </c>
      <c r="H1903" s="4">
        <v>34912</v>
      </c>
      <c r="I1903" s="3" t="s">
        <v>68</v>
      </c>
      <c r="J1903" s="6">
        <v>21250</v>
      </c>
      <c r="K1903" s="3"/>
      <c r="L1903" s="3" t="s">
        <v>16267</v>
      </c>
      <c r="M1903" s="3"/>
    </row>
    <row r="1904" spans="1:13" s="1" customFormat="1" ht="14.9" customHeight="1" x14ac:dyDescent="0.2">
      <c r="A1904" s="3" t="s">
        <v>94</v>
      </c>
      <c r="B1904" s="3" t="s">
        <v>2895</v>
      </c>
      <c r="C1904" s="4">
        <v>33695</v>
      </c>
      <c r="D1904" s="3" t="s">
        <v>2896</v>
      </c>
      <c r="E1904" s="5">
        <v>800</v>
      </c>
      <c r="F1904" s="3" t="s">
        <v>2897</v>
      </c>
      <c r="G1904" s="3" t="s">
        <v>2898</v>
      </c>
      <c r="H1904" s="4">
        <v>40093</v>
      </c>
      <c r="I1904" s="3" t="s">
        <v>157</v>
      </c>
      <c r="J1904" s="6">
        <v>15500</v>
      </c>
      <c r="K1904" s="3"/>
      <c r="L1904" s="3" t="s">
        <v>16267</v>
      </c>
      <c r="M1904" s="3"/>
    </row>
    <row r="1905" spans="1:13" s="1" customFormat="1" ht="14.9" customHeight="1" x14ac:dyDescent="0.2">
      <c r="A1905" s="3" t="s">
        <v>94</v>
      </c>
      <c r="B1905" s="3" t="s">
        <v>1700</v>
      </c>
      <c r="C1905" s="4">
        <v>32964</v>
      </c>
      <c r="D1905" s="3" t="s">
        <v>1701</v>
      </c>
      <c r="E1905" s="5">
        <v>2600</v>
      </c>
      <c r="F1905" s="3" t="s">
        <v>1702</v>
      </c>
      <c r="G1905" s="3" t="s">
        <v>57</v>
      </c>
      <c r="H1905" s="4">
        <v>42461</v>
      </c>
      <c r="I1905" s="3" t="s">
        <v>27</v>
      </c>
      <c r="J1905" s="6">
        <v>14750</v>
      </c>
      <c r="K1905" s="3"/>
      <c r="L1905" s="3" t="s">
        <v>16267</v>
      </c>
      <c r="M1905" s="3"/>
    </row>
    <row r="1906" spans="1:13" s="1" customFormat="1" ht="14.9" customHeight="1" x14ac:dyDescent="0.2">
      <c r="A1906" s="3" t="s">
        <v>94</v>
      </c>
      <c r="B1906" s="3" t="s">
        <v>13759</v>
      </c>
      <c r="C1906" s="4">
        <v>39022</v>
      </c>
      <c r="D1906" s="3" t="s">
        <v>13760</v>
      </c>
      <c r="E1906" s="5">
        <v>1423.75</v>
      </c>
      <c r="F1906" s="3" t="s">
        <v>13761</v>
      </c>
      <c r="G1906" s="3" t="s">
        <v>57</v>
      </c>
      <c r="H1906" s="4">
        <v>43556</v>
      </c>
      <c r="I1906" s="3" t="s">
        <v>13762</v>
      </c>
      <c r="J1906" s="6">
        <v>14500</v>
      </c>
      <c r="K1906" s="3" t="s">
        <v>16267</v>
      </c>
      <c r="L1906" s="3" t="s">
        <v>16267</v>
      </c>
      <c r="M1906" s="3"/>
    </row>
    <row r="1907" spans="1:13" s="1" customFormat="1" ht="14.9" customHeight="1" x14ac:dyDescent="0.2">
      <c r="A1907" s="3" t="s">
        <v>94</v>
      </c>
      <c r="B1907" s="3" t="s">
        <v>578</v>
      </c>
      <c r="C1907" s="4">
        <v>39022</v>
      </c>
      <c r="D1907" s="3" t="s">
        <v>579</v>
      </c>
      <c r="E1907" s="5">
        <v>0</v>
      </c>
      <c r="F1907" s="3" t="s">
        <v>580</v>
      </c>
      <c r="G1907" s="3" t="s">
        <v>581</v>
      </c>
      <c r="H1907" s="4">
        <v>39022</v>
      </c>
      <c r="I1907" s="3" t="s">
        <v>27</v>
      </c>
      <c r="J1907" s="6">
        <v>11000</v>
      </c>
      <c r="K1907" s="3"/>
      <c r="L1907" s="3"/>
      <c r="M1907" s="3"/>
    </row>
    <row r="1908" spans="1:13" s="1" customFormat="1" ht="14.9" customHeight="1" x14ac:dyDescent="0.2">
      <c r="A1908" s="3" t="s">
        <v>94</v>
      </c>
      <c r="B1908" s="3" t="s">
        <v>573</v>
      </c>
      <c r="C1908" s="4">
        <v>42927</v>
      </c>
      <c r="D1908" s="3" t="s">
        <v>574</v>
      </c>
      <c r="E1908" s="5">
        <v>0</v>
      </c>
      <c r="F1908" s="3" t="s">
        <v>575</v>
      </c>
      <c r="G1908" s="3" t="s">
        <v>576</v>
      </c>
      <c r="H1908" s="4">
        <v>42927</v>
      </c>
      <c r="I1908" s="3" t="s">
        <v>577</v>
      </c>
      <c r="J1908" s="6">
        <v>4100</v>
      </c>
      <c r="K1908" s="3" t="s">
        <v>16267</v>
      </c>
      <c r="L1908" s="3"/>
      <c r="M1908" s="3"/>
    </row>
    <row r="1909" spans="1:13" s="1" customFormat="1" ht="14.9" customHeight="1" x14ac:dyDescent="0.2">
      <c r="A1909" s="3" t="s">
        <v>94</v>
      </c>
      <c r="B1909" s="3" t="s">
        <v>8931</v>
      </c>
      <c r="C1909" s="4">
        <v>35125</v>
      </c>
      <c r="D1909" s="3"/>
      <c r="E1909" s="5">
        <v>274.39999999999998</v>
      </c>
      <c r="F1909" s="3" t="s">
        <v>8932</v>
      </c>
      <c r="G1909" s="3" t="s">
        <v>8933</v>
      </c>
      <c r="H1909" s="4">
        <v>42095</v>
      </c>
      <c r="I1909" s="3" t="s">
        <v>3960</v>
      </c>
      <c r="J1909" s="6">
        <v>700</v>
      </c>
      <c r="K1909" s="3" t="s">
        <v>16267</v>
      </c>
      <c r="L1909" s="3"/>
      <c r="M1909" s="3"/>
    </row>
    <row r="1910" spans="1:13" s="1" customFormat="1" ht="14.9" customHeight="1" x14ac:dyDescent="0.2">
      <c r="A1910" s="3" t="s">
        <v>94</v>
      </c>
      <c r="B1910" s="3" t="s">
        <v>1960</v>
      </c>
      <c r="C1910" s="4">
        <v>39173</v>
      </c>
      <c r="D1910" s="3" t="s">
        <v>1961</v>
      </c>
      <c r="E1910" s="5">
        <v>20084.75</v>
      </c>
      <c r="F1910" s="3" t="s">
        <v>1962</v>
      </c>
      <c r="G1910" s="3" t="s">
        <v>1963</v>
      </c>
      <c r="H1910" s="4">
        <v>39173</v>
      </c>
      <c r="I1910" s="3" t="s">
        <v>93</v>
      </c>
      <c r="J1910" s="6">
        <v>48000</v>
      </c>
      <c r="K1910" s="3"/>
      <c r="L1910" s="3"/>
      <c r="M1910" s="3"/>
    </row>
    <row r="1911" spans="1:13" s="1" customFormat="1" ht="14.9" customHeight="1" x14ac:dyDescent="0.2">
      <c r="A1911" s="3" t="s">
        <v>1470</v>
      </c>
      <c r="B1911" s="3" t="s">
        <v>14326</v>
      </c>
      <c r="C1911" s="4">
        <v>41890</v>
      </c>
      <c r="D1911" s="3" t="s">
        <v>14327</v>
      </c>
      <c r="E1911" s="5">
        <v>17150</v>
      </c>
      <c r="F1911" s="3" t="s">
        <v>14328</v>
      </c>
      <c r="G1911" s="3" t="s">
        <v>14329</v>
      </c>
      <c r="H1911" s="4">
        <v>41890</v>
      </c>
      <c r="I1911" s="3" t="s">
        <v>4315</v>
      </c>
      <c r="J1911" s="6">
        <v>175000</v>
      </c>
      <c r="K1911" s="3"/>
      <c r="L1911" s="3"/>
      <c r="M1911" s="3"/>
    </row>
    <row r="1912" spans="1:13" s="1" customFormat="1" ht="14.9" customHeight="1" x14ac:dyDescent="0.2">
      <c r="A1912" s="3" t="s">
        <v>1470</v>
      </c>
      <c r="B1912" s="3" t="s">
        <v>4642</v>
      </c>
      <c r="C1912" s="4">
        <v>41290</v>
      </c>
      <c r="D1912" s="3" t="s">
        <v>4575</v>
      </c>
      <c r="E1912" s="5">
        <v>32585</v>
      </c>
      <c r="F1912" s="3" t="s">
        <v>4643</v>
      </c>
      <c r="G1912" s="3" t="s">
        <v>621</v>
      </c>
      <c r="H1912" s="4">
        <v>41290</v>
      </c>
      <c r="I1912" s="3" t="s">
        <v>4588</v>
      </c>
      <c r="J1912" s="6">
        <v>66500</v>
      </c>
      <c r="K1912" s="3"/>
      <c r="L1912" s="3"/>
      <c r="M1912" s="3"/>
    </row>
    <row r="1913" spans="1:13" s="1" customFormat="1" ht="14.9" customHeight="1" x14ac:dyDescent="0.2">
      <c r="A1913" s="3" t="s">
        <v>1470</v>
      </c>
      <c r="B1913" s="3" t="s">
        <v>15387</v>
      </c>
      <c r="C1913" s="4">
        <v>43435</v>
      </c>
      <c r="D1913" s="3" t="s">
        <v>15388</v>
      </c>
      <c r="E1913" s="5">
        <v>0</v>
      </c>
      <c r="F1913" s="3" t="s">
        <v>15389</v>
      </c>
      <c r="G1913" s="3" t="s">
        <v>15390</v>
      </c>
      <c r="H1913" s="4">
        <v>43435</v>
      </c>
      <c r="I1913" s="3" t="s">
        <v>27</v>
      </c>
      <c r="J1913" s="6">
        <v>10000</v>
      </c>
      <c r="K1913" s="3"/>
      <c r="L1913" s="3"/>
      <c r="M1913" s="3"/>
    </row>
    <row r="1914" spans="1:13" s="1" customFormat="1" ht="14.9" customHeight="1" x14ac:dyDescent="0.2">
      <c r="A1914" s="3" t="s">
        <v>1470</v>
      </c>
      <c r="B1914" s="3" t="s">
        <v>14146</v>
      </c>
      <c r="C1914" s="4">
        <v>43556</v>
      </c>
      <c r="D1914" s="3" t="s">
        <v>14147</v>
      </c>
      <c r="E1914" s="5">
        <v>0</v>
      </c>
      <c r="F1914" s="3" t="s">
        <v>14148</v>
      </c>
      <c r="G1914" s="3" t="s">
        <v>14149</v>
      </c>
      <c r="H1914" s="4">
        <v>43748</v>
      </c>
      <c r="I1914" s="3" t="s">
        <v>991</v>
      </c>
      <c r="J1914" s="6">
        <v>4150</v>
      </c>
      <c r="K1914" s="3" t="s">
        <v>16267</v>
      </c>
      <c r="L1914" s="3"/>
      <c r="M1914" s="3"/>
    </row>
    <row r="1915" spans="1:13" s="1" customFormat="1" ht="14.9" customHeight="1" x14ac:dyDescent="0.2">
      <c r="A1915" s="3" t="s">
        <v>1470</v>
      </c>
      <c r="B1915" s="3" t="s">
        <v>11800</v>
      </c>
      <c r="C1915" s="4">
        <v>45200</v>
      </c>
      <c r="D1915" s="3" t="s">
        <v>11801</v>
      </c>
      <c r="E1915" s="5">
        <v>28979.43</v>
      </c>
      <c r="F1915" s="3" t="s">
        <v>11802</v>
      </c>
      <c r="G1915" s="3" t="s">
        <v>11803</v>
      </c>
      <c r="H1915" s="4">
        <v>45200</v>
      </c>
      <c r="I1915" s="3" t="s">
        <v>11804</v>
      </c>
      <c r="J1915" s="6">
        <v>72000</v>
      </c>
      <c r="K1915" s="3"/>
      <c r="L1915" s="3"/>
      <c r="M1915" s="3"/>
    </row>
    <row r="1916" spans="1:13" s="1" customFormat="1" ht="14.9" customHeight="1" x14ac:dyDescent="0.2">
      <c r="A1916" s="3" t="s">
        <v>1470</v>
      </c>
      <c r="B1916" s="3" t="s">
        <v>11141</v>
      </c>
      <c r="C1916" s="4">
        <v>45324</v>
      </c>
      <c r="D1916" s="3" t="s">
        <v>11142</v>
      </c>
      <c r="E1916" s="5">
        <v>50470</v>
      </c>
      <c r="F1916" s="3" t="s">
        <v>11143</v>
      </c>
      <c r="G1916" s="3" t="s">
        <v>11144</v>
      </c>
      <c r="H1916" s="4">
        <v>45324</v>
      </c>
      <c r="I1916" s="3" t="s">
        <v>93</v>
      </c>
      <c r="J1916" s="6">
        <v>103000</v>
      </c>
      <c r="K1916" s="3"/>
      <c r="L1916" s="3"/>
      <c r="M1916" s="3"/>
    </row>
    <row r="1917" spans="1:13" s="1" customFormat="1" ht="14.9" customHeight="1" x14ac:dyDescent="0.2">
      <c r="A1917" s="3" t="s">
        <v>1470</v>
      </c>
      <c r="B1917" s="3" t="s">
        <v>3140</v>
      </c>
      <c r="C1917" s="4">
        <v>45324</v>
      </c>
      <c r="D1917" s="3" t="s">
        <v>3141</v>
      </c>
      <c r="E1917" s="5">
        <v>82320</v>
      </c>
      <c r="F1917" s="3" t="s">
        <v>3142</v>
      </c>
      <c r="G1917" s="3" t="s">
        <v>3143</v>
      </c>
      <c r="H1917" s="4">
        <v>46101</v>
      </c>
      <c r="I1917" s="3" t="s">
        <v>93</v>
      </c>
      <c r="J1917" s="6">
        <v>168000</v>
      </c>
      <c r="K1917" s="3"/>
      <c r="L1917" s="3"/>
      <c r="M1917" s="3"/>
    </row>
    <row r="1918" spans="1:13" s="1" customFormat="1" ht="14.9" customHeight="1" x14ac:dyDescent="0.2">
      <c r="A1918" s="3" t="s">
        <v>1470</v>
      </c>
      <c r="B1918" s="3" t="s">
        <v>2905</v>
      </c>
      <c r="C1918" s="4">
        <v>44228</v>
      </c>
      <c r="D1918" s="3" t="s">
        <v>2906</v>
      </c>
      <c r="E1918" s="5">
        <v>30380</v>
      </c>
      <c r="F1918" s="3" t="s">
        <v>2907</v>
      </c>
      <c r="G1918" s="3" t="s">
        <v>57</v>
      </c>
      <c r="H1918" s="4">
        <v>45632</v>
      </c>
      <c r="I1918" s="3" t="s">
        <v>93</v>
      </c>
      <c r="J1918" s="6">
        <v>62000</v>
      </c>
      <c r="K1918" s="3"/>
      <c r="L1918" s="3"/>
      <c r="M1918" s="3"/>
    </row>
    <row r="1919" spans="1:13" s="1" customFormat="1" ht="14.9" customHeight="1" x14ac:dyDescent="0.2">
      <c r="A1919" s="3" t="s">
        <v>1470</v>
      </c>
      <c r="B1919" s="3" t="s">
        <v>14495</v>
      </c>
      <c r="C1919" s="4">
        <v>44228</v>
      </c>
      <c r="D1919" s="3" t="s">
        <v>14496</v>
      </c>
      <c r="E1919" s="5">
        <v>15470</v>
      </c>
      <c r="F1919" s="3" t="s">
        <v>14497</v>
      </c>
      <c r="G1919" s="3" t="s">
        <v>57</v>
      </c>
      <c r="H1919" s="4">
        <v>44470</v>
      </c>
      <c r="I1919" s="3" t="s">
        <v>93</v>
      </c>
      <c r="J1919" s="6">
        <v>35000</v>
      </c>
      <c r="K1919" s="3"/>
      <c r="L1919" s="3"/>
      <c r="M1919" s="3"/>
    </row>
    <row r="1920" spans="1:13" s="1" customFormat="1" ht="14.9" customHeight="1" x14ac:dyDescent="0.2">
      <c r="A1920" s="3" t="s">
        <v>1470</v>
      </c>
      <c r="B1920" s="3" t="s">
        <v>12584</v>
      </c>
      <c r="C1920" s="4">
        <v>44228</v>
      </c>
      <c r="D1920" s="3" t="s">
        <v>12585</v>
      </c>
      <c r="E1920" s="5">
        <v>14917.5</v>
      </c>
      <c r="F1920" s="3" t="s">
        <v>12586</v>
      </c>
      <c r="G1920" s="3" t="s">
        <v>12587</v>
      </c>
      <c r="H1920" s="4">
        <v>44490</v>
      </c>
      <c r="I1920" s="3" t="s">
        <v>93</v>
      </c>
      <c r="J1920" s="6">
        <v>33750</v>
      </c>
      <c r="K1920" s="3"/>
      <c r="L1920" s="3"/>
      <c r="M1920" s="3"/>
    </row>
    <row r="1921" spans="1:13" s="1" customFormat="1" ht="14.9" customHeight="1" x14ac:dyDescent="0.2">
      <c r="A1921" s="3" t="s">
        <v>1470</v>
      </c>
      <c r="B1921" s="3" t="s">
        <v>4033</v>
      </c>
      <c r="C1921" s="4">
        <v>44228</v>
      </c>
      <c r="D1921" s="3" t="s">
        <v>4034</v>
      </c>
      <c r="E1921" s="5">
        <v>15359.5</v>
      </c>
      <c r="F1921" s="3" t="s">
        <v>4035</v>
      </c>
      <c r="G1921" s="3" t="s">
        <v>57</v>
      </c>
      <c r="H1921" s="4">
        <v>44473</v>
      </c>
      <c r="I1921" s="3" t="s">
        <v>93</v>
      </c>
      <c r="J1921" s="6">
        <v>34750</v>
      </c>
      <c r="K1921" s="3"/>
      <c r="L1921" s="3"/>
      <c r="M1921" s="3"/>
    </row>
    <row r="1922" spans="1:13" s="1" customFormat="1" ht="14.9" customHeight="1" x14ac:dyDescent="0.2">
      <c r="A1922" s="3" t="s">
        <v>1470</v>
      </c>
      <c r="B1922" s="3" t="s">
        <v>6087</v>
      </c>
      <c r="C1922" s="4">
        <v>44228</v>
      </c>
      <c r="D1922" s="3" t="s">
        <v>6088</v>
      </c>
      <c r="E1922" s="5">
        <v>25235</v>
      </c>
      <c r="F1922" s="3" t="s">
        <v>6089</v>
      </c>
      <c r="G1922" s="3" t="s">
        <v>57</v>
      </c>
      <c r="H1922" s="4">
        <v>44565</v>
      </c>
      <c r="I1922" s="3" t="s">
        <v>68</v>
      </c>
      <c r="J1922" s="6">
        <v>51500</v>
      </c>
      <c r="K1922" s="3"/>
      <c r="L1922" s="3"/>
      <c r="M1922" s="3"/>
    </row>
    <row r="1923" spans="1:13" s="1" customFormat="1" ht="14.9" customHeight="1" x14ac:dyDescent="0.2">
      <c r="A1923" s="3" t="s">
        <v>1470</v>
      </c>
      <c r="B1923" s="3" t="s">
        <v>11850</v>
      </c>
      <c r="C1923" s="4">
        <v>44228</v>
      </c>
      <c r="D1923" s="3" t="s">
        <v>11851</v>
      </c>
      <c r="E1923" s="5">
        <v>33810</v>
      </c>
      <c r="F1923" s="3" t="s">
        <v>11852</v>
      </c>
      <c r="G1923" s="3" t="s">
        <v>11493</v>
      </c>
      <c r="H1923" s="4">
        <v>44396</v>
      </c>
      <c r="I1923" s="3" t="s">
        <v>93</v>
      </c>
      <c r="J1923" s="6">
        <v>69000</v>
      </c>
      <c r="K1923" s="3"/>
      <c r="L1923" s="3"/>
      <c r="M1923" s="3"/>
    </row>
    <row r="1924" spans="1:13" s="1" customFormat="1" ht="14.9" customHeight="1" x14ac:dyDescent="0.2">
      <c r="A1924" s="3" t="s">
        <v>1470</v>
      </c>
      <c r="B1924" s="3" t="s">
        <v>11145</v>
      </c>
      <c r="C1924" s="4">
        <v>44256</v>
      </c>
      <c r="D1924" s="3" t="s">
        <v>11142</v>
      </c>
      <c r="E1924" s="5">
        <v>46305</v>
      </c>
      <c r="F1924" s="3" t="s">
        <v>11146</v>
      </c>
      <c r="G1924" s="3" t="s">
        <v>11144</v>
      </c>
      <c r="H1924" s="4">
        <v>44475</v>
      </c>
      <c r="I1924" s="3" t="s">
        <v>93</v>
      </c>
      <c r="J1924" s="6">
        <v>94500</v>
      </c>
      <c r="K1924" s="3"/>
      <c r="L1924" s="3"/>
      <c r="M1924" s="3"/>
    </row>
    <row r="1925" spans="1:13" s="1" customFormat="1" ht="14.9" customHeight="1" x14ac:dyDescent="0.2">
      <c r="A1925" s="3" t="s">
        <v>1470</v>
      </c>
      <c r="B1925" s="3" t="s">
        <v>13371</v>
      </c>
      <c r="C1925" s="4">
        <v>44256</v>
      </c>
      <c r="D1925" s="3" t="s">
        <v>13372</v>
      </c>
      <c r="E1925" s="5">
        <v>69090</v>
      </c>
      <c r="F1925" s="3" t="s">
        <v>13373</v>
      </c>
      <c r="G1925" s="3" t="s">
        <v>57</v>
      </c>
      <c r="H1925" s="4">
        <v>44882</v>
      </c>
      <c r="I1925" s="3" t="s">
        <v>93</v>
      </c>
      <c r="J1925" s="6">
        <v>141000</v>
      </c>
      <c r="K1925" s="3"/>
      <c r="L1925" s="3"/>
      <c r="M1925" s="3"/>
    </row>
    <row r="1926" spans="1:13" s="1" customFormat="1" ht="14.9" customHeight="1" x14ac:dyDescent="0.2">
      <c r="A1926" s="3" t="s">
        <v>1470</v>
      </c>
      <c r="B1926" s="3" t="s">
        <v>3144</v>
      </c>
      <c r="C1926" s="4">
        <v>44256</v>
      </c>
      <c r="D1926" s="3" t="s">
        <v>3141</v>
      </c>
      <c r="E1926" s="5">
        <v>36505</v>
      </c>
      <c r="F1926" s="3" t="s">
        <v>3145</v>
      </c>
      <c r="G1926" s="3" t="s">
        <v>3143</v>
      </c>
      <c r="H1926" s="4">
        <v>46101</v>
      </c>
      <c r="I1926" s="3" t="s">
        <v>93</v>
      </c>
      <c r="J1926" s="6">
        <v>74500</v>
      </c>
      <c r="K1926" s="3"/>
      <c r="L1926" s="3"/>
      <c r="M1926" s="3"/>
    </row>
    <row r="1927" spans="1:13" s="1" customFormat="1" ht="14.9" customHeight="1" x14ac:dyDescent="0.2">
      <c r="A1927" s="3" t="s">
        <v>1470</v>
      </c>
      <c r="B1927" s="3" t="s">
        <v>11147</v>
      </c>
      <c r="C1927" s="4">
        <v>44256</v>
      </c>
      <c r="D1927" s="3" t="s">
        <v>11142</v>
      </c>
      <c r="E1927" s="5">
        <v>54390</v>
      </c>
      <c r="F1927" s="3" t="s">
        <v>11148</v>
      </c>
      <c r="G1927" s="3" t="s">
        <v>11144</v>
      </c>
      <c r="H1927" s="4">
        <v>44743</v>
      </c>
      <c r="I1927" s="3" t="s">
        <v>93</v>
      </c>
      <c r="J1927" s="6">
        <v>111000</v>
      </c>
      <c r="K1927" s="3"/>
      <c r="L1927" s="3"/>
      <c r="M1927" s="3"/>
    </row>
    <row r="1928" spans="1:13" s="1" customFormat="1" ht="14.9" customHeight="1" x14ac:dyDescent="0.2">
      <c r="A1928" s="3" t="s">
        <v>1470</v>
      </c>
      <c r="B1928" s="3" t="s">
        <v>2578</v>
      </c>
      <c r="C1928" s="4">
        <v>43907</v>
      </c>
      <c r="D1928" s="3" t="s">
        <v>2579</v>
      </c>
      <c r="E1928" s="5">
        <v>164150</v>
      </c>
      <c r="F1928" s="3" t="s">
        <v>2580</v>
      </c>
      <c r="G1928" s="3" t="s">
        <v>57</v>
      </c>
      <c r="H1928" s="4">
        <v>43907</v>
      </c>
      <c r="I1928" s="3" t="s">
        <v>568</v>
      </c>
      <c r="J1928" s="6">
        <v>335000</v>
      </c>
      <c r="K1928" s="3"/>
      <c r="L1928" s="3"/>
      <c r="M1928" s="3"/>
    </row>
    <row r="1929" spans="1:13" s="1" customFormat="1" ht="14.9" customHeight="1" x14ac:dyDescent="0.2">
      <c r="A1929" s="3" t="s">
        <v>2014</v>
      </c>
      <c r="B1929" s="3" t="s">
        <v>6422</v>
      </c>
      <c r="C1929" s="4">
        <v>45113</v>
      </c>
      <c r="D1929" s="3" t="s">
        <v>6423</v>
      </c>
      <c r="E1929" s="5">
        <v>169050</v>
      </c>
      <c r="F1929" s="3" t="s">
        <v>6424</v>
      </c>
      <c r="G1929" s="3" t="s">
        <v>57</v>
      </c>
      <c r="H1929" s="4">
        <v>45113</v>
      </c>
      <c r="I1929" s="3" t="s">
        <v>93</v>
      </c>
      <c r="J1929" s="6">
        <v>345000</v>
      </c>
      <c r="K1929" s="3"/>
      <c r="L1929" s="3"/>
      <c r="M1929" s="3"/>
    </row>
    <row r="1930" spans="1:13" s="1" customFormat="1" ht="14.9" customHeight="1" x14ac:dyDescent="0.2">
      <c r="A1930" s="3" t="s">
        <v>1470</v>
      </c>
      <c r="B1930" s="3" t="s">
        <v>1471</v>
      </c>
      <c r="C1930" s="4">
        <v>45199</v>
      </c>
      <c r="D1930" s="3" t="s">
        <v>1472</v>
      </c>
      <c r="E1930" s="5">
        <v>21062.25</v>
      </c>
      <c r="F1930" s="3" t="s">
        <v>1473</v>
      </c>
      <c r="G1930" s="3" t="s">
        <v>1474</v>
      </c>
      <c r="H1930" s="4">
        <v>45199</v>
      </c>
      <c r="I1930" s="3" t="s">
        <v>1475</v>
      </c>
      <c r="J1930" s="6">
        <v>76000</v>
      </c>
      <c r="K1930" s="3"/>
      <c r="L1930" s="3" t="s">
        <v>16267</v>
      </c>
      <c r="M1930" s="3"/>
    </row>
    <row r="1931" spans="1:13" s="1" customFormat="1" ht="14.9" customHeight="1" x14ac:dyDescent="0.2">
      <c r="A1931" s="3" t="s">
        <v>1470</v>
      </c>
      <c r="B1931" s="3" t="s">
        <v>11805</v>
      </c>
      <c r="C1931" s="4">
        <v>45383</v>
      </c>
      <c r="D1931" s="3" t="s">
        <v>11801</v>
      </c>
      <c r="E1931" s="5">
        <v>10329.299999999999</v>
      </c>
      <c r="F1931" s="3" t="s">
        <v>11806</v>
      </c>
      <c r="G1931" s="3" t="s">
        <v>11803</v>
      </c>
      <c r="H1931" s="4">
        <v>45383</v>
      </c>
      <c r="I1931" s="3" t="s">
        <v>11807</v>
      </c>
      <c r="J1931" s="6">
        <v>24750</v>
      </c>
      <c r="K1931" s="3"/>
      <c r="L1931" s="3"/>
      <c r="M1931" s="3"/>
    </row>
    <row r="1932" spans="1:13" s="1" customFormat="1" ht="14.9" customHeight="1" x14ac:dyDescent="0.2">
      <c r="A1932" s="3" t="s">
        <v>1470</v>
      </c>
      <c r="B1932" s="3" t="s">
        <v>14877</v>
      </c>
      <c r="C1932" s="4">
        <v>45904</v>
      </c>
      <c r="D1932" s="3" t="s">
        <v>14878</v>
      </c>
      <c r="E1932" s="5">
        <v>0</v>
      </c>
      <c r="F1932" s="3" t="s">
        <v>14879</v>
      </c>
      <c r="G1932" s="3" t="s">
        <v>14880</v>
      </c>
      <c r="H1932" s="4">
        <v>45904</v>
      </c>
      <c r="I1932" s="3"/>
      <c r="J1932" s="6">
        <v>0</v>
      </c>
      <c r="K1932" s="3"/>
      <c r="L1932" s="3"/>
      <c r="M1932" s="3"/>
    </row>
    <row r="1933" spans="1:13" s="1" customFormat="1" ht="14.9" customHeight="1" x14ac:dyDescent="0.2">
      <c r="A1933" s="3" t="s">
        <v>3131</v>
      </c>
      <c r="B1933" s="3" t="s">
        <v>13970</v>
      </c>
      <c r="C1933" s="4">
        <v>38078</v>
      </c>
      <c r="D1933" s="3" t="s">
        <v>13971</v>
      </c>
      <c r="E1933" s="5">
        <v>10101</v>
      </c>
      <c r="F1933" s="3" t="s">
        <v>13972</v>
      </c>
      <c r="G1933" s="3" t="s">
        <v>13973</v>
      </c>
      <c r="H1933" s="4">
        <v>42768</v>
      </c>
      <c r="I1933" s="3" t="s">
        <v>13974</v>
      </c>
      <c r="J1933" s="6">
        <v>133000</v>
      </c>
      <c r="K1933" s="3" t="s">
        <v>16267</v>
      </c>
      <c r="L1933" s="3"/>
      <c r="M1933" s="3"/>
    </row>
    <row r="1934" spans="1:13" s="1" customFormat="1" ht="14.9" customHeight="1" x14ac:dyDescent="0.2">
      <c r="A1934" s="3" t="s">
        <v>3131</v>
      </c>
      <c r="B1934" s="3" t="s">
        <v>8886</v>
      </c>
      <c r="C1934" s="4">
        <v>42490</v>
      </c>
      <c r="D1934" s="3"/>
      <c r="E1934" s="5">
        <v>0</v>
      </c>
      <c r="F1934" s="3" t="s">
        <v>8887</v>
      </c>
      <c r="G1934" s="3" t="s">
        <v>8888</v>
      </c>
      <c r="H1934" s="4">
        <v>42490</v>
      </c>
      <c r="I1934" s="3" t="s">
        <v>33</v>
      </c>
      <c r="J1934" s="6">
        <v>2400</v>
      </c>
      <c r="K1934" s="3" t="s">
        <v>16267</v>
      </c>
      <c r="L1934" s="3"/>
      <c r="M1934" s="3"/>
    </row>
    <row r="1935" spans="1:13" s="1" customFormat="1" ht="14.9" customHeight="1" x14ac:dyDescent="0.2">
      <c r="A1935" s="3" t="s">
        <v>3131</v>
      </c>
      <c r="B1935" s="3" t="s">
        <v>12514</v>
      </c>
      <c r="C1935" s="4">
        <v>38443</v>
      </c>
      <c r="D1935" s="3" t="s">
        <v>12515</v>
      </c>
      <c r="E1935" s="5">
        <v>0</v>
      </c>
      <c r="F1935" s="3" t="s">
        <v>12516</v>
      </c>
      <c r="G1935" s="3" t="s">
        <v>57</v>
      </c>
      <c r="H1935" s="4">
        <v>44013</v>
      </c>
      <c r="I1935" s="3" t="s">
        <v>7921</v>
      </c>
      <c r="J1935" s="6">
        <v>6800</v>
      </c>
      <c r="K1935" s="3" t="s">
        <v>16267</v>
      </c>
      <c r="L1935" s="3"/>
      <c r="M1935" s="3"/>
    </row>
    <row r="1936" spans="1:13" s="1" customFormat="1" ht="14.9" customHeight="1" x14ac:dyDescent="0.2">
      <c r="A1936" s="3" t="s">
        <v>3131</v>
      </c>
      <c r="B1936" s="3" t="s">
        <v>7889</v>
      </c>
      <c r="C1936" s="4">
        <v>38915</v>
      </c>
      <c r="D1936" s="3"/>
      <c r="E1936" s="5">
        <v>7293</v>
      </c>
      <c r="F1936" s="3" t="s">
        <v>7890</v>
      </c>
      <c r="G1936" s="3" t="s">
        <v>57</v>
      </c>
      <c r="H1936" s="4">
        <v>45119</v>
      </c>
      <c r="I1936" s="3" t="s">
        <v>2082</v>
      </c>
      <c r="J1936" s="6">
        <v>16500</v>
      </c>
      <c r="K1936" s="3"/>
      <c r="L1936" s="3"/>
      <c r="M1936" s="3"/>
    </row>
    <row r="1937" spans="1:13" s="1" customFormat="1" ht="14.9" customHeight="1" x14ac:dyDescent="0.2">
      <c r="A1937" s="3" t="s">
        <v>3131</v>
      </c>
      <c r="B1937" s="3" t="s">
        <v>3132</v>
      </c>
      <c r="C1937" s="4">
        <v>42095</v>
      </c>
      <c r="D1937" s="3" t="s">
        <v>3133</v>
      </c>
      <c r="E1937" s="5">
        <v>800</v>
      </c>
      <c r="F1937" s="3" t="s">
        <v>3134</v>
      </c>
      <c r="G1937" s="3" t="s">
        <v>3135</v>
      </c>
      <c r="H1937" s="4">
        <v>42095</v>
      </c>
      <c r="I1937" s="3" t="s">
        <v>157</v>
      </c>
      <c r="J1937" s="6">
        <v>16750</v>
      </c>
      <c r="K1937" s="3"/>
      <c r="L1937" s="3" t="s">
        <v>16267</v>
      </c>
      <c r="M1937" s="3"/>
    </row>
    <row r="1938" spans="1:13" s="1" customFormat="1" ht="14.9" customHeight="1" x14ac:dyDescent="0.2">
      <c r="A1938" s="3" t="s">
        <v>3131</v>
      </c>
      <c r="B1938" s="3" t="s">
        <v>13514</v>
      </c>
      <c r="C1938" s="4">
        <v>42309</v>
      </c>
      <c r="D1938" s="3" t="s">
        <v>13515</v>
      </c>
      <c r="E1938" s="5">
        <v>2600</v>
      </c>
      <c r="F1938" s="3" t="s">
        <v>13516</v>
      </c>
      <c r="G1938" s="3" t="s">
        <v>13517</v>
      </c>
      <c r="H1938" s="4">
        <v>42525</v>
      </c>
      <c r="I1938" s="3" t="s">
        <v>68</v>
      </c>
      <c r="J1938" s="6">
        <v>28750</v>
      </c>
      <c r="K1938" s="3"/>
      <c r="L1938" s="3" t="s">
        <v>16267</v>
      </c>
      <c r="M1938" s="3"/>
    </row>
    <row r="1939" spans="1:13" s="1" customFormat="1" ht="14.9" customHeight="1" x14ac:dyDescent="0.2">
      <c r="A1939" s="3" t="s">
        <v>3131</v>
      </c>
      <c r="B1939" s="3" t="s">
        <v>3968</v>
      </c>
      <c r="C1939" s="4">
        <v>42309</v>
      </c>
      <c r="D1939" s="3" t="s">
        <v>3969</v>
      </c>
      <c r="E1939" s="5">
        <v>2121.6</v>
      </c>
      <c r="F1939" s="3" t="s">
        <v>3970</v>
      </c>
      <c r="G1939" s="3" t="s">
        <v>3971</v>
      </c>
      <c r="H1939" s="4">
        <v>46060</v>
      </c>
      <c r="I1939" s="3" t="s">
        <v>27</v>
      </c>
      <c r="J1939" s="6">
        <v>4800</v>
      </c>
      <c r="K1939" s="3"/>
      <c r="L1939" s="3"/>
      <c r="M1939" s="3"/>
    </row>
    <row r="1940" spans="1:13" s="1" customFormat="1" ht="14.9" customHeight="1" x14ac:dyDescent="0.2">
      <c r="A1940" s="3" t="s">
        <v>3131</v>
      </c>
      <c r="B1940" s="3" t="s">
        <v>13669</v>
      </c>
      <c r="C1940" s="4">
        <v>34790</v>
      </c>
      <c r="D1940" s="3" t="s">
        <v>13654</v>
      </c>
      <c r="E1940" s="5">
        <v>7293</v>
      </c>
      <c r="F1940" s="3" t="s">
        <v>13670</v>
      </c>
      <c r="G1940" s="3" t="s">
        <v>13656</v>
      </c>
      <c r="H1940" s="4">
        <v>34790</v>
      </c>
      <c r="I1940" s="3" t="s">
        <v>391</v>
      </c>
      <c r="J1940" s="6">
        <v>16500</v>
      </c>
      <c r="K1940" s="3"/>
      <c r="L1940" s="3"/>
      <c r="M1940" s="3"/>
    </row>
    <row r="1941" spans="1:13" s="1" customFormat="1" ht="14.9" customHeight="1" x14ac:dyDescent="0.2">
      <c r="A1941" s="3" t="s">
        <v>3131</v>
      </c>
      <c r="B1941" s="3" t="s">
        <v>13483</v>
      </c>
      <c r="C1941" s="4">
        <v>32964</v>
      </c>
      <c r="D1941" s="3" t="s">
        <v>13484</v>
      </c>
      <c r="E1941" s="5">
        <v>270.48</v>
      </c>
      <c r="F1941" s="3" t="s">
        <v>13485</v>
      </c>
      <c r="G1941" s="3" t="s">
        <v>13486</v>
      </c>
      <c r="H1941" s="4">
        <v>32964</v>
      </c>
      <c r="I1941" s="3" t="s">
        <v>21</v>
      </c>
      <c r="J1941" s="6">
        <v>3450</v>
      </c>
      <c r="K1941" s="3" t="s">
        <v>16267</v>
      </c>
      <c r="L1941" s="3"/>
      <c r="M1941" s="3"/>
    </row>
    <row r="1942" spans="1:13" s="1" customFormat="1" ht="14.9" customHeight="1" x14ac:dyDescent="0.2">
      <c r="A1942" s="3" t="s">
        <v>3131</v>
      </c>
      <c r="B1942" s="3" t="s">
        <v>7479</v>
      </c>
      <c r="C1942" s="4">
        <v>41000</v>
      </c>
      <c r="D1942" s="3"/>
      <c r="E1942" s="5">
        <v>0</v>
      </c>
      <c r="F1942" s="3" t="s">
        <v>7480</v>
      </c>
      <c r="G1942" s="3" t="s">
        <v>7481</v>
      </c>
      <c r="H1942" s="4">
        <v>41884</v>
      </c>
      <c r="I1942" s="3" t="s">
        <v>641</v>
      </c>
      <c r="J1942" s="6">
        <v>9900</v>
      </c>
      <c r="K1942" s="3"/>
      <c r="L1942" s="3"/>
      <c r="M1942" s="3"/>
    </row>
    <row r="1943" spans="1:13" s="1" customFormat="1" ht="14.9" customHeight="1" x14ac:dyDescent="0.2">
      <c r="A1943" s="3" t="s">
        <v>3131</v>
      </c>
      <c r="B1943" s="3" t="s">
        <v>6049</v>
      </c>
      <c r="C1943" s="4">
        <v>32964</v>
      </c>
      <c r="D1943" s="3" t="s">
        <v>6050</v>
      </c>
      <c r="E1943" s="5">
        <v>800</v>
      </c>
      <c r="F1943" s="3" t="s">
        <v>6051</v>
      </c>
      <c r="G1943" s="3" t="s">
        <v>6052</v>
      </c>
      <c r="H1943" s="4">
        <v>41940</v>
      </c>
      <c r="I1943" s="3" t="s">
        <v>68</v>
      </c>
      <c r="J1943" s="6">
        <v>12750</v>
      </c>
      <c r="K1943" s="3"/>
      <c r="L1943" s="3" t="s">
        <v>16267</v>
      </c>
      <c r="M1943" s="3"/>
    </row>
    <row r="1944" spans="1:13" s="1" customFormat="1" ht="14.9" customHeight="1" x14ac:dyDescent="0.2">
      <c r="A1944" s="3" t="s">
        <v>2173</v>
      </c>
      <c r="B1944" s="3" t="s">
        <v>9917</v>
      </c>
      <c r="C1944" s="4">
        <v>42051</v>
      </c>
      <c r="D1944" s="3"/>
      <c r="E1944" s="5">
        <v>0</v>
      </c>
      <c r="F1944" s="3" t="s">
        <v>9918</v>
      </c>
      <c r="G1944" s="3" t="s">
        <v>57</v>
      </c>
      <c r="H1944" s="4">
        <v>44107</v>
      </c>
      <c r="I1944" s="3" t="s">
        <v>98</v>
      </c>
      <c r="J1944" s="6">
        <v>7900</v>
      </c>
      <c r="K1944" s="3" t="s">
        <v>16267</v>
      </c>
      <c r="L1944" s="3"/>
      <c r="M1944" s="3"/>
    </row>
    <row r="1945" spans="1:13" s="1" customFormat="1" ht="14.9" customHeight="1" x14ac:dyDescent="0.2">
      <c r="A1945" s="3" t="s">
        <v>2173</v>
      </c>
      <c r="B1945" s="3" t="s">
        <v>13843</v>
      </c>
      <c r="C1945" s="4">
        <v>32964</v>
      </c>
      <c r="D1945" s="3" t="s">
        <v>13844</v>
      </c>
      <c r="E1945" s="5">
        <v>0</v>
      </c>
      <c r="F1945" s="3" t="s">
        <v>13845</v>
      </c>
      <c r="G1945" s="3" t="s">
        <v>13846</v>
      </c>
      <c r="H1945" s="4">
        <v>32964</v>
      </c>
      <c r="I1945" s="3" t="s">
        <v>21</v>
      </c>
      <c r="J1945" s="6">
        <v>4200</v>
      </c>
      <c r="K1945" s="3" t="s">
        <v>16267</v>
      </c>
      <c r="L1945" s="3"/>
      <c r="M1945" s="3"/>
    </row>
    <row r="1946" spans="1:13" s="1" customFormat="1" ht="14.9" customHeight="1" x14ac:dyDescent="0.2">
      <c r="A1946" s="3" t="s">
        <v>2173</v>
      </c>
      <c r="B1946" s="3" t="s">
        <v>15759</v>
      </c>
      <c r="C1946" s="4">
        <v>34790</v>
      </c>
      <c r="D1946" s="3" t="s">
        <v>15716</v>
      </c>
      <c r="E1946" s="5">
        <v>282.88</v>
      </c>
      <c r="F1946" s="3" t="s">
        <v>15760</v>
      </c>
      <c r="G1946" s="3" t="s">
        <v>15585</v>
      </c>
      <c r="H1946" s="4">
        <v>34790</v>
      </c>
      <c r="I1946" s="3" t="s">
        <v>699</v>
      </c>
      <c r="J1946" s="6">
        <v>640</v>
      </c>
      <c r="K1946" s="3"/>
      <c r="L1946" s="3"/>
      <c r="M1946" s="3"/>
    </row>
    <row r="1947" spans="1:13" s="1" customFormat="1" ht="14.9" customHeight="1" x14ac:dyDescent="0.2">
      <c r="A1947" s="3" t="s">
        <v>2173</v>
      </c>
      <c r="B1947" s="3" t="s">
        <v>14936</v>
      </c>
      <c r="C1947" s="4">
        <v>44896</v>
      </c>
      <c r="D1947" s="3" t="s">
        <v>14937</v>
      </c>
      <c r="E1947" s="5">
        <v>55370</v>
      </c>
      <c r="F1947" s="3" t="s">
        <v>14938</v>
      </c>
      <c r="G1947" s="3" t="s">
        <v>57</v>
      </c>
      <c r="H1947" s="4">
        <v>44896</v>
      </c>
      <c r="I1947" s="3" t="s">
        <v>93</v>
      </c>
      <c r="J1947" s="6">
        <v>113000</v>
      </c>
      <c r="K1947" s="3"/>
      <c r="L1947" s="3"/>
      <c r="M1947" s="3"/>
    </row>
    <row r="1948" spans="1:13" s="1" customFormat="1" ht="14.9" customHeight="1" x14ac:dyDescent="0.2">
      <c r="A1948" s="3" t="s">
        <v>2173</v>
      </c>
      <c r="B1948" s="3" t="s">
        <v>2174</v>
      </c>
      <c r="C1948" s="4">
        <v>44896</v>
      </c>
      <c r="D1948" s="3" t="s">
        <v>2175</v>
      </c>
      <c r="E1948" s="5">
        <v>1543.97</v>
      </c>
      <c r="F1948" s="3" t="s">
        <v>2176</v>
      </c>
      <c r="G1948" s="3" t="s">
        <v>2177</v>
      </c>
      <c r="H1948" s="4">
        <v>45884</v>
      </c>
      <c r="I1948" s="3" t="s">
        <v>93</v>
      </c>
      <c r="J1948" s="6">
        <v>25500</v>
      </c>
      <c r="K1948" s="3"/>
      <c r="L1948" s="3"/>
      <c r="M1948" s="3"/>
    </row>
    <row r="1949" spans="1:13" s="1" customFormat="1" ht="14.9" customHeight="1" x14ac:dyDescent="0.2">
      <c r="A1949" s="3" t="s">
        <v>2173</v>
      </c>
      <c r="B1949" s="3" t="s">
        <v>10940</v>
      </c>
      <c r="C1949" s="4">
        <v>34790</v>
      </c>
      <c r="D1949" s="3" t="s">
        <v>10928</v>
      </c>
      <c r="E1949" s="5">
        <v>3580.2</v>
      </c>
      <c r="F1949" s="3" t="s">
        <v>10941</v>
      </c>
      <c r="G1949" s="3" t="s">
        <v>390</v>
      </c>
      <c r="H1949" s="4">
        <v>35703</v>
      </c>
      <c r="I1949" s="3" t="s">
        <v>391</v>
      </c>
      <c r="J1949" s="6">
        <v>8100</v>
      </c>
      <c r="K1949" s="3"/>
      <c r="L1949" s="3"/>
      <c r="M1949" s="3"/>
    </row>
    <row r="1950" spans="1:13" s="1" customFormat="1" ht="14.9" customHeight="1" x14ac:dyDescent="0.2">
      <c r="A1950" s="3" t="s">
        <v>2173</v>
      </c>
      <c r="B1950" s="3" t="s">
        <v>11311</v>
      </c>
      <c r="C1950" s="4">
        <v>42331</v>
      </c>
      <c r="D1950" s="3" t="s">
        <v>11312</v>
      </c>
      <c r="E1950" s="5">
        <v>2600</v>
      </c>
      <c r="F1950" s="3" t="s">
        <v>11313</v>
      </c>
      <c r="G1950" s="3" t="s">
        <v>57</v>
      </c>
      <c r="H1950" s="4">
        <v>43953</v>
      </c>
      <c r="I1950" s="3" t="s">
        <v>27</v>
      </c>
      <c r="J1950" s="6">
        <v>15750</v>
      </c>
      <c r="K1950" s="3"/>
      <c r="L1950" s="3" t="s">
        <v>16267</v>
      </c>
      <c r="M1950" s="3"/>
    </row>
    <row r="1951" spans="1:13" s="1" customFormat="1" ht="14.9" customHeight="1" x14ac:dyDescent="0.2">
      <c r="A1951" s="3" t="s">
        <v>2173</v>
      </c>
      <c r="B1951" s="3" t="s">
        <v>10942</v>
      </c>
      <c r="C1951" s="4">
        <v>38755</v>
      </c>
      <c r="D1951" s="3" t="s">
        <v>10928</v>
      </c>
      <c r="E1951" s="5">
        <v>3403.4</v>
      </c>
      <c r="F1951" s="3" t="s">
        <v>10943</v>
      </c>
      <c r="G1951" s="3" t="s">
        <v>7655</v>
      </c>
      <c r="H1951" s="4">
        <v>38755</v>
      </c>
      <c r="I1951" s="3" t="s">
        <v>391</v>
      </c>
      <c r="J1951" s="6">
        <v>7700</v>
      </c>
      <c r="K1951" s="3"/>
      <c r="L1951" s="3"/>
      <c r="M1951" s="3"/>
    </row>
    <row r="1952" spans="1:13" s="1" customFormat="1" ht="14.9" customHeight="1" x14ac:dyDescent="0.2">
      <c r="A1952" s="3" t="s">
        <v>2173</v>
      </c>
      <c r="B1952" s="3" t="s">
        <v>9404</v>
      </c>
      <c r="C1952" s="4">
        <v>32964</v>
      </c>
      <c r="D1952" s="3"/>
      <c r="E1952" s="5">
        <v>0</v>
      </c>
      <c r="F1952" s="3" t="s">
        <v>9405</v>
      </c>
      <c r="G1952" s="3" t="s">
        <v>9406</v>
      </c>
      <c r="H1952" s="4">
        <v>44645</v>
      </c>
      <c r="I1952" s="3" t="s">
        <v>1636</v>
      </c>
      <c r="J1952" s="6">
        <v>2250</v>
      </c>
      <c r="K1952" s="3" t="s">
        <v>16267</v>
      </c>
      <c r="L1952" s="3"/>
      <c r="M1952" s="3"/>
    </row>
    <row r="1953" spans="1:13" s="1" customFormat="1" ht="14.9" customHeight="1" x14ac:dyDescent="0.2">
      <c r="A1953" s="3" t="s">
        <v>2173</v>
      </c>
      <c r="B1953" s="3" t="s">
        <v>10438</v>
      </c>
      <c r="C1953" s="4">
        <v>37288</v>
      </c>
      <c r="D1953" s="3"/>
      <c r="E1953" s="5">
        <v>0</v>
      </c>
      <c r="F1953" s="3" t="s">
        <v>10439</v>
      </c>
      <c r="G1953" s="3" t="s">
        <v>57</v>
      </c>
      <c r="H1953" s="4">
        <v>45748</v>
      </c>
      <c r="I1953" s="3" t="s">
        <v>936</v>
      </c>
      <c r="J1953" s="6">
        <v>7300</v>
      </c>
      <c r="K1953" s="3"/>
      <c r="L1953" s="3"/>
      <c r="M1953" s="3"/>
    </row>
    <row r="1954" spans="1:13" s="1" customFormat="1" ht="14.9" customHeight="1" x14ac:dyDescent="0.2">
      <c r="A1954" s="3" t="s">
        <v>2173</v>
      </c>
      <c r="B1954" s="3" t="s">
        <v>10021</v>
      </c>
      <c r="C1954" s="4">
        <v>41214</v>
      </c>
      <c r="D1954" s="3" t="s">
        <v>10022</v>
      </c>
      <c r="E1954" s="5">
        <v>3639.58</v>
      </c>
      <c r="F1954" s="3" t="s">
        <v>10023</v>
      </c>
      <c r="G1954" s="3" t="s">
        <v>57</v>
      </c>
      <c r="H1954" s="4">
        <v>41214</v>
      </c>
      <c r="I1954" s="3"/>
      <c r="J1954" s="6">
        <v>25250</v>
      </c>
      <c r="K1954" s="3"/>
      <c r="L1954" s="3" t="s">
        <v>16267</v>
      </c>
      <c r="M1954" s="3"/>
    </row>
    <row r="1955" spans="1:13" s="1" customFormat="1" ht="14.9" customHeight="1" x14ac:dyDescent="0.2">
      <c r="A1955" s="3" t="s">
        <v>2173</v>
      </c>
      <c r="B1955" s="3" t="s">
        <v>5544</v>
      </c>
      <c r="C1955" s="4">
        <v>37141</v>
      </c>
      <c r="D1955" s="3" t="s">
        <v>5545</v>
      </c>
      <c r="E1955" s="5">
        <v>0</v>
      </c>
      <c r="F1955" s="3" t="s">
        <v>5546</v>
      </c>
      <c r="G1955" s="3" t="s">
        <v>57</v>
      </c>
      <c r="H1955" s="4">
        <v>45566</v>
      </c>
      <c r="I1955" s="3" t="s">
        <v>27</v>
      </c>
      <c r="J1955" s="6">
        <v>5000</v>
      </c>
      <c r="K1955" s="3"/>
      <c r="L1955" s="3"/>
      <c r="M1955" s="3"/>
    </row>
    <row r="1956" spans="1:13" s="1" customFormat="1" ht="14.9" customHeight="1" x14ac:dyDescent="0.2">
      <c r="A1956" s="3" t="s">
        <v>2173</v>
      </c>
      <c r="B1956" s="3" t="s">
        <v>10007</v>
      </c>
      <c r="C1956" s="4">
        <v>37141</v>
      </c>
      <c r="D1956" s="3"/>
      <c r="E1956" s="5">
        <v>0</v>
      </c>
      <c r="F1956" s="3" t="s">
        <v>10008</v>
      </c>
      <c r="G1956" s="3" t="s">
        <v>57</v>
      </c>
      <c r="H1956" s="4">
        <v>42857</v>
      </c>
      <c r="I1956" s="3" t="s">
        <v>27</v>
      </c>
      <c r="J1956" s="6">
        <v>5400</v>
      </c>
      <c r="K1956" s="3"/>
      <c r="L1956" s="3"/>
      <c r="M1956" s="3"/>
    </row>
    <row r="1957" spans="1:13" s="1" customFormat="1" ht="14.9" customHeight="1" x14ac:dyDescent="0.2">
      <c r="A1957" s="3" t="s">
        <v>2173</v>
      </c>
      <c r="B1957" s="3" t="s">
        <v>2228</v>
      </c>
      <c r="C1957" s="4">
        <v>41215</v>
      </c>
      <c r="D1957" s="3" t="s">
        <v>2229</v>
      </c>
      <c r="E1957" s="5">
        <v>800</v>
      </c>
      <c r="F1957" s="3" t="s">
        <v>2230</v>
      </c>
      <c r="G1957" s="3" t="s">
        <v>2231</v>
      </c>
      <c r="H1957" s="4">
        <v>41215</v>
      </c>
      <c r="I1957" s="3" t="s">
        <v>68</v>
      </c>
      <c r="J1957" s="6">
        <v>13500</v>
      </c>
      <c r="K1957" s="3"/>
      <c r="L1957" s="3" t="s">
        <v>16267</v>
      </c>
      <c r="M1957" s="3"/>
    </row>
    <row r="1958" spans="1:13" s="1" customFormat="1" ht="14.9" customHeight="1" x14ac:dyDescent="0.2">
      <c r="A1958" s="3" t="s">
        <v>2173</v>
      </c>
      <c r="B1958" s="3" t="s">
        <v>15761</v>
      </c>
      <c r="C1958" s="4">
        <v>32964</v>
      </c>
      <c r="D1958" s="3" t="s">
        <v>15716</v>
      </c>
      <c r="E1958" s="5">
        <v>179.01</v>
      </c>
      <c r="F1958" s="3" t="s">
        <v>15762</v>
      </c>
      <c r="G1958" s="3" t="s">
        <v>15585</v>
      </c>
      <c r="H1958" s="4">
        <v>32964</v>
      </c>
      <c r="I1958" s="3" t="s">
        <v>699</v>
      </c>
      <c r="J1958" s="6">
        <v>405</v>
      </c>
      <c r="K1958" s="3"/>
      <c r="L1958" s="3"/>
      <c r="M1958" s="3"/>
    </row>
    <row r="1959" spans="1:13" s="1" customFormat="1" ht="14.9" customHeight="1" x14ac:dyDescent="0.2">
      <c r="A1959" s="3" t="s">
        <v>2173</v>
      </c>
      <c r="B1959" s="3" t="s">
        <v>15763</v>
      </c>
      <c r="C1959" s="4">
        <v>34790</v>
      </c>
      <c r="D1959" s="3" t="s">
        <v>15716</v>
      </c>
      <c r="E1959" s="5">
        <v>2386.8000000000002</v>
      </c>
      <c r="F1959" s="3" t="s">
        <v>15764</v>
      </c>
      <c r="G1959" s="3" t="s">
        <v>15585</v>
      </c>
      <c r="H1959" s="4">
        <v>34790</v>
      </c>
      <c r="I1959" s="3" t="s">
        <v>699</v>
      </c>
      <c r="J1959" s="6">
        <v>5400</v>
      </c>
      <c r="K1959" s="3"/>
      <c r="L1959" s="3"/>
      <c r="M1959" s="3"/>
    </row>
    <row r="1960" spans="1:13" s="1" customFormat="1" ht="14.9" customHeight="1" x14ac:dyDescent="0.2">
      <c r="A1960" s="3" t="s">
        <v>2173</v>
      </c>
      <c r="B1960" s="3" t="s">
        <v>13571</v>
      </c>
      <c r="C1960" s="4">
        <v>43665</v>
      </c>
      <c r="D1960" s="3"/>
      <c r="E1960" s="5">
        <v>0</v>
      </c>
      <c r="F1960" s="3" t="s">
        <v>13572</v>
      </c>
      <c r="G1960" s="3" t="s">
        <v>13573</v>
      </c>
      <c r="H1960" s="4">
        <v>44889</v>
      </c>
      <c r="I1960" s="3" t="s">
        <v>68</v>
      </c>
      <c r="J1960" s="6">
        <v>8000</v>
      </c>
      <c r="K1960" s="3"/>
      <c r="L1960" s="3"/>
      <c r="M1960" s="3"/>
    </row>
    <row r="1961" spans="1:13" s="1" customFormat="1" ht="14.9" customHeight="1" x14ac:dyDescent="0.2">
      <c r="A1961" s="3" t="s">
        <v>2173</v>
      </c>
      <c r="B1961" s="3" t="s">
        <v>15272</v>
      </c>
      <c r="C1961" s="4">
        <v>43665</v>
      </c>
      <c r="D1961" s="3" t="s">
        <v>15273</v>
      </c>
      <c r="E1961" s="5">
        <v>16928.580000000002</v>
      </c>
      <c r="F1961" s="3" t="s">
        <v>15274</v>
      </c>
      <c r="G1961" s="3" t="s">
        <v>57</v>
      </c>
      <c r="H1961" s="4">
        <v>43665</v>
      </c>
      <c r="I1961" s="3" t="s">
        <v>68</v>
      </c>
      <c r="J1961" s="6">
        <v>44250</v>
      </c>
      <c r="K1961" s="3"/>
      <c r="L1961" s="3"/>
      <c r="M1961" s="3"/>
    </row>
    <row r="1962" spans="1:13" s="1" customFormat="1" ht="14.9" customHeight="1" x14ac:dyDescent="0.2">
      <c r="A1962" s="3" t="s">
        <v>2173</v>
      </c>
      <c r="B1962" s="3" t="s">
        <v>6344</v>
      </c>
      <c r="C1962" s="4">
        <v>43665</v>
      </c>
      <c r="D1962" s="3" t="s">
        <v>6345</v>
      </c>
      <c r="E1962" s="5">
        <v>0</v>
      </c>
      <c r="F1962" s="3" t="s">
        <v>6346</v>
      </c>
      <c r="G1962" s="3" t="s">
        <v>6347</v>
      </c>
      <c r="H1962" s="4">
        <v>44044</v>
      </c>
      <c r="I1962" s="3" t="s">
        <v>68</v>
      </c>
      <c r="J1962" s="6">
        <v>4600</v>
      </c>
      <c r="K1962" s="3"/>
      <c r="L1962" s="3"/>
      <c r="M1962" s="3"/>
    </row>
    <row r="1963" spans="1:13" s="1" customFormat="1" ht="14.9" customHeight="1" x14ac:dyDescent="0.2">
      <c r="A1963" s="3" t="s">
        <v>2173</v>
      </c>
      <c r="B1963" s="3" t="s">
        <v>13356</v>
      </c>
      <c r="C1963" s="4">
        <v>43665</v>
      </c>
      <c r="D1963" s="3" t="s">
        <v>13357</v>
      </c>
      <c r="E1963" s="5">
        <v>0</v>
      </c>
      <c r="F1963" s="3" t="s">
        <v>13358</v>
      </c>
      <c r="G1963" s="3" t="s">
        <v>57</v>
      </c>
      <c r="H1963" s="4">
        <v>44136</v>
      </c>
      <c r="I1963" s="3" t="s">
        <v>68</v>
      </c>
      <c r="J1963" s="6">
        <v>7200</v>
      </c>
      <c r="K1963" s="3"/>
      <c r="L1963" s="3"/>
      <c r="M1963" s="3"/>
    </row>
    <row r="1964" spans="1:13" s="1" customFormat="1" ht="14.9" customHeight="1" x14ac:dyDescent="0.2">
      <c r="A1964" s="3" t="s">
        <v>2173</v>
      </c>
      <c r="B1964" s="3" t="s">
        <v>3664</v>
      </c>
      <c r="C1964" s="4">
        <v>43665</v>
      </c>
      <c r="D1964" s="3" t="s">
        <v>3665</v>
      </c>
      <c r="E1964" s="5">
        <v>800</v>
      </c>
      <c r="F1964" s="3" t="s">
        <v>3666</v>
      </c>
      <c r="G1964" s="3" t="s">
        <v>57</v>
      </c>
      <c r="H1964" s="4">
        <v>43665</v>
      </c>
      <c r="I1964" s="3" t="s">
        <v>68</v>
      </c>
      <c r="J1964" s="6">
        <v>15750</v>
      </c>
      <c r="K1964" s="3"/>
      <c r="L1964" s="3" t="s">
        <v>16267</v>
      </c>
      <c r="M1964" s="3"/>
    </row>
    <row r="1965" spans="1:13" s="1" customFormat="1" ht="14.9" customHeight="1" x14ac:dyDescent="0.2">
      <c r="A1965" s="3" t="s">
        <v>2173</v>
      </c>
      <c r="B1965" s="3" t="s">
        <v>13785</v>
      </c>
      <c r="C1965" s="4">
        <v>43665</v>
      </c>
      <c r="D1965" s="3" t="s">
        <v>13786</v>
      </c>
      <c r="E1965" s="5">
        <v>800</v>
      </c>
      <c r="F1965" s="3" t="s">
        <v>13787</v>
      </c>
      <c r="G1965" s="3" t="s">
        <v>8619</v>
      </c>
      <c r="H1965" s="4">
        <v>43665</v>
      </c>
      <c r="I1965" s="3" t="s">
        <v>142</v>
      </c>
      <c r="J1965" s="6">
        <v>13250</v>
      </c>
      <c r="K1965" s="3"/>
      <c r="L1965" s="3" t="s">
        <v>16267</v>
      </c>
      <c r="M1965" s="3"/>
    </row>
    <row r="1966" spans="1:13" s="1" customFormat="1" ht="14.9" customHeight="1" x14ac:dyDescent="0.2">
      <c r="A1966" s="3" t="s">
        <v>2173</v>
      </c>
      <c r="B1966" s="3" t="s">
        <v>12080</v>
      </c>
      <c r="C1966" s="4">
        <v>43665</v>
      </c>
      <c r="D1966" s="3" t="s">
        <v>12081</v>
      </c>
      <c r="E1966" s="5">
        <v>7058.36</v>
      </c>
      <c r="F1966" s="3" t="s">
        <v>12082</v>
      </c>
      <c r="G1966" s="3" t="s">
        <v>57</v>
      </c>
      <c r="H1966" s="4">
        <v>43665</v>
      </c>
      <c r="I1966" s="3" t="s">
        <v>68</v>
      </c>
      <c r="J1966" s="6">
        <v>31000</v>
      </c>
      <c r="K1966" s="3" t="s">
        <v>16267</v>
      </c>
      <c r="L1966" s="3" t="s">
        <v>16267</v>
      </c>
      <c r="M1966" s="3"/>
    </row>
    <row r="1967" spans="1:13" s="1" customFormat="1" ht="14.9" customHeight="1" x14ac:dyDescent="0.2">
      <c r="A1967" s="3" t="s">
        <v>2173</v>
      </c>
      <c r="B1967" s="3" t="s">
        <v>15275</v>
      </c>
      <c r="C1967" s="4">
        <v>43665</v>
      </c>
      <c r="D1967" s="3" t="s">
        <v>15273</v>
      </c>
      <c r="E1967" s="5">
        <v>11333.54</v>
      </c>
      <c r="F1967" s="3" t="s">
        <v>15276</v>
      </c>
      <c r="G1967" s="3" t="s">
        <v>57</v>
      </c>
      <c r="H1967" s="4">
        <v>43665</v>
      </c>
      <c r="I1967" s="3" t="s">
        <v>68</v>
      </c>
      <c r="J1967" s="6">
        <v>30000</v>
      </c>
      <c r="K1967" s="3"/>
      <c r="L1967" s="3"/>
      <c r="M1967" s="3"/>
    </row>
    <row r="1968" spans="1:13" s="1" customFormat="1" ht="14.9" customHeight="1" x14ac:dyDescent="0.2">
      <c r="A1968" s="3" t="s">
        <v>2173</v>
      </c>
      <c r="B1968" s="3" t="s">
        <v>3885</v>
      </c>
      <c r="C1968" s="4">
        <v>43665</v>
      </c>
      <c r="D1968" s="3" t="s">
        <v>3886</v>
      </c>
      <c r="E1968" s="5">
        <v>0</v>
      </c>
      <c r="F1968" s="3" t="s">
        <v>3887</v>
      </c>
      <c r="G1968" s="3" t="s">
        <v>57</v>
      </c>
      <c r="H1968" s="4">
        <v>44105</v>
      </c>
      <c r="I1968" s="3" t="s">
        <v>68</v>
      </c>
      <c r="J1968" s="6">
        <v>4300</v>
      </c>
      <c r="K1968" s="3"/>
      <c r="L1968" s="3"/>
      <c r="M1968" s="3"/>
    </row>
    <row r="1969" spans="1:13" s="1" customFormat="1" ht="14.9" customHeight="1" x14ac:dyDescent="0.2">
      <c r="A1969" s="3" t="s">
        <v>2173</v>
      </c>
      <c r="B1969" s="3" t="s">
        <v>8700</v>
      </c>
      <c r="C1969" s="4">
        <v>43665</v>
      </c>
      <c r="D1969" s="3"/>
      <c r="E1969" s="5">
        <v>0</v>
      </c>
      <c r="F1969" s="3" t="s">
        <v>8701</v>
      </c>
      <c r="G1969" s="3" t="s">
        <v>57</v>
      </c>
      <c r="H1969" s="4">
        <v>44105</v>
      </c>
      <c r="I1969" s="3" t="s">
        <v>68</v>
      </c>
      <c r="J1969" s="6">
        <v>8300</v>
      </c>
      <c r="K1969" s="3"/>
      <c r="L1969" s="3"/>
      <c r="M1969" s="3"/>
    </row>
    <row r="1970" spans="1:13" s="1" customFormat="1" ht="14.9" customHeight="1" x14ac:dyDescent="0.2">
      <c r="A1970" s="3" t="s">
        <v>2173</v>
      </c>
      <c r="B1970" s="3" t="s">
        <v>8877</v>
      </c>
      <c r="C1970" s="4">
        <v>45017</v>
      </c>
      <c r="D1970" s="3"/>
      <c r="E1970" s="5">
        <v>3405.68</v>
      </c>
      <c r="F1970" s="3" t="s">
        <v>8878</v>
      </c>
      <c r="G1970" s="3" t="s">
        <v>8879</v>
      </c>
      <c r="H1970" s="4">
        <v>45017</v>
      </c>
      <c r="I1970" s="3" t="s">
        <v>68</v>
      </c>
      <c r="J1970" s="6">
        <v>9800</v>
      </c>
      <c r="K1970" s="3"/>
      <c r="L1970" s="3"/>
      <c r="M1970" s="3"/>
    </row>
    <row r="1971" spans="1:13" s="1" customFormat="1" ht="14.9" customHeight="1" x14ac:dyDescent="0.2">
      <c r="A1971" s="3" t="s">
        <v>2173</v>
      </c>
      <c r="B1971" s="3" t="s">
        <v>3888</v>
      </c>
      <c r="C1971" s="4">
        <v>45017</v>
      </c>
      <c r="D1971" s="3" t="s">
        <v>3886</v>
      </c>
      <c r="E1971" s="5">
        <v>4420</v>
      </c>
      <c r="F1971" s="3" t="s">
        <v>3889</v>
      </c>
      <c r="G1971" s="3" t="s">
        <v>57</v>
      </c>
      <c r="H1971" s="4">
        <v>45017</v>
      </c>
      <c r="I1971" s="3" t="s">
        <v>142</v>
      </c>
      <c r="J1971" s="6">
        <v>10000</v>
      </c>
      <c r="K1971" s="3"/>
      <c r="L1971" s="3"/>
      <c r="M1971" s="3"/>
    </row>
    <row r="1972" spans="1:13" s="1" customFormat="1" ht="14.9" customHeight="1" x14ac:dyDescent="0.2">
      <c r="A1972" s="3" t="s">
        <v>2173</v>
      </c>
      <c r="B1972" s="3" t="s">
        <v>13691</v>
      </c>
      <c r="C1972" s="4">
        <v>43665</v>
      </c>
      <c r="D1972" s="3"/>
      <c r="E1972" s="5">
        <v>800</v>
      </c>
      <c r="F1972" s="3" t="s">
        <v>13692</v>
      </c>
      <c r="G1972" s="3" t="s">
        <v>13693</v>
      </c>
      <c r="H1972" s="4">
        <v>43665</v>
      </c>
      <c r="I1972" s="3" t="s">
        <v>68</v>
      </c>
      <c r="J1972" s="6">
        <v>14250</v>
      </c>
      <c r="K1972" s="3"/>
      <c r="L1972" s="3" t="s">
        <v>16267</v>
      </c>
      <c r="M1972" s="3"/>
    </row>
    <row r="1973" spans="1:13" s="1" customFormat="1" ht="14.9" customHeight="1" x14ac:dyDescent="0.2">
      <c r="A1973" s="3" t="s">
        <v>2173</v>
      </c>
      <c r="B1973" s="3" t="s">
        <v>10451</v>
      </c>
      <c r="C1973" s="4">
        <v>43665</v>
      </c>
      <c r="D1973" s="3" t="s">
        <v>10452</v>
      </c>
      <c r="E1973" s="5">
        <v>0</v>
      </c>
      <c r="F1973" s="3" t="s">
        <v>10453</v>
      </c>
      <c r="G1973" s="3" t="s">
        <v>57</v>
      </c>
      <c r="H1973" s="4">
        <v>44044</v>
      </c>
      <c r="I1973" s="3" t="s">
        <v>68</v>
      </c>
      <c r="J1973" s="6">
        <v>10500</v>
      </c>
      <c r="K1973" s="3"/>
      <c r="L1973" s="3"/>
      <c r="M1973" s="3"/>
    </row>
    <row r="1974" spans="1:13" s="1" customFormat="1" ht="14.9" customHeight="1" x14ac:dyDescent="0.2">
      <c r="A1974" s="3" t="s">
        <v>2173</v>
      </c>
      <c r="B1974" s="3" t="s">
        <v>9410</v>
      </c>
      <c r="C1974" s="4">
        <v>42826</v>
      </c>
      <c r="D1974" s="3"/>
      <c r="E1974" s="5">
        <v>2600</v>
      </c>
      <c r="F1974" s="3" t="s">
        <v>9411</v>
      </c>
      <c r="G1974" s="3" t="s">
        <v>9412</v>
      </c>
      <c r="H1974" s="4">
        <v>42826</v>
      </c>
      <c r="I1974" s="3" t="s">
        <v>68</v>
      </c>
      <c r="J1974" s="6">
        <v>23250</v>
      </c>
      <c r="K1974" s="3"/>
      <c r="L1974" s="3" t="s">
        <v>16267</v>
      </c>
      <c r="M1974" s="3"/>
    </row>
    <row r="1975" spans="1:13" s="1" customFormat="1" ht="14.9" customHeight="1" x14ac:dyDescent="0.2">
      <c r="A1975" s="3" t="s">
        <v>458</v>
      </c>
      <c r="B1975" s="3" t="s">
        <v>4644</v>
      </c>
      <c r="C1975" s="4">
        <v>40634</v>
      </c>
      <c r="D1975" s="3" t="s">
        <v>4575</v>
      </c>
      <c r="E1975" s="5">
        <v>25966.71</v>
      </c>
      <c r="F1975" s="3" t="s">
        <v>4645</v>
      </c>
      <c r="G1975" s="3" t="s">
        <v>621</v>
      </c>
      <c r="H1975" s="4">
        <v>40634</v>
      </c>
      <c r="I1975" s="3" t="s">
        <v>4315</v>
      </c>
      <c r="J1975" s="6">
        <v>53000</v>
      </c>
      <c r="K1975" s="3"/>
      <c r="L1975" s="3"/>
      <c r="M1975" s="3"/>
    </row>
    <row r="1976" spans="1:13" s="1" customFormat="1" ht="14.9" customHeight="1" x14ac:dyDescent="0.2">
      <c r="A1976" s="3" t="s">
        <v>458</v>
      </c>
      <c r="B1976" s="3" t="s">
        <v>10799</v>
      </c>
      <c r="C1976" s="4">
        <v>40634</v>
      </c>
      <c r="D1976" s="3" t="s">
        <v>10800</v>
      </c>
      <c r="E1976" s="5">
        <v>0</v>
      </c>
      <c r="F1976" s="3" t="s">
        <v>10801</v>
      </c>
      <c r="G1976" s="3" t="s">
        <v>57</v>
      </c>
      <c r="H1976" s="4">
        <v>40634</v>
      </c>
      <c r="I1976" s="3" t="s">
        <v>1640</v>
      </c>
      <c r="J1976" s="6">
        <v>6700</v>
      </c>
      <c r="K1976" s="3"/>
      <c r="L1976" s="3"/>
      <c r="M1976" s="3"/>
    </row>
    <row r="1977" spans="1:13" s="1" customFormat="1" ht="14.9" customHeight="1" x14ac:dyDescent="0.2">
      <c r="A1977" s="3" t="s">
        <v>458</v>
      </c>
      <c r="B1977" s="3" t="s">
        <v>10189</v>
      </c>
      <c r="C1977" s="4">
        <v>35065</v>
      </c>
      <c r="D1977" s="3"/>
      <c r="E1977" s="5">
        <v>0</v>
      </c>
      <c r="F1977" s="3" t="s">
        <v>10190</v>
      </c>
      <c r="G1977" s="3" t="s">
        <v>10191</v>
      </c>
      <c r="H1977" s="4">
        <v>35065</v>
      </c>
      <c r="I1977" s="3" t="s">
        <v>142</v>
      </c>
      <c r="J1977" s="6">
        <v>9000</v>
      </c>
      <c r="K1977" s="3"/>
      <c r="L1977" s="3"/>
      <c r="M1977" s="3"/>
    </row>
    <row r="1978" spans="1:13" s="1" customFormat="1" ht="14.9" customHeight="1" x14ac:dyDescent="0.2">
      <c r="A1978" s="3" t="s">
        <v>458</v>
      </c>
      <c r="B1978" s="3" t="s">
        <v>10044</v>
      </c>
      <c r="C1978" s="4">
        <v>44531</v>
      </c>
      <c r="D1978" s="3"/>
      <c r="E1978" s="5">
        <v>0</v>
      </c>
      <c r="F1978" s="3" t="s">
        <v>10045</v>
      </c>
      <c r="G1978" s="3" t="s">
        <v>10046</v>
      </c>
      <c r="H1978" s="4">
        <v>44531</v>
      </c>
      <c r="I1978" s="3" t="s">
        <v>33</v>
      </c>
      <c r="J1978" s="6">
        <v>3300</v>
      </c>
      <c r="K1978" s="3" t="s">
        <v>16267</v>
      </c>
      <c r="L1978" s="3"/>
      <c r="M1978" s="3"/>
    </row>
    <row r="1979" spans="1:13" s="1" customFormat="1" ht="14.9" customHeight="1" x14ac:dyDescent="0.2">
      <c r="A1979" s="3" t="s">
        <v>458</v>
      </c>
      <c r="B1979" s="3" t="s">
        <v>8548</v>
      </c>
      <c r="C1979" s="4">
        <v>32964</v>
      </c>
      <c r="D1979" s="3"/>
      <c r="E1979" s="5">
        <v>2164.17</v>
      </c>
      <c r="F1979" s="3" t="s">
        <v>8549</v>
      </c>
      <c r="G1979" s="3" t="s">
        <v>8550</v>
      </c>
      <c r="H1979" s="4">
        <v>45939</v>
      </c>
      <c r="I1979" s="3" t="s">
        <v>98</v>
      </c>
      <c r="J1979" s="6">
        <v>13250</v>
      </c>
      <c r="K1979" s="3" t="s">
        <v>16267</v>
      </c>
      <c r="L1979" s="3" t="s">
        <v>16267</v>
      </c>
      <c r="M1979" s="3"/>
    </row>
    <row r="1980" spans="1:13" s="1" customFormat="1" ht="14.9" customHeight="1" x14ac:dyDescent="0.2">
      <c r="A1980" s="3" t="s">
        <v>458</v>
      </c>
      <c r="B1980" s="3" t="s">
        <v>3371</v>
      </c>
      <c r="C1980" s="4">
        <v>32964</v>
      </c>
      <c r="D1980" s="3" t="s">
        <v>3372</v>
      </c>
      <c r="E1980" s="5">
        <v>5967</v>
      </c>
      <c r="F1980" s="3" t="s">
        <v>3373</v>
      </c>
      <c r="G1980" s="3" t="s">
        <v>57</v>
      </c>
      <c r="H1980" s="4">
        <v>44392</v>
      </c>
      <c r="I1980" s="3" t="s">
        <v>98</v>
      </c>
      <c r="J1980" s="6">
        <v>13500</v>
      </c>
      <c r="K1980" s="3"/>
      <c r="L1980" s="3"/>
      <c r="M1980" s="3"/>
    </row>
    <row r="1981" spans="1:13" s="1" customFormat="1" ht="14.9" customHeight="1" x14ac:dyDescent="0.2">
      <c r="A1981" s="3" t="s">
        <v>458</v>
      </c>
      <c r="B1981" s="3" t="s">
        <v>7512</v>
      </c>
      <c r="C1981" s="4">
        <v>32964</v>
      </c>
      <c r="D1981" s="3"/>
      <c r="E1981" s="5">
        <v>8398</v>
      </c>
      <c r="F1981" s="3" t="s">
        <v>7513</v>
      </c>
      <c r="G1981" s="3" t="s">
        <v>57</v>
      </c>
      <c r="H1981" s="4">
        <v>44954</v>
      </c>
      <c r="I1981" s="3" t="s">
        <v>98</v>
      </c>
      <c r="J1981" s="6">
        <v>19000</v>
      </c>
      <c r="K1981" s="3"/>
      <c r="L1981" s="3"/>
      <c r="M1981" s="3"/>
    </row>
    <row r="1982" spans="1:13" s="1" customFormat="1" ht="14.9" customHeight="1" x14ac:dyDescent="0.2">
      <c r="A1982" s="3" t="s">
        <v>458</v>
      </c>
      <c r="B1982" s="3" t="s">
        <v>459</v>
      </c>
      <c r="C1982" s="4">
        <v>32964</v>
      </c>
      <c r="D1982" s="3" t="s">
        <v>460</v>
      </c>
      <c r="E1982" s="5">
        <v>1880</v>
      </c>
      <c r="F1982" s="3" t="s">
        <v>461</v>
      </c>
      <c r="G1982" s="3" t="s">
        <v>57</v>
      </c>
      <c r="H1982" s="4">
        <v>42595</v>
      </c>
      <c r="I1982" s="3" t="s">
        <v>98</v>
      </c>
      <c r="J1982" s="6">
        <v>13000</v>
      </c>
      <c r="K1982" s="3" t="s">
        <v>16267</v>
      </c>
      <c r="L1982" s="3" t="s">
        <v>16267</v>
      </c>
      <c r="M1982" s="3"/>
    </row>
    <row r="1983" spans="1:13" s="1" customFormat="1" ht="14.9" customHeight="1" x14ac:dyDescent="0.2">
      <c r="A1983" s="3" t="s">
        <v>458</v>
      </c>
      <c r="B1983" s="3" t="s">
        <v>14174</v>
      </c>
      <c r="C1983" s="4">
        <v>32964</v>
      </c>
      <c r="D1983" s="3" t="s">
        <v>14175</v>
      </c>
      <c r="E1983" s="5">
        <v>0</v>
      </c>
      <c r="F1983" s="3" t="s">
        <v>14176</v>
      </c>
      <c r="G1983" s="3" t="s">
        <v>57</v>
      </c>
      <c r="H1983" s="4">
        <v>43250</v>
      </c>
      <c r="I1983" s="3" t="s">
        <v>704</v>
      </c>
      <c r="J1983" s="6">
        <v>10250</v>
      </c>
      <c r="K1983" s="3" t="s">
        <v>16267</v>
      </c>
      <c r="L1983" s="3"/>
      <c r="M1983" s="3"/>
    </row>
    <row r="1984" spans="1:13" s="1" customFormat="1" ht="14.9" customHeight="1" x14ac:dyDescent="0.2">
      <c r="A1984" s="3" t="s">
        <v>458</v>
      </c>
      <c r="B1984" s="3" t="s">
        <v>10805</v>
      </c>
      <c r="C1984" s="4">
        <v>32964</v>
      </c>
      <c r="D1984" s="3" t="s">
        <v>10806</v>
      </c>
      <c r="E1984" s="5">
        <v>12250</v>
      </c>
      <c r="F1984" s="3" t="s">
        <v>10807</v>
      </c>
      <c r="G1984" s="3" t="s">
        <v>57</v>
      </c>
      <c r="H1984" s="4">
        <v>39965</v>
      </c>
      <c r="I1984" s="3" t="s">
        <v>286</v>
      </c>
      <c r="J1984" s="6">
        <v>31250</v>
      </c>
      <c r="K1984" s="3" t="s">
        <v>16267</v>
      </c>
      <c r="L1984" s="3"/>
      <c r="M1984" s="3"/>
    </row>
    <row r="1985" spans="1:13" s="1" customFormat="1" ht="14.9" customHeight="1" x14ac:dyDescent="0.2">
      <c r="A1985" s="3" t="s">
        <v>458</v>
      </c>
      <c r="B1985" s="3" t="s">
        <v>12965</v>
      </c>
      <c r="C1985" s="4">
        <v>37712</v>
      </c>
      <c r="D1985" s="3" t="s">
        <v>12966</v>
      </c>
      <c r="E1985" s="5">
        <v>13039</v>
      </c>
      <c r="F1985" s="3" t="s">
        <v>12967</v>
      </c>
      <c r="G1985" s="3" t="s">
        <v>57</v>
      </c>
      <c r="H1985" s="4">
        <v>41730</v>
      </c>
      <c r="I1985" s="3" t="s">
        <v>12968</v>
      </c>
      <c r="J1985" s="6">
        <v>29500</v>
      </c>
      <c r="K1985" s="3"/>
      <c r="L1985" s="3"/>
      <c r="M1985" s="3"/>
    </row>
    <row r="1986" spans="1:13" s="1" customFormat="1" ht="14.9" customHeight="1" x14ac:dyDescent="0.2">
      <c r="A1986" s="3" t="s">
        <v>458</v>
      </c>
      <c r="B1986" s="3" t="s">
        <v>2243</v>
      </c>
      <c r="C1986" s="4">
        <v>32964</v>
      </c>
      <c r="D1986" s="3" t="s">
        <v>2244</v>
      </c>
      <c r="E1986" s="5">
        <v>4018</v>
      </c>
      <c r="F1986" s="3" t="s">
        <v>2245</v>
      </c>
      <c r="G1986" s="3" t="s">
        <v>2246</v>
      </c>
      <c r="H1986" s="4">
        <v>45005</v>
      </c>
      <c r="I1986" s="3" t="s">
        <v>2247</v>
      </c>
      <c r="J1986" s="6">
        <v>10250</v>
      </c>
      <c r="K1986" s="3" t="s">
        <v>16267</v>
      </c>
      <c r="L1986" s="3"/>
      <c r="M1986" s="3"/>
    </row>
    <row r="1987" spans="1:13" s="1" customFormat="1" ht="14.9" customHeight="1" x14ac:dyDescent="0.2">
      <c r="A1987" s="3" t="s">
        <v>458</v>
      </c>
      <c r="B1987" s="3" t="s">
        <v>10795</v>
      </c>
      <c r="C1987" s="4">
        <v>32964</v>
      </c>
      <c r="D1987" s="3" t="s">
        <v>10796</v>
      </c>
      <c r="E1987" s="5">
        <v>0</v>
      </c>
      <c r="F1987" s="3" t="s">
        <v>10797</v>
      </c>
      <c r="G1987" s="3" t="s">
        <v>57</v>
      </c>
      <c r="H1987" s="4">
        <v>44651</v>
      </c>
      <c r="I1987" s="3" t="s">
        <v>10798</v>
      </c>
      <c r="J1987" s="6">
        <v>10000</v>
      </c>
      <c r="K1987" s="3"/>
      <c r="L1987" s="3"/>
      <c r="M1987" s="3"/>
    </row>
    <row r="1988" spans="1:13" s="1" customFormat="1" ht="14.9" customHeight="1" x14ac:dyDescent="0.2">
      <c r="A1988" s="3" t="s">
        <v>427</v>
      </c>
      <c r="B1988" s="3" t="s">
        <v>1641</v>
      </c>
      <c r="C1988" s="4">
        <v>41062</v>
      </c>
      <c r="D1988" s="3" t="s">
        <v>1638</v>
      </c>
      <c r="E1988" s="5">
        <v>45080</v>
      </c>
      <c r="F1988" s="3" t="s">
        <v>1642</v>
      </c>
      <c r="G1988" s="3" t="s">
        <v>928</v>
      </c>
      <c r="H1988" s="4">
        <v>45017</v>
      </c>
      <c r="I1988" s="3" t="s">
        <v>1640</v>
      </c>
      <c r="J1988" s="6">
        <v>92000</v>
      </c>
      <c r="K1988" s="3"/>
      <c r="L1988" s="3"/>
      <c r="M1988" s="3"/>
    </row>
    <row r="1989" spans="1:13" s="1" customFormat="1" ht="14.9" customHeight="1" x14ac:dyDescent="0.2">
      <c r="A1989" s="3" t="s">
        <v>427</v>
      </c>
      <c r="B1989" s="3" t="s">
        <v>8692</v>
      </c>
      <c r="C1989" s="4">
        <v>32964</v>
      </c>
      <c r="D1989" s="3"/>
      <c r="E1989" s="5">
        <v>11852.88</v>
      </c>
      <c r="F1989" s="3" t="s">
        <v>8693</v>
      </c>
      <c r="G1989" s="3" t="s">
        <v>57</v>
      </c>
      <c r="H1989" s="4">
        <v>37137</v>
      </c>
      <c r="I1989" s="3" t="s">
        <v>218</v>
      </c>
      <c r="J1989" s="6">
        <v>67000</v>
      </c>
      <c r="K1989" s="3" t="s">
        <v>16267</v>
      </c>
      <c r="L1989" s="3" t="s">
        <v>16267</v>
      </c>
      <c r="M1989" s="3" t="s">
        <v>16267</v>
      </c>
    </row>
    <row r="1990" spans="1:13" s="1" customFormat="1" ht="14.9" customHeight="1" x14ac:dyDescent="0.2">
      <c r="A1990" s="3" t="s">
        <v>427</v>
      </c>
      <c r="B1990" s="3" t="s">
        <v>11261</v>
      </c>
      <c r="C1990" s="4">
        <v>44075</v>
      </c>
      <c r="D1990" s="3"/>
      <c r="E1990" s="5">
        <v>0</v>
      </c>
      <c r="F1990" s="3" t="s">
        <v>11262</v>
      </c>
      <c r="G1990" s="3" t="s">
        <v>57</v>
      </c>
      <c r="H1990" s="4">
        <v>44075</v>
      </c>
      <c r="I1990" s="3" t="s">
        <v>862</v>
      </c>
      <c r="J1990" s="6">
        <v>870</v>
      </c>
      <c r="K1990" s="3" t="s">
        <v>16267</v>
      </c>
      <c r="L1990" s="3"/>
      <c r="M1990" s="3"/>
    </row>
    <row r="1991" spans="1:13" s="1" customFormat="1" ht="14.9" customHeight="1" x14ac:dyDescent="0.2">
      <c r="A1991" s="3" t="s">
        <v>427</v>
      </c>
      <c r="B1991" s="3" t="s">
        <v>8181</v>
      </c>
      <c r="C1991" s="4">
        <v>39904</v>
      </c>
      <c r="D1991" s="3"/>
      <c r="E1991" s="5">
        <v>0</v>
      </c>
      <c r="F1991" s="3" t="s">
        <v>8182</v>
      </c>
      <c r="G1991" s="3" t="s">
        <v>57</v>
      </c>
      <c r="H1991" s="4">
        <v>39904</v>
      </c>
      <c r="I1991" s="3" t="s">
        <v>68</v>
      </c>
      <c r="J1991" s="6">
        <v>1625</v>
      </c>
      <c r="K1991" s="3"/>
      <c r="L1991" s="3"/>
      <c r="M1991" s="3"/>
    </row>
    <row r="1992" spans="1:13" s="1" customFormat="1" ht="14.9" customHeight="1" x14ac:dyDescent="0.2">
      <c r="A1992" s="3" t="s">
        <v>427</v>
      </c>
      <c r="B1992" s="3" t="s">
        <v>9803</v>
      </c>
      <c r="C1992" s="4">
        <v>39173</v>
      </c>
      <c r="D1992" s="3"/>
      <c r="E1992" s="5">
        <v>0</v>
      </c>
      <c r="F1992" s="3" t="s">
        <v>9804</v>
      </c>
      <c r="G1992" s="3" t="s">
        <v>9805</v>
      </c>
      <c r="H1992" s="4">
        <v>39173</v>
      </c>
      <c r="I1992" s="3" t="s">
        <v>7921</v>
      </c>
      <c r="J1992" s="6">
        <v>1350</v>
      </c>
      <c r="K1992" s="3"/>
      <c r="L1992" s="3"/>
      <c r="M1992" s="3"/>
    </row>
    <row r="1993" spans="1:13" s="1" customFormat="1" ht="14.9" customHeight="1" x14ac:dyDescent="0.2">
      <c r="A1993" s="3" t="s">
        <v>427</v>
      </c>
      <c r="B1993" s="3" t="s">
        <v>10944</v>
      </c>
      <c r="C1993" s="4">
        <v>38601</v>
      </c>
      <c r="D1993" s="3" t="s">
        <v>10928</v>
      </c>
      <c r="E1993" s="5">
        <v>3757</v>
      </c>
      <c r="F1993" s="3" t="s">
        <v>10945</v>
      </c>
      <c r="G1993" s="3" t="s">
        <v>7655</v>
      </c>
      <c r="H1993" s="4">
        <v>38601</v>
      </c>
      <c r="I1993" s="3" t="s">
        <v>391</v>
      </c>
      <c r="J1993" s="6">
        <v>8500</v>
      </c>
      <c r="K1993" s="3"/>
      <c r="L1993" s="3"/>
      <c r="M1993" s="3"/>
    </row>
    <row r="1994" spans="1:13" s="1" customFormat="1" ht="14.9" customHeight="1" x14ac:dyDescent="0.2">
      <c r="A1994" s="3" t="s">
        <v>427</v>
      </c>
      <c r="B1994" s="3" t="s">
        <v>8029</v>
      </c>
      <c r="C1994" s="4">
        <v>42826</v>
      </c>
      <c r="D1994" s="3"/>
      <c r="E1994" s="5">
        <v>0</v>
      </c>
      <c r="F1994" s="3" t="s">
        <v>8030</v>
      </c>
      <c r="G1994" s="3" t="s">
        <v>8031</v>
      </c>
      <c r="H1994" s="4">
        <v>42826</v>
      </c>
      <c r="I1994" s="3" t="s">
        <v>641</v>
      </c>
      <c r="J1994" s="6">
        <v>1125</v>
      </c>
      <c r="K1994" s="3" t="s">
        <v>16267</v>
      </c>
      <c r="L1994" s="3"/>
      <c r="M1994" s="3"/>
    </row>
    <row r="1995" spans="1:13" s="1" customFormat="1" ht="14.9" customHeight="1" x14ac:dyDescent="0.2">
      <c r="A1995" s="3" t="s">
        <v>427</v>
      </c>
      <c r="B1995" s="3" t="s">
        <v>14572</v>
      </c>
      <c r="C1995" s="4">
        <v>39083</v>
      </c>
      <c r="D1995" s="3" t="s">
        <v>14573</v>
      </c>
      <c r="E1995" s="5">
        <v>0</v>
      </c>
      <c r="F1995" s="3" t="s">
        <v>14574</v>
      </c>
      <c r="G1995" s="3" t="s">
        <v>57</v>
      </c>
      <c r="H1995" s="4">
        <v>39083</v>
      </c>
      <c r="I1995" s="3" t="s">
        <v>345</v>
      </c>
      <c r="J1995" s="6">
        <v>6400</v>
      </c>
      <c r="K1995" s="3"/>
      <c r="L1995" s="3"/>
      <c r="M1995" s="3"/>
    </row>
    <row r="1996" spans="1:13" s="1" customFormat="1" ht="14.9" customHeight="1" x14ac:dyDescent="0.2">
      <c r="A1996" s="3" t="s">
        <v>427</v>
      </c>
      <c r="B1996" s="3" t="s">
        <v>428</v>
      </c>
      <c r="C1996" s="4">
        <v>39083</v>
      </c>
      <c r="D1996" s="3" t="s">
        <v>429</v>
      </c>
      <c r="E1996" s="5">
        <v>0</v>
      </c>
      <c r="F1996" s="3" t="s">
        <v>430</v>
      </c>
      <c r="G1996" s="3" t="s">
        <v>57</v>
      </c>
      <c r="H1996" s="4">
        <v>39083</v>
      </c>
      <c r="I1996" s="3" t="s">
        <v>345</v>
      </c>
      <c r="J1996" s="6">
        <v>4400</v>
      </c>
      <c r="K1996" s="3"/>
      <c r="L1996" s="3"/>
      <c r="M1996" s="3"/>
    </row>
    <row r="1997" spans="1:13" s="1" customFormat="1" ht="14.9" customHeight="1" x14ac:dyDescent="0.2">
      <c r="A1997" s="3" t="s">
        <v>427</v>
      </c>
      <c r="B1997" s="3" t="s">
        <v>1318</v>
      </c>
      <c r="C1997" s="4">
        <v>41883</v>
      </c>
      <c r="D1997" s="3" t="s">
        <v>1319</v>
      </c>
      <c r="E1997" s="5">
        <v>0</v>
      </c>
      <c r="F1997" s="3" t="s">
        <v>1320</v>
      </c>
      <c r="G1997" s="3" t="s">
        <v>1321</v>
      </c>
      <c r="H1997" s="4">
        <v>41883</v>
      </c>
      <c r="I1997" s="3" t="s">
        <v>191</v>
      </c>
      <c r="J1997" s="6">
        <v>3550</v>
      </c>
      <c r="K1997" s="3"/>
      <c r="L1997" s="3"/>
      <c r="M1997" s="3"/>
    </row>
    <row r="1998" spans="1:13" s="1" customFormat="1" ht="14.9" customHeight="1" x14ac:dyDescent="0.2">
      <c r="A1998" s="3" t="s">
        <v>427</v>
      </c>
      <c r="B1998" s="3" t="s">
        <v>9253</v>
      </c>
      <c r="C1998" s="4">
        <v>41883</v>
      </c>
      <c r="D1998" s="3"/>
      <c r="E1998" s="5">
        <v>0</v>
      </c>
      <c r="F1998" s="3" t="s">
        <v>9254</v>
      </c>
      <c r="G1998" s="3" t="s">
        <v>9255</v>
      </c>
      <c r="H1998" s="4">
        <v>41883</v>
      </c>
      <c r="I1998" s="3" t="s">
        <v>68</v>
      </c>
      <c r="J1998" s="6">
        <v>3550</v>
      </c>
      <c r="K1998" s="3"/>
      <c r="L1998" s="3"/>
      <c r="M1998" s="3"/>
    </row>
    <row r="1999" spans="1:13" s="1" customFormat="1" ht="14.9" customHeight="1" x14ac:dyDescent="0.2">
      <c r="A1999" s="3" t="s">
        <v>427</v>
      </c>
      <c r="B1999" s="3" t="s">
        <v>4057</v>
      </c>
      <c r="C1999" s="4">
        <v>41883</v>
      </c>
      <c r="D1999" s="3" t="s">
        <v>4058</v>
      </c>
      <c r="E1999" s="5">
        <v>0</v>
      </c>
      <c r="F1999" s="3" t="s">
        <v>4059</v>
      </c>
      <c r="G1999" s="3" t="s">
        <v>4060</v>
      </c>
      <c r="H1999" s="4">
        <v>41883</v>
      </c>
      <c r="I1999" s="3" t="s">
        <v>68</v>
      </c>
      <c r="J1999" s="6">
        <v>8000</v>
      </c>
      <c r="K1999" s="3"/>
      <c r="L1999" s="3"/>
      <c r="M1999" s="3"/>
    </row>
    <row r="2000" spans="1:13" s="1" customFormat="1" ht="14.9" customHeight="1" x14ac:dyDescent="0.2">
      <c r="A2000" s="3" t="s">
        <v>427</v>
      </c>
      <c r="B2000" s="3" t="s">
        <v>8562</v>
      </c>
      <c r="C2000" s="4">
        <v>38078</v>
      </c>
      <c r="D2000" s="3"/>
      <c r="E2000" s="5">
        <v>0</v>
      </c>
      <c r="F2000" s="3" t="s">
        <v>8563</v>
      </c>
      <c r="G2000" s="3" t="s">
        <v>8564</v>
      </c>
      <c r="H2000" s="4">
        <v>39138</v>
      </c>
      <c r="I2000" s="3" t="s">
        <v>68</v>
      </c>
      <c r="J2000" s="6">
        <v>7000</v>
      </c>
      <c r="K2000" s="3"/>
      <c r="L2000" s="3"/>
      <c r="M2000" s="3"/>
    </row>
    <row r="2001" spans="1:13" s="1" customFormat="1" ht="14.9" customHeight="1" x14ac:dyDescent="0.2">
      <c r="A2001" s="3" t="s">
        <v>427</v>
      </c>
      <c r="B2001" s="3" t="s">
        <v>5434</v>
      </c>
      <c r="C2001" s="4">
        <v>40815</v>
      </c>
      <c r="D2001" s="3" t="s">
        <v>5435</v>
      </c>
      <c r="E2001" s="5">
        <v>0</v>
      </c>
      <c r="F2001" s="3" t="s">
        <v>5436</v>
      </c>
      <c r="G2001" s="3" t="s">
        <v>5034</v>
      </c>
      <c r="H2001" s="4">
        <v>40815</v>
      </c>
      <c r="I2001" s="3" t="s">
        <v>27</v>
      </c>
      <c r="J2001" s="6">
        <v>9300</v>
      </c>
      <c r="K2001" s="3"/>
      <c r="L2001" s="3"/>
      <c r="M2001" s="3"/>
    </row>
    <row r="2002" spans="1:13" s="1" customFormat="1" ht="14.9" customHeight="1" x14ac:dyDescent="0.2">
      <c r="A2002" s="3" t="s">
        <v>427</v>
      </c>
      <c r="B2002" s="3" t="s">
        <v>5035</v>
      </c>
      <c r="C2002" s="4">
        <v>42826</v>
      </c>
      <c r="D2002" s="3" t="s">
        <v>5032</v>
      </c>
      <c r="E2002" s="5">
        <v>8840</v>
      </c>
      <c r="F2002" s="3" t="s">
        <v>5036</v>
      </c>
      <c r="G2002" s="3" t="s">
        <v>5034</v>
      </c>
      <c r="H2002" s="4">
        <v>42826</v>
      </c>
      <c r="I2002" s="3" t="s">
        <v>27</v>
      </c>
      <c r="J2002" s="6">
        <v>20000</v>
      </c>
      <c r="K2002" s="3"/>
      <c r="L2002" s="3"/>
      <c r="M2002" s="3"/>
    </row>
    <row r="2003" spans="1:13" s="1" customFormat="1" ht="14.9" customHeight="1" x14ac:dyDescent="0.2">
      <c r="A2003" s="3" t="s">
        <v>427</v>
      </c>
      <c r="B2003" s="3" t="s">
        <v>14038</v>
      </c>
      <c r="C2003" s="4">
        <v>42826</v>
      </c>
      <c r="D2003" s="3" t="s">
        <v>14039</v>
      </c>
      <c r="E2003" s="5">
        <v>6298.5</v>
      </c>
      <c r="F2003" s="3" t="s">
        <v>14040</v>
      </c>
      <c r="G2003" s="3" t="s">
        <v>57</v>
      </c>
      <c r="H2003" s="4">
        <v>44168</v>
      </c>
      <c r="I2003" s="3" t="s">
        <v>27</v>
      </c>
      <c r="J2003" s="6">
        <v>14250</v>
      </c>
      <c r="K2003" s="3"/>
      <c r="L2003" s="3"/>
      <c r="M2003" s="3"/>
    </row>
    <row r="2004" spans="1:13" s="1" customFormat="1" ht="14.9" customHeight="1" x14ac:dyDescent="0.2">
      <c r="A2004" s="3" t="s">
        <v>427</v>
      </c>
      <c r="B2004" s="3" t="s">
        <v>9896</v>
      </c>
      <c r="C2004" s="4">
        <v>43196</v>
      </c>
      <c r="D2004" s="3"/>
      <c r="E2004" s="5">
        <v>0</v>
      </c>
      <c r="F2004" s="3" t="s">
        <v>9897</v>
      </c>
      <c r="G2004" s="3" t="s">
        <v>9898</v>
      </c>
      <c r="H2004" s="4">
        <v>43196</v>
      </c>
      <c r="I2004" s="3" t="s">
        <v>27</v>
      </c>
      <c r="J2004" s="6">
        <v>2600</v>
      </c>
      <c r="K2004" s="3"/>
      <c r="L2004" s="3"/>
      <c r="M2004" s="3"/>
    </row>
    <row r="2005" spans="1:13" s="1" customFormat="1" ht="14.9" customHeight="1" x14ac:dyDescent="0.2">
      <c r="A2005" s="3" t="s">
        <v>427</v>
      </c>
      <c r="B2005" s="3" t="s">
        <v>15081</v>
      </c>
      <c r="C2005" s="4">
        <v>37347</v>
      </c>
      <c r="D2005" s="3" t="s">
        <v>15066</v>
      </c>
      <c r="E2005" s="5">
        <v>3447.6</v>
      </c>
      <c r="F2005" s="3" t="s">
        <v>15082</v>
      </c>
      <c r="G2005" s="3" t="s">
        <v>13656</v>
      </c>
      <c r="H2005" s="4">
        <v>37347</v>
      </c>
      <c r="I2005" s="3" t="s">
        <v>391</v>
      </c>
      <c r="J2005" s="6">
        <v>7800</v>
      </c>
      <c r="K2005" s="3"/>
      <c r="L2005" s="3"/>
      <c r="M2005" s="3"/>
    </row>
    <row r="2006" spans="1:13" s="1" customFormat="1" ht="14.9" customHeight="1" x14ac:dyDescent="0.2">
      <c r="A2006" s="3" t="s">
        <v>427</v>
      </c>
      <c r="B2006" s="3" t="s">
        <v>7581</v>
      </c>
      <c r="C2006" s="4">
        <v>32964</v>
      </c>
      <c r="D2006" s="3" t="s">
        <v>7579</v>
      </c>
      <c r="E2006" s="5">
        <v>30923.21</v>
      </c>
      <c r="F2006" s="3" t="s">
        <v>7582</v>
      </c>
      <c r="G2006" s="3" t="s">
        <v>4019</v>
      </c>
      <c r="H2006" s="4">
        <v>36269</v>
      </c>
      <c r="I2006" s="3" t="s">
        <v>218</v>
      </c>
      <c r="J2006" s="6">
        <v>95500</v>
      </c>
      <c r="K2006" s="3" t="s">
        <v>16267</v>
      </c>
      <c r="L2006" s="3"/>
      <c r="M2006" s="3" t="s">
        <v>16267</v>
      </c>
    </row>
    <row r="2007" spans="1:13" s="1" customFormat="1" ht="14.9" customHeight="1" x14ac:dyDescent="0.2">
      <c r="A2007" s="3" t="s">
        <v>427</v>
      </c>
      <c r="B2007" s="3" t="s">
        <v>4447</v>
      </c>
      <c r="C2007" s="4">
        <v>38078</v>
      </c>
      <c r="D2007" s="3" t="s">
        <v>4448</v>
      </c>
      <c r="E2007" s="5">
        <v>3900.95</v>
      </c>
      <c r="F2007" s="3" t="s">
        <v>4449</v>
      </c>
      <c r="G2007" s="3" t="s">
        <v>4450</v>
      </c>
      <c r="H2007" s="4">
        <v>42430</v>
      </c>
      <c r="I2007" s="3" t="s">
        <v>4451</v>
      </c>
      <c r="J2007" s="6">
        <v>16750</v>
      </c>
      <c r="K2007" s="3" t="s">
        <v>16267</v>
      </c>
      <c r="L2007" s="3" t="s">
        <v>16267</v>
      </c>
      <c r="M2007" s="3"/>
    </row>
    <row r="2008" spans="1:13" s="1" customFormat="1" ht="14.9" customHeight="1" x14ac:dyDescent="0.2">
      <c r="A2008" s="3" t="s">
        <v>427</v>
      </c>
      <c r="B2008" s="3" t="s">
        <v>11926</v>
      </c>
      <c r="C2008" s="4">
        <v>43860</v>
      </c>
      <c r="D2008" s="3" t="s">
        <v>11927</v>
      </c>
      <c r="E2008" s="5">
        <v>8091.29</v>
      </c>
      <c r="F2008" s="3" t="s">
        <v>11928</v>
      </c>
      <c r="G2008" s="3" t="s">
        <v>11929</v>
      </c>
      <c r="H2008" s="4">
        <v>43860</v>
      </c>
      <c r="I2008" s="3" t="s">
        <v>862</v>
      </c>
      <c r="J2008" s="6">
        <v>25250</v>
      </c>
      <c r="K2008" s="3" t="s">
        <v>16267</v>
      </c>
      <c r="L2008" s="3" t="s">
        <v>16267</v>
      </c>
      <c r="M2008" s="3"/>
    </row>
    <row r="2009" spans="1:13" s="1" customFormat="1" ht="14.9" customHeight="1" x14ac:dyDescent="0.2">
      <c r="A2009" s="3" t="s">
        <v>427</v>
      </c>
      <c r="B2009" s="3" t="s">
        <v>492</v>
      </c>
      <c r="C2009" s="4">
        <v>44166</v>
      </c>
      <c r="D2009" s="3"/>
      <c r="E2009" s="5">
        <v>2600</v>
      </c>
      <c r="F2009" s="3" t="s">
        <v>493</v>
      </c>
      <c r="G2009" s="3" t="s">
        <v>57</v>
      </c>
      <c r="H2009" s="4">
        <v>44166</v>
      </c>
      <c r="I2009" s="3" t="s">
        <v>68</v>
      </c>
      <c r="J2009" s="6">
        <v>19000</v>
      </c>
      <c r="K2009" s="3"/>
      <c r="L2009" s="3" t="s">
        <v>16267</v>
      </c>
      <c r="M2009" s="3"/>
    </row>
    <row r="2010" spans="1:13" s="1" customFormat="1" ht="14.9" customHeight="1" x14ac:dyDescent="0.2">
      <c r="A2010" s="3" t="s">
        <v>427</v>
      </c>
      <c r="B2010" s="3" t="s">
        <v>3409</v>
      </c>
      <c r="C2010" s="4">
        <v>44166</v>
      </c>
      <c r="D2010" s="3" t="s">
        <v>3410</v>
      </c>
      <c r="E2010" s="5">
        <v>32900.400000000001</v>
      </c>
      <c r="F2010" s="3" t="s">
        <v>3411</v>
      </c>
      <c r="G2010" s="3" t="s">
        <v>57</v>
      </c>
      <c r="H2010" s="4">
        <v>44166</v>
      </c>
      <c r="I2010" s="3" t="s">
        <v>68</v>
      </c>
      <c r="J2010" s="6">
        <v>106000</v>
      </c>
      <c r="K2010" s="3" t="s">
        <v>16267</v>
      </c>
      <c r="L2010" s="3" t="s">
        <v>16267</v>
      </c>
      <c r="M2010" s="3"/>
    </row>
    <row r="2011" spans="1:13" s="1" customFormat="1" ht="14.9" customHeight="1" x14ac:dyDescent="0.2">
      <c r="A2011" s="3" t="s">
        <v>427</v>
      </c>
      <c r="B2011" s="3" t="s">
        <v>10920</v>
      </c>
      <c r="C2011" s="4">
        <v>43040</v>
      </c>
      <c r="D2011" s="3" t="s">
        <v>10921</v>
      </c>
      <c r="E2011" s="5">
        <v>15924.34</v>
      </c>
      <c r="F2011" s="3" t="s">
        <v>10922</v>
      </c>
      <c r="G2011" s="3" t="s">
        <v>10923</v>
      </c>
      <c r="H2011" s="4">
        <v>43040</v>
      </c>
      <c r="I2011" s="3" t="s">
        <v>98</v>
      </c>
      <c r="J2011" s="6">
        <v>50500</v>
      </c>
      <c r="K2011" s="3" t="s">
        <v>16267</v>
      </c>
      <c r="L2011" s="3" t="s">
        <v>16267</v>
      </c>
      <c r="M2011" s="3"/>
    </row>
    <row r="2012" spans="1:13" s="1" customFormat="1" ht="14.9" customHeight="1" x14ac:dyDescent="0.2">
      <c r="A2012" s="3" t="s">
        <v>427</v>
      </c>
      <c r="B2012" s="3" t="s">
        <v>14357</v>
      </c>
      <c r="C2012" s="4">
        <v>32964</v>
      </c>
      <c r="D2012" s="3" t="s">
        <v>14358</v>
      </c>
      <c r="E2012" s="5">
        <v>12877.19</v>
      </c>
      <c r="F2012" s="3" t="s">
        <v>14359</v>
      </c>
      <c r="G2012" s="3" t="s">
        <v>14360</v>
      </c>
      <c r="H2012" s="4">
        <v>40803</v>
      </c>
      <c r="I2012" s="3" t="s">
        <v>218</v>
      </c>
      <c r="J2012" s="6">
        <v>62000</v>
      </c>
      <c r="K2012" s="3" t="s">
        <v>16267</v>
      </c>
      <c r="L2012" s="3" t="s">
        <v>16267</v>
      </c>
      <c r="M2012" s="3" t="s">
        <v>16267</v>
      </c>
    </row>
    <row r="2013" spans="1:13" s="1" customFormat="1" ht="14.9" customHeight="1" x14ac:dyDescent="0.2">
      <c r="A2013" s="3" t="s">
        <v>427</v>
      </c>
      <c r="B2013" s="3" t="s">
        <v>10924</v>
      </c>
      <c r="C2013" s="4">
        <v>32964</v>
      </c>
      <c r="D2013" s="3" t="s">
        <v>10925</v>
      </c>
      <c r="E2013" s="5">
        <v>0</v>
      </c>
      <c r="F2013" s="3" t="s">
        <v>10926</v>
      </c>
      <c r="G2013" s="3" t="s">
        <v>57</v>
      </c>
      <c r="H2013" s="4">
        <v>32964</v>
      </c>
      <c r="I2013" s="3" t="s">
        <v>21</v>
      </c>
      <c r="J2013" s="6">
        <v>21500</v>
      </c>
      <c r="K2013" s="3"/>
      <c r="L2013" s="3"/>
      <c r="M2013" s="3"/>
    </row>
    <row r="2014" spans="1:13" s="1" customFormat="1" ht="14.9" customHeight="1" x14ac:dyDescent="0.2">
      <c r="A2014" s="3" t="s">
        <v>427</v>
      </c>
      <c r="B2014" s="3" t="s">
        <v>4646</v>
      </c>
      <c r="C2014" s="4">
        <v>32964</v>
      </c>
      <c r="D2014" s="3" t="s">
        <v>4575</v>
      </c>
      <c r="E2014" s="5">
        <v>30135</v>
      </c>
      <c r="F2014" s="3" t="s">
        <v>4647</v>
      </c>
      <c r="G2014" s="3" t="s">
        <v>621</v>
      </c>
      <c r="H2014" s="4">
        <v>32964</v>
      </c>
      <c r="I2014" s="3" t="s">
        <v>4315</v>
      </c>
      <c r="J2014" s="6">
        <v>61500</v>
      </c>
      <c r="K2014" s="3"/>
      <c r="L2014" s="3"/>
      <c r="M2014" s="3"/>
    </row>
    <row r="2015" spans="1:13" s="1" customFormat="1" ht="14.9" customHeight="1" x14ac:dyDescent="0.2">
      <c r="A2015" s="3" t="s">
        <v>427</v>
      </c>
      <c r="B2015" s="3" t="s">
        <v>10917</v>
      </c>
      <c r="C2015" s="4">
        <v>32964</v>
      </c>
      <c r="D2015" s="3" t="s">
        <v>10918</v>
      </c>
      <c r="E2015" s="5">
        <v>0</v>
      </c>
      <c r="F2015" s="3" t="s">
        <v>10919</v>
      </c>
      <c r="G2015" s="3" t="s">
        <v>57</v>
      </c>
      <c r="H2015" s="4">
        <v>42522</v>
      </c>
      <c r="I2015" s="3" t="s">
        <v>1350</v>
      </c>
      <c r="J2015" s="6">
        <v>3900</v>
      </c>
      <c r="K2015" s="3" t="s">
        <v>16267</v>
      </c>
      <c r="L2015" s="3"/>
      <c r="M2015" s="3"/>
    </row>
    <row r="2016" spans="1:13" s="1" customFormat="1" ht="14.9" customHeight="1" x14ac:dyDescent="0.2">
      <c r="A2016" s="3" t="s">
        <v>427</v>
      </c>
      <c r="B2016" s="3" t="s">
        <v>15091</v>
      </c>
      <c r="C2016" s="4">
        <v>35521</v>
      </c>
      <c r="D2016" s="3" t="s">
        <v>15092</v>
      </c>
      <c r="E2016" s="5">
        <v>4862</v>
      </c>
      <c r="F2016" s="3" t="s">
        <v>15093</v>
      </c>
      <c r="G2016" s="3" t="s">
        <v>13656</v>
      </c>
      <c r="H2016" s="4">
        <v>35521</v>
      </c>
      <c r="I2016" s="3" t="s">
        <v>391</v>
      </c>
      <c r="J2016" s="6">
        <v>11000</v>
      </c>
      <c r="K2016" s="3"/>
      <c r="L2016" s="3"/>
      <c r="M2016" s="3"/>
    </row>
    <row r="2017" spans="1:13" s="1" customFormat="1" ht="14.9" customHeight="1" x14ac:dyDescent="0.2">
      <c r="A2017" s="3" t="s">
        <v>427</v>
      </c>
      <c r="B2017" s="3" t="s">
        <v>14953</v>
      </c>
      <c r="C2017" s="4">
        <v>32964</v>
      </c>
      <c r="D2017" s="3" t="s">
        <v>14954</v>
      </c>
      <c r="E2017" s="5">
        <v>94080</v>
      </c>
      <c r="F2017" s="3" t="s">
        <v>14955</v>
      </c>
      <c r="G2017" s="3" t="s">
        <v>14956</v>
      </c>
      <c r="H2017" s="4">
        <v>35400</v>
      </c>
      <c r="I2017" s="3" t="s">
        <v>14957</v>
      </c>
      <c r="J2017" s="6">
        <v>192000</v>
      </c>
      <c r="K2017" s="3"/>
      <c r="L2017" s="3"/>
      <c r="M2017" s="3"/>
    </row>
    <row r="2018" spans="1:13" s="1" customFormat="1" ht="14.9" customHeight="1" x14ac:dyDescent="0.2">
      <c r="A2018" s="3" t="s">
        <v>427</v>
      </c>
      <c r="B2018" s="3" t="s">
        <v>1245</v>
      </c>
      <c r="C2018" s="4">
        <v>40269</v>
      </c>
      <c r="D2018" s="3" t="s">
        <v>1246</v>
      </c>
      <c r="E2018" s="5">
        <v>0</v>
      </c>
      <c r="F2018" s="3" t="s">
        <v>1247</v>
      </c>
      <c r="G2018" s="3" t="s">
        <v>1248</v>
      </c>
      <c r="H2018" s="4">
        <v>40269</v>
      </c>
      <c r="I2018" s="3" t="s">
        <v>1249</v>
      </c>
      <c r="J2018" s="6">
        <v>3750</v>
      </c>
      <c r="K2018" s="3"/>
      <c r="L2018" s="3"/>
      <c r="M2018" s="3"/>
    </row>
    <row r="2019" spans="1:13" s="1" customFormat="1" ht="14.9" customHeight="1" x14ac:dyDescent="0.2">
      <c r="A2019" s="3" t="s">
        <v>427</v>
      </c>
      <c r="B2019" s="3" t="s">
        <v>4013</v>
      </c>
      <c r="C2019" s="4">
        <v>40807</v>
      </c>
      <c r="D2019" s="3" t="s">
        <v>4014</v>
      </c>
      <c r="E2019" s="5">
        <v>17502.43</v>
      </c>
      <c r="F2019" s="3" t="s">
        <v>4015</v>
      </c>
      <c r="G2019" s="3" t="s">
        <v>57</v>
      </c>
      <c r="H2019" s="4">
        <v>40807</v>
      </c>
      <c r="I2019" s="3" t="s">
        <v>27</v>
      </c>
      <c r="J2019" s="6">
        <v>41750</v>
      </c>
      <c r="K2019" s="3"/>
      <c r="L2019" s="3"/>
      <c r="M2019" s="3"/>
    </row>
    <row r="2020" spans="1:13" s="1" customFormat="1" ht="14.9" customHeight="1" x14ac:dyDescent="0.2">
      <c r="A2020" s="3" t="s">
        <v>427</v>
      </c>
      <c r="B2020" s="3" t="s">
        <v>7791</v>
      </c>
      <c r="C2020" s="4">
        <v>41918</v>
      </c>
      <c r="D2020" s="3" t="s">
        <v>7792</v>
      </c>
      <c r="E2020" s="5">
        <v>11333.54</v>
      </c>
      <c r="F2020" s="3" t="s">
        <v>7793</v>
      </c>
      <c r="G2020" s="3" t="s">
        <v>57</v>
      </c>
      <c r="H2020" s="4">
        <v>45170</v>
      </c>
      <c r="I2020" s="3" t="s">
        <v>27</v>
      </c>
      <c r="J2020" s="6">
        <v>29000</v>
      </c>
      <c r="K2020" s="3"/>
      <c r="L2020" s="3"/>
      <c r="M2020" s="3"/>
    </row>
    <row r="2021" spans="1:13" s="1" customFormat="1" ht="14.9" customHeight="1" x14ac:dyDescent="0.2">
      <c r="A2021" s="3" t="s">
        <v>427</v>
      </c>
      <c r="B2021" s="3" t="s">
        <v>6101</v>
      </c>
      <c r="C2021" s="4">
        <v>39868</v>
      </c>
      <c r="D2021" s="3"/>
      <c r="E2021" s="5">
        <v>17358.96</v>
      </c>
      <c r="F2021" s="3" t="s">
        <v>6102</v>
      </c>
      <c r="G2021" s="3" t="s">
        <v>6103</v>
      </c>
      <c r="H2021" s="4">
        <v>45930</v>
      </c>
      <c r="I2021" s="3" t="s">
        <v>27</v>
      </c>
      <c r="J2021" s="6">
        <v>41500</v>
      </c>
      <c r="K2021" s="3"/>
      <c r="L2021" s="3"/>
      <c r="M2021" s="3"/>
    </row>
    <row r="2022" spans="1:13" s="1" customFormat="1" ht="14.9" customHeight="1" x14ac:dyDescent="0.2">
      <c r="A2022" s="3" t="s">
        <v>427</v>
      </c>
      <c r="B2022" s="3" t="s">
        <v>6904</v>
      </c>
      <c r="C2022" s="4">
        <v>39947</v>
      </c>
      <c r="D2022" s="3" t="s">
        <v>6905</v>
      </c>
      <c r="E2022" s="5">
        <v>4584.57</v>
      </c>
      <c r="F2022" s="3" t="s">
        <v>6906</v>
      </c>
      <c r="G2022" s="3" t="s">
        <v>6907</v>
      </c>
      <c r="H2022" s="4">
        <v>42309</v>
      </c>
      <c r="I2022" s="3" t="s">
        <v>27</v>
      </c>
      <c r="J2022" s="6">
        <v>14500</v>
      </c>
      <c r="K2022" s="3"/>
      <c r="L2022" s="3"/>
      <c r="M2022" s="3"/>
    </row>
    <row r="2023" spans="1:13" s="1" customFormat="1" ht="14.9" customHeight="1" x14ac:dyDescent="0.2">
      <c r="A2023" s="3" t="s">
        <v>427</v>
      </c>
      <c r="B2023" s="3" t="s">
        <v>5866</v>
      </c>
      <c r="C2023" s="4">
        <v>40298</v>
      </c>
      <c r="D2023" s="3" t="s">
        <v>5867</v>
      </c>
      <c r="E2023" s="5">
        <v>4453.58</v>
      </c>
      <c r="F2023" s="3" t="s">
        <v>5868</v>
      </c>
      <c r="G2023" s="3" t="s">
        <v>57</v>
      </c>
      <c r="H2023" s="4">
        <v>45484</v>
      </c>
      <c r="I2023" s="3" t="s">
        <v>27</v>
      </c>
      <c r="J2023" s="6">
        <v>11500</v>
      </c>
      <c r="K2023" s="3"/>
      <c r="L2023" s="3"/>
      <c r="M2023" s="3"/>
    </row>
    <row r="2024" spans="1:13" s="1" customFormat="1" ht="14.9" customHeight="1" x14ac:dyDescent="0.2">
      <c r="A2024" s="3" t="s">
        <v>427</v>
      </c>
      <c r="B2024" s="3" t="s">
        <v>8682</v>
      </c>
      <c r="C2024" s="4">
        <v>34897</v>
      </c>
      <c r="D2024" s="3"/>
      <c r="E2024" s="5">
        <v>5365.85</v>
      </c>
      <c r="F2024" s="3" t="s">
        <v>8683</v>
      </c>
      <c r="G2024" s="3" t="s">
        <v>57</v>
      </c>
      <c r="H2024" s="4">
        <v>34897</v>
      </c>
      <c r="I2024" s="3" t="s">
        <v>2603</v>
      </c>
      <c r="J2024" s="6">
        <v>15500</v>
      </c>
      <c r="K2024" s="3" t="s">
        <v>16267</v>
      </c>
      <c r="L2024" s="3" t="s">
        <v>16267</v>
      </c>
      <c r="M2024" s="3"/>
    </row>
    <row r="2025" spans="1:13" s="1" customFormat="1" ht="14.9" customHeight="1" x14ac:dyDescent="0.2">
      <c r="A2025" s="3" t="s">
        <v>427</v>
      </c>
      <c r="B2025" s="3" t="s">
        <v>12931</v>
      </c>
      <c r="C2025" s="4">
        <v>45283</v>
      </c>
      <c r="D2025" s="3" t="s">
        <v>12932</v>
      </c>
      <c r="E2025" s="5">
        <v>58800</v>
      </c>
      <c r="F2025" s="3" t="s">
        <v>12933</v>
      </c>
      <c r="G2025" s="3" t="s">
        <v>12934</v>
      </c>
      <c r="H2025" s="4">
        <v>45335</v>
      </c>
      <c r="I2025" s="3" t="s">
        <v>27</v>
      </c>
      <c r="J2025" s="6">
        <v>120000</v>
      </c>
      <c r="K2025" s="3"/>
      <c r="L2025" s="3"/>
      <c r="M2025" s="3"/>
    </row>
    <row r="2026" spans="1:13" s="1" customFormat="1" ht="14.9" customHeight="1" x14ac:dyDescent="0.2">
      <c r="A2026" s="3" t="s">
        <v>427</v>
      </c>
      <c r="B2026" s="3" t="s">
        <v>6889</v>
      </c>
      <c r="C2026" s="4">
        <v>45283</v>
      </c>
      <c r="D2026" s="3" t="s">
        <v>6890</v>
      </c>
      <c r="E2026" s="5">
        <v>8010.49</v>
      </c>
      <c r="F2026" s="3" t="s">
        <v>6891</v>
      </c>
      <c r="G2026" s="3" t="s">
        <v>6892</v>
      </c>
      <c r="H2026" s="4">
        <v>45990</v>
      </c>
      <c r="I2026" s="3" t="s">
        <v>27</v>
      </c>
      <c r="J2026" s="6">
        <v>117000</v>
      </c>
      <c r="K2026" s="3"/>
      <c r="L2026" s="3"/>
      <c r="M2026" s="3"/>
    </row>
    <row r="2027" spans="1:13" s="1" customFormat="1" ht="14.9" customHeight="1" x14ac:dyDescent="0.2">
      <c r="A2027" s="3" t="s">
        <v>427</v>
      </c>
      <c r="B2027" s="3" t="s">
        <v>12872</v>
      </c>
      <c r="C2027" s="4">
        <v>45283</v>
      </c>
      <c r="D2027" s="3" t="s">
        <v>12873</v>
      </c>
      <c r="E2027" s="5">
        <v>90160</v>
      </c>
      <c r="F2027" s="3" t="s">
        <v>12874</v>
      </c>
      <c r="G2027" s="3" t="s">
        <v>12875</v>
      </c>
      <c r="H2027" s="4">
        <v>45283</v>
      </c>
      <c r="I2027" s="3" t="s">
        <v>27</v>
      </c>
      <c r="J2027" s="6">
        <v>184000</v>
      </c>
      <c r="K2027" s="3"/>
      <c r="L2027" s="3"/>
      <c r="M2027" s="3"/>
    </row>
    <row r="2028" spans="1:13" s="1" customFormat="1" ht="14.9" customHeight="1" x14ac:dyDescent="0.2">
      <c r="A2028" s="3" t="s">
        <v>427</v>
      </c>
      <c r="B2028" s="3" t="s">
        <v>12876</v>
      </c>
      <c r="C2028" s="4">
        <v>45283</v>
      </c>
      <c r="D2028" s="3" t="s">
        <v>12873</v>
      </c>
      <c r="E2028" s="5">
        <v>34055</v>
      </c>
      <c r="F2028" s="3" t="s">
        <v>12877</v>
      </c>
      <c r="G2028" s="3" t="s">
        <v>12875</v>
      </c>
      <c r="H2028" s="4">
        <v>45283</v>
      </c>
      <c r="I2028" s="3" t="s">
        <v>27</v>
      </c>
      <c r="J2028" s="6">
        <v>69500</v>
      </c>
      <c r="K2028" s="3"/>
      <c r="L2028" s="3"/>
      <c r="M2028" s="3"/>
    </row>
    <row r="2029" spans="1:13" s="1" customFormat="1" ht="14.9" customHeight="1" x14ac:dyDescent="0.2">
      <c r="A2029" s="3" t="s">
        <v>427</v>
      </c>
      <c r="B2029" s="3" t="s">
        <v>10946</v>
      </c>
      <c r="C2029" s="4">
        <v>37347</v>
      </c>
      <c r="D2029" s="3" t="s">
        <v>10928</v>
      </c>
      <c r="E2029" s="5">
        <v>3624.4</v>
      </c>
      <c r="F2029" s="3" t="s">
        <v>10947</v>
      </c>
      <c r="G2029" s="3" t="s">
        <v>7655</v>
      </c>
      <c r="H2029" s="4">
        <v>37347</v>
      </c>
      <c r="I2029" s="3" t="s">
        <v>391</v>
      </c>
      <c r="J2029" s="6">
        <v>8200</v>
      </c>
      <c r="K2029" s="3"/>
      <c r="L2029" s="3"/>
      <c r="M2029" s="3"/>
    </row>
    <row r="2030" spans="1:13" s="1" customFormat="1" ht="14.9" customHeight="1" x14ac:dyDescent="0.2">
      <c r="A2030" s="3" t="s">
        <v>824</v>
      </c>
      <c r="B2030" s="3" t="s">
        <v>9468</v>
      </c>
      <c r="C2030" s="4">
        <v>34608</v>
      </c>
      <c r="D2030" s="3"/>
      <c r="E2030" s="5">
        <v>0</v>
      </c>
      <c r="F2030" s="3" t="s">
        <v>9469</v>
      </c>
      <c r="G2030" s="3" t="s">
        <v>57</v>
      </c>
      <c r="H2030" s="4">
        <v>34608</v>
      </c>
      <c r="I2030" s="3" t="s">
        <v>9470</v>
      </c>
      <c r="J2030" s="6">
        <v>5300</v>
      </c>
      <c r="K2030" s="3" t="s">
        <v>16267</v>
      </c>
      <c r="L2030" s="3"/>
      <c r="M2030" s="3"/>
    </row>
    <row r="2031" spans="1:13" s="1" customFormat="1" ht="14.9" customHeight="1" x14ac:dyDescent="0.2">
      <c r="A2031" s="3" t="s">
        <v>824</v>
      </c>
      <c r="B2031" s="3" t="s">
        <v>9376</v>
      </c>
      <c r="C2031" s="4">
        <v>38838</v>
      </c>
      <c r="D2031" s="3"/>
      <c r="E2031" s="5">
        <v>800</v>
      </c>
      <c r="F2031" s="3" t="s">
        <v>9377</v>
      </c>
      <c r="G2031" s="3" t="s">
        <v>57</v>
      </c>
      <c r="H2031" s="4">
        <v>42165</v>
      </c>
      <c r="I2031" s="3" t="s">
        <v>93</v>
      </c>
      <c r="J2031" s="6">
        <v>14750</v>
      </c>
      <c r="K2031" s="3"/>
      <c r="L2031" s="3" t="s">
        <v>16267</v>
      </c>
      <c r="M2031" s="3"/>
    </row>
    <row r="2032" spans="1:13" s="1" customFormat="1" ht="14.9" customHeight="1" x14ac:dyDescent="0.2">
      <c r="A2032" s="3" t="s">
        <v>824</v>
      </c>
      <c r="B2032" s="3" t="s">
        <v>3461</v>
      </c>
      <c r="C2032" s="4">
        <v>38838</v>
      </c>
      <c r="D2032" s="3" t="s">
        <v>3462</v>
      </c>
      <c r="E2032" s="5">
        <v>0</v>
      </c>
      <c r="F2032" s="3" t="s">
        <v>3463</v>
      </c>
      <c r="G2032" s="3" t="s">
        <v>3464</v>
      </c>
      <c r="H2032" s="4">
        <v>39059</v>
      </c>
      <c r="I2032" s="3" t="s">
        <v>93</v>
      </c>
      <c r="J2032" s="6">
        <v>11500</v>
      </c>
      <c r="K2032" s="3"/>
      <c r="L2032" s="3"/>
      <c r="M2032" s="3"/>
    </row>
    <row r="2033" spans="1:13" s="1" customFormat="1" ht="14.9" customHeight="1" x14ac:dyDescent="0.2">
      <c r="A2033" s="3" t="s">
        <v>824</v>
      </c>
      <c r="B2033" s="3" t="s">
        <v>9784</v>
      </c>
      <c r="C2033" s="4">
        <v>42309</v>
      </c>
      <c r="D2033" s="3"/>
      <c r="E2033" s="5">
        <v>0</v>
      </c>
      <c r="F2033" s="3" t="s">
        <v>9785</v>
      </c>
      <c r="G2033" s="3" t="s">
        <v>9786</v>
      </c>
      <c r="H2033" s="4">
        <v>42607</v>
      </c>
      <c r="I2033" s="3" t="s">
        <v>33</v>
      </c>
      <c r="J2033" s="6">
        <v>9900</v>
      </c>
      <c r="K2033" s="3" t="s">
        <v>16267</v>
      </c>
      <c r="L2033" s="3"/>
      <c r="M2033" s="3"/>
    </row>
    <row r="2034" spans="1:13" s="1" customFormat="1" ht="14.9" customHeight="1" x14ac:dyDescent="0.2">
      <c r="A2034" s="3" t="s">
        <v>824</v>
      </c>
      <c r="B2034" s="3" t="s">
        <v>7124</v>
      </c>
      <c r="C2034" s="4">
        <v>42339</v>
      </c>
      <c r="D2034" s="3"/>
      <c r="E2034" s="5">
        <v>0</v>
      </c>
      <c r="F2034" s="3" t="s">
        <v>7125</v>
      </c>
      <c r="G2034" s="3" t="s">
        <v>57</v>
      </c>
      <c r="H2034" s="4">
        <v>45883</v>
      </c>
      <c r="I2034" s="3" t="s">
        <v>68</v>
      </c>
      <c r="J2034" s="6">
        <v>10500</v>
      </c>
      <c r="K2034" s="3"/>
      <c r="L2034" s="3"/>
      <c r="M2034" s="3"/>
    </row>
    <row r="2035" spans="1:13" s="1" customFormat="1" ht="14.9" customHeight="1" x14ac:dyDescent="0.2">
      <c r="A2035" s="3" t="s">
        <v>824</v>
      </c>
      <c r="B2035" s="3" t="s">
        <v>8516</v>
      </c>
      <c r="C2035" s="4">
        <v>42339</v>
      </c>
      <c r="D2035" s="3"/>
      <c r="E2035" s="5">
        <v>1839.58</v>
      </c>
      <c r="F2035" s="3" t="s">
        <v>8517</v>
      </c>
      <c r="G2035" s="3" t="s">
        <v>57</v>
      </c>
      <c r="H2035" s="4">
        <v>42768</v>
      </c>
      <c r="I2035" s="3" t="s">
        <v>68</v>
      </c>
      <c r="J2035" s="6">
        <v>17500</v>
      </c>
      <c r="K2035" s="3"/>
      <c r="L2035" s="3" t="s">
        <v>16267</v>
      </c>
      <c r="M2035" s="3"/>
    </row>
    <row r="2036" spans="1:13" s="1" customFormat="1" ht="14.9" customHeight="1" x14ac:dyDescent="0.2">
      <c r="A2036" s="3" t="s">
        <v>824</v>
      </c>
      <c r="B2036" s="3" t="s">
        <v>8697</v>
      </c>
      <c r="C2036" s="4">
        <v>38443</v>
      </c>
      <c r="D2036" s="3"/>
      <c r="E2036" s="5">
        <v>0</v>
      </c>
      <c r="F2036" s="3" t="s">
        <v>8698</v>
      </c>
      <c r="G2036" s="3" t="s">
        <v>8699</v>
      </c>
      <c r="H2036" s="4">
        <v>38443</v>
      </c>
      <c r="I2036" s="3" t="s">
        <v>157</v>
      </c>
      <c r="J2036" s="6">
        <v>6800</v>
      </c>
      <c r="K2036" s="3"/>
      <c r="L2036" s="3"/>
      <c r="M2036" s="3"/>
    </row>
    <row r="2037" spans="1:13" s="1" customFormat="1" ht="14.9" customHeight="1" x14ac:dyDescent="0.2">
      <c r="A2037" s="3" t="s">
        <v>824</v>
      </c>
      <c r="B2037" s="3" t="s">
        <v>15989</v>
      </c>
      <c r="C2037" s="4">
        <v>38443</v>
      </c>
      <c r="D2037" s="3" t="s">
        <v>15990</v>
      </c>
      <c r="E2037" s="5">
        <v>180.32</v>
      </c>
      <c r="F2037" s="3" t="s">
        <v>15991</v>
      </c>
      <c r="G2037" s="3" t="s">
        <v>15992</v>
      </c>
      <c r="H2037" s="4">
        <v>38443</v>
      </c>
      <c r="I2037" s="3" t="s">
        <v>15993</v>
      </c>
      <c r="J2037" s="6">
        <v>2300</v>
      </c>
      <c r="K2037" s="3" t="s">
        <v>16267</v>
      </c>
      <c r="L2037" s="3"/>
      <c r="M2037" s="3"/>
    </row>
    <row r="2038" spans="1:13" s="1" customFormat="1" ht="14.9" customHeight="1" x14ac:dyDescent="0.2">
      <c r="A2038" s="3" t="s">
        <v>824</v>
      </c>
      <c r="B2038" s="3" t="s">
        <v>14305</v>
      </c>
      <c r="C2038" s="4">
        <v>32964</v>
      </c>
      <c r="D2038" s="3" t="s">
        <v>14294</v>
      </c>
      <c r="E2038" s="5">
        <v>13702</v>
      </c>
      <c r="F2038" s="3" t="s">
        <v>14306</v>
      </c>
      <c r="G2038" s="3" t="s">
        <v>14296</v>
      </c>
      <c r="H2038" s="4">
        <v>32964</v>
      </c>
      <c r="I2038" s="3" t="s">
        <v>4315</v>
      </c>
      <c r="J2038" s="6">
        <v>31000</v>
      </c>
      <c r="K2038" s="3"/>
      <c r="L2038" s="3"/>
      <c r="M2038" s="3"/>
    </row>
    <row r="2039" spans="1:13" s="1" customFormat="1" ht="14.9" customHeight="1" x14ac:dyDescent="0.2">
      <c r="A2039" s="3" t="s">
        <v>824</v>
      </c>
      <c r="B2039" s="3" t="s">
        <v>2785</v>
      </c>
      <c r="C2039" s="4">
        <v>32990</v>
      </c>
      <c r="D2039" s="3" t="s">
        <v>2786</v>
      </c>
      <c r="E2039" s="5">
        <v>2600</v>
      </c>
      <c r="F2039" s="3" t="s">
        <v>2787</v>
      </c>
      <c r="G2039" s="3" t="s">
        <v>57</v>
      </c>
      <c r="H2039" s="4">
        <v>36472</v>
      </c>
      <c r="I2039" s="3" t="s">
        <v>68</v>
      </c>
      <c r="J2039" s="6">
        <v>19750</v>
      </c>
      <c r="K2039" s="3"/>
      <c r="L2039" s="3" t="s">
        <v>16267</v>
      </c>
      <c r="M2039" s="3"/>
    </row>
    <row r="2040" spans="1:13" s="1" customFormat="1" ht="14.9" customHeight="1" x14ac:dyDescent="0.2">
      <c r="A2040" s="3" t="s">
        <v>824</v>
      </c>
      <c r="B2040" s="3" t="s">
        <v>9043</v>
      </c>
      <c r="C2040" s="4">
        <v>43937</v>
      </c>
      <c r="D2040" s="3"/>
      <c r="E2040" s="5">
        <v>0</v>
      </c>
      <c r="F2040" s="3" t="s">
        <v>9044</v>
      </c>
      <c r="G2040" s="3" t="s">
        <v>9045</v>
      </c>
      <c r="H2040" s="4">
        <v>43937</v>
      </c>
      <c r="I2040" s="3" t="s">
        <v>33</v>
      </c>
      <c r="J2040" s="6">
        <v>3600</v>
      </c>
      <c r="K2040" s="3" t="s">
        <v>16267</v>
      </c>
      <c r="L2040" s="3"/>
      <c r="M2040" s="3"/>
    </row>
    <row r="2041" spans="1:13" s="1" customFormat="1" ht="14.9" customHeight="1" x14ac:dyDescent="0.2">
      <c r="A2041" s="3" t="s">
        <v>824</v>
      </c>
      <c r="B2041" s="3" t="s">
        <v>10283</v>
      </c>
      <c r="C2041" s="4">
        <v>40269</v>
      </c>
      <c r="D2041" s="3"/>
      <c r="E2041" s="5">
        <v>0</v>
      </c>
      <c r="F2041" s="3" t="s">
        <v>10284</v>
      </c>
      <c r="G2041" s="3" t="s">
        <v>10285</v>
      </c>
      <c r="H2041" s="4">
        <v>40269</v>
      </c>
      <c r="I2041" s="3" t="s">
        <v>641</v>
      </c>
      <c r="J2041" s="6">
        <v>1500</v>
      </c>
      <c r="K2041" s="3"/>
      <c r="L2041" s="3"/>
      <c r="M2041" s="3"/>
    </row>
    <row r="2042" spans="1:13" s="1" customFormat="1" ht="14.9" customHeight="1" x14ac:dyDescent="0.2">
      <c r="A2042" s="3" t="s">
        <v>824</v>
      </c>
      <c r="B2042" s="3" t="s">
        <v>6558</v>
      </c>
      <c r="C2042" s="4">
        <v>33717</v>
      </c>
      <c r="D2042" s="3"/>
      <c r="E2042" s="5">
        <v>0</v>
      </c>
      <c r="F2042" s="3" t="s">
        <v>6559</v>
      </c>
      <c r="G2042" s="3" t="s">
        <v>57</v>
      </c>
      <c r="H2042" s="4">
        <v>45379</v>
      </c>
      <c r="I2042" s="3" t="s">
        <v>98</v>
      </c>
      <c r="J2042" s="6">
        <v>11500</v>
      </c>
      <c r="K2042" s="3"/>
      <c r="L2042" s="3"/>
      <c r="M2042" s="3"/>
    </row>
    <row r="2043" spans="1:13" s="1" customFormat="1" ht="14.9" customHeight="1" x14ac:dyDescent="0.2">
      <c r="A2043" s="3" t="s">
        <v>824</v>
      </c>
      <c r="B2043" s="3" t="s">
        <v>8749</v>
      </c>
      <c r="C2043" s="4">
        <v>33717</v>
      </c>
      <c r="D2043" s="3"/>
      <c r="E2043" s="5">
        <v>800</v>
      </c>
      <c r="F2043" s="3" t="s">
        <v>8750</v>
      </c>
      <c r="G2043" s="3" t="s">
        <v>57</v>
      </c>
      <c r="H2043" s="4">
        <v>42070</v>
      </c>
      <c r="I2043" s="3" t="s">
        <v>68</v>
      </c>
      <c r="J2043" s="6">
        <v>14500</v>
      </c>
      <c r="K2043" s="3"/>
      <c r="L2043" s="3" t="s">
        <v>16267</v>
      </c>
      <c r="M2043" s="3"/>
    </row>
    <row r="2044" spans="1:13" s="1" customFormat="1" ht="14.9" customHeight="1" x14ac:dyDescent="0.2">
      <c r="A2044" s="3" t="s">
        <v>824</v>
      </c>
      <c r="B2044" s="3" t="s">
        <v>12615</v>
      </c>
      <c r="C2044" s="4">
        <v>33717</v>
      </c>
      <c r="D2044" s="3" t="s">
        <v>12616</v>
      </c>
      <c r="E2044" s="5">
        <v>0</v>
      </c>
      <c r="F2044" s="3" t="s">
        <v>12617</v>
      </c>
      <c r="G2044" s="3" t="s">
        <v>57</v>
      </c>
      <c r="H2044" s="4">
        <v>45118</v>
      </c>
      <c r="I2044" s="3" t="s">
        <v>68</v>
      </c>
      <c r="J2044" s="6">
        <v>11000</v>
      </c>
      <c r="K2044" s="3"/>
      <c r="L2044" s="3"/>
      <c r="M2044" s="3"/>
    </row>
    <row r="2045" spans="1:13" s="1" customFormat="1" ht="14.9" customHeight="1" x14ac:dyDescent="0.2">
      <c r="A2045" s="3" t="s">
        <v>824</v>
      </c>
      <c r="B2045" s="3" t="s">
        <v>16160</v>
      </c>
      <c r="C2045" s="4">
        <v>33717</v>
      </c>
      <c r="D2045" s="3" t="s">
        <v>16161</v>
      </c>
      <c r="E2045" s="5">
        <v>2600</v>
      </c>
      <c r="F2045" s="3" t="s">
        <v>16162</v>
      </c>
      <c r="G2045" s="3" t="s">
        <v>57</v>
      </c>
      <c r="H2045" s="4">
        <v>42948</v>
      </c>
      <c r="I2045" s="3" t="s">
        <v>157</v>
      </c>
      <c r="J2045" s="6">
        <v>20500</v>
      </c>
      <c r="K2045" s="3"/>
      <c r="L2045" s="3" t="s">
        <v>16267</v>
      </c>
      <c r="M2045" s="3"/>
    </row>
    <row r="2046" spans="1:13" s="1" customFormat="1" ht="14.9" customHeight="1" x14ac:dyDescent="0.2">
      <c r="A2046" s="3" t="s">
        <v>824</v>
      </c>
      <c r="B2046" s="3" t="s">
        <v>7957</v>
      </c>
      <c r="C2046" s="4">
        <v>35934</v>
      </c>
      <c r="D2046" s="3"/>
      <c r="E2046" s="5">
        <v>800</v>
      </c>
      <c r="F2046" s="3" t="s">
        <v>7958</v>
      </c>
      <c r="G2046" s="3" t="s">
        <v>7959</v>
      </c>
      <c r="H2046" s="4">
        <v>35934</v>
      </c>
      <c r="I2046" s="3" t="s">
        <v>68</v>
      </c>
      <c r="J2046" s="6">
        <v>13000</v>
      </c>
      <c r="K2046" s="3"/>
      <c r="L2046" s="3" t="s">
        <v>16267</v>
      </c>
      <c r="M2046" s="3"/>
    </row>
    <row r="2047" spans="1:13" s="1" customFormat="1" ht="14.9" customHeight="1" x14ac:dyDescent="0.2">
      <c r="A2047" s="3" t="s">
        <v>824</v>
      </c>
      <c r="B2047" s="3" t="s">
        <v>7168</v>
      </c>
      <c r="C2047" s="4">
        <v>33695</v>
      </c>
      <c r="D2047" s="3" t="s">
        <v>7169</v>
      </c>
      <c r="E2047" s="5">
        <v>2600</v>
      </c>
      <c r="F2047" s="3" t="s">
        <v>7170</v>
      </c>
      <c r="G2047" s="3" t="s">
        <v>7171</v>
      </c>
      <c r="H2047" s="4">
        <v>33695</v>
      </c>
      <c r="I2047" s="3" t="s">
        <v>68</v>
      </c>
      <c r="J2047" s="6">
        <v>23500</v>
      </c>
      <c r="K2047" s="3"/>
      <c r="L2047" s="3" t="s">
        <v>16267</v>
      </c>
      <c r="M2047" s="3"/>
    </row>
    <row r="2048" spans="1:13" s="1" customFormat="1" ht="14.9" customHeight="1" x14ac:dyDescent="0.2">
      <c r="A2048" s="3" t="s">
        <v>824</v>
      </c>
      <c r="B2048" s="3" t="s">
        <v>7973</v>
      </c>
      <c r="C2048" s="4">
        <v>39731</v>
      </c>
      <c r="D2048" s="3"/>
      <c r="E2048" s="5">
        <v>0</v>
      </c>
      <c r="F2048" s="3" t="s">
        <v>7974</v>
      </c>
      <c r="G2048" s="3" t="s">
        <v>7975</v>
      </c>
      <c r="H2048" s="4">
        <v>44784</v>
      </c>
      <c r="I2048" s="3" t="s">
        <v>157</v>
      </c>
      <c r="J2048" s="6">
        <v>8100</v>
      </c>
      <c r="K2048" s="3"/>
      <c r="L2048" s="3"/>
      <c r="M2048" s="3"/>
    </row>
    <row r="2049" spans="1:13" s="1" customFormat="1" ht="14.9" customHeight="1" x14ac:dyDescent="0.2">
      <c r="A2049" s="3" t="s">
        <v>824</v>
      </c>
      <c r="B2049" s="3" t="s">
        <v>9572</v>
      </c>
      <c r="C2049" s="4">
        <v>37408</v>
      </c>
      <c r="D2049" s="3"/>
      <c r="E2049" s="5">
        <v>0</v>
      </c>
      <c r="F2049" s="3" t="s">
        <v>9573</v>
      </c>
      <c r="G2049" s="3" t="s">
        <v>9574</v>
      </c>
      <c r="H2049" s="4">
        <v>37408</v>
      </c>
      <c r="I2049" s="3" t="s">
        <v>33</v>
      </c>
      <c r="J2049" s="6">
        <v>1050</v>
      </c>
      <c r="K2049" s="3" t="s">
        <v>16267</v>
      </c>
      <c r="L2049" s="3"/>
      <c r="M2049" s="3"/>
    </row>
    <row r="2050" spans="1:13" s="1" customFormat="1" ht="14.9" customHeight="1" x14ac:dyDescent="0.2">
      <c r="A2050" s="3" t="s">
        <v>824</v>
      </c>
      <c r="B2050" s="3" t="s">
        <v>9575</v>
      </c>
      <c r="C2050" s="4">
        <v>34790</v>
      </c>
      <c r="D2050" s="3"/>
      <c r="E2050" s="5">
        <v>406.06</v>
      </c>
      <c r="F2050" s="3" t="s">
        <v>9576</v>
      </c>
      <c r="G2050" s="3" t="s">
        <v>9574</v>
      </c>
      <c r="H2050" s="4">
        <v>34790</v>
      </c>
      <c r="I2050" s="3" t="s">
        <v>204</v>
      </c>
      <c r="J2050" s="6">
        <v>1025</v>
      </c>
      <c r="K2050" s="3"/>
      <c r="L2050" s="3"/>
      <c r="M2050" s="3"/>
    </row>
    <row r="2051" spans="1:13" s="1" customFormat="1" ht="14.9" customHeight="1" x14ac:dyDescent="0.2">
      <c r="A2051" s="3" t="s">
        <v>824</v>
      </c>
      <c r="B2051" s="3" t="s">
        <v>8295</v>
      </c>
      <c r="C2051" s="4">
        <v>36982</v>
      </c>
      <c r="D2051" s="3"/>
      <c r="E2051" s="5">
        <v>4762.33</v>
      </c>
      <c r="F2051" s="3" t="s">
        <v>8296</v>
      </c>
      <c r="G2051" s="3" t="s">
        <v>8297</v>
      </c>
      <c r="H2051" s="4">
        <v>36982</v>
      </c>
      <c r="I2051" s="3" t="s">
        <v>68</v>
      </c>
      <c r="J2051" s="6">
        <v>24000</v>
      </c>
      <c r="K2051" s="3"/>
      <c r="L2051" s="3" t="s">
        <v>16267</v>
      </c>
      <c r="M2051" s="3"/>
    </row>
    <row r="2052" spans="1:13" s="1" customFormat="1" ht="14.9" customHeight="1" x14ac:dyDescent="0.2">
      <c r="A2052" s="3" t="s">
        <v>824</v>
      </c>
      <c r="B2052" s="3" t="s">
        <v>7062</v>
      </c>
      <c r="C2052" s="4">
        <v>37347</v>
      </c>
      <c r="D2052" s="3" t="s">
        <v>7063</v>
      </c>
      <c r="E2052" s="5">
        <v>33766.199999999997</v>
      </c>
      <c r="F2052" s="3" t="s">
        <v>7064</v>
      </c>
      <c r="G2052" s="3" t="s">
        <v>7065</v>
      </c>
      <c r="H2052" s="4">
        <v>37347</v>
      </c>
      <c r="I2052" s="3" t="s">
        <v>2499</v>
      </c>
      <c r="J2052" s="6">
        <v>105000</v>
      </c>
      <c r="K2052" s="3" t="s">
        <v>16267</v>
      </c>
      <c r="L2052" s="3" t="s">
        <v>16267</v>
      </c>
      <c r="M2052" s="3"/>
    </row>
    <row r="2053" spans="1:13" s="1" customFormat="1" ht="14.9" customHeight="1" x14ac:dyDescent="0.2">
      <c r="A2053" s="3" t="s">
        <v>824</v>
      </c>
      <c r="B2053" s="3" t="s">
        <v>7069</v>
      </c>
      <c r="C2053" s="4">
        <v>42480</v>
      </c>
      <c r="D2053" s="3" t="s">
        <v>7070</v>
      </c>
      <c r="E2053" s="5">
        <v>148148</v>
      </c>
      <c r="F2053" s="3" t="s">
        <v>7071</v>
      </c>
      <c r="G2053" s="3" t="s">
        <v>7072</v>
      </c>
      <c r="H2053" s="4">
        <v>42480</v>
      </c>
      <c r="I2053" s="3" t="s">
        <v>7073</v>
      </c>
      <c r="J2053" s="6">
        <v>1430000</v>
      </c>
      <c r="K2053" s="3"/>
      <c r="L2053" s="3"/>
      <c r="M2053" s="3"/>
    </row>
    <row r="2054" spans="1:13" s="1" customFormat="1" ht="14.9" customHeight="1" x14ac:dyDescent="0.2">
      <c r="A2054" s="3" t="s">
        <v>824</v>
      </c>
      <c r="B2054" s="3" t="s">
        <v>6356</v>
      </c>
      <c r="C2054" s="4">
        <v>42480</v>
      </c>
      <c r="D2054" s="3" t="s">
        <v>6357</v>
      </c>
      <c r="E2054" s="5">
        <v>17645.89</v>
      </c>
      <c r="F2054" s="3" t="s">
        <v>6358</v>
      </c>
      <c r="G2054" s="3" t="s">
        <v>57</v>
      </c>
      <c r="H2054" s="4">
        <v>42618</v>
      </c>
      <c r="I2054" s="3" t="s">
        <v>1640</v>
      </c>
      <c r="J2054" s="6">
        <v>64000</v>
      </c>
      <c r="K2054" s="3"/>
      <c r="L2054" s="3"/>
      <c r="M2054" s="3"/>
    </row>
    <row r="2055" spans="1:13" s="1" customFormat="1" ht="14.9" customHeight="1" x14ac:dyDescent="0.2">
      <c r="A2055" s="3" t="s">
        <v>824</v>
      </c>
      <c r="B2055" s="3" t="s">
        <v>15798</v>
      </c>
      <c r="C2055" s="4">
        <v>45017</v>
      </c>
      <c r="D2055" s="3" t="s">
        <v>15799</v>
      </c>
      <c r="E2055" s="5">
        <v>89.59</v>
      </c>
      <c r="F2055" s="3" t="s">
        <v>15800</v>
      </c>
      <c r="G2055" s="3" t="s">
        <v>15585</v>
      </c>
      <c r="H2055" s="4">
        <v>45017</v>
      </c>
      <c r="I2055" s="3" t="s">
        <v>1380</v>
      </c>
      <c r="J2055" s="6">
        <v>225</v>
      </c>
      <c r="K2055" s="3"/>
      <c r="L2055" s="3"/>
      <c r="M2055" s="3"/>
    </row>
    <row r="2056" spans="1:13" s="1" customFormat="1" ht="14.9" customHeight="1" x14ac:dyDescent="0.2">
      <c r="A2056" s="3" t="s">
        <v>824</v>
      </c>
      <c r="B2056" s="3" t="s">
        <v>7879</v>
      </c>
      <c r="C2056" s="4">
        <v>44652</v>
      </c>
      <c r="D2056" s="3"/>
      <c r="E2056" s="5">
        <v>0</v>
      </c>
      <c r="F2056" s="3" t="s">
        <v>7880</v>
      </c>
      <c r="G2056" s="3" t="s">
        <v>7881</v>
      </c>
      <c r="H2056" s="4">
        <v>44652</v>
      </c>
      <c r="I2056" s="3" t="s">
        <v>641</v>
      </c>
      <c r="J2056" s="6">
        <v>3950</v>
      </c>
      <c r="K2056" s="3"/>
      <c r="L2056" s="3"/>
      <c r="M2056" s="3"/>
    </row>
    <row r="2057" spans="1:13" s="1" customFormat="1" ht="14.9" customHeight="1" x14ac:dyDescent="0.2">
      <c r="A2057" s="3" t="s">
        <v>824</v>
      </c>
      <c r="B2057" s="3" t="s">
        <v>8001</v>
      </c>
      <c r="C2057" s="4">
        <v>44428</v>
      </c>
      <c r="D2057" s="3"/>
      <c r="E2057" s="5">
        <v>0</v>
      </c>
      <c r="F2057" s="3" t="s">
        <v>8002</v>
      </c>
      <c r="G2057" s="3" t="s">
        <v>8003</v>
      </c>
      <c r="H2057" s="4">
        <v>44428</v>
      </c>
      <c r="I2057" s="3" t="s">
        <v>641</v>
      </c>
      <c r="J2057" s="6">
        <v>4800</v>
      </c>
      <c r="K2057" s="3"/>
      <c r="L2057" s="3"/>
      <c r="M2057" s="3"/>
    </row>
    <row r="2058" spans="1:13" s="1" customFormat="1" ht="14.9" customHeight="1" x14ac:dyDescent="0.2">
      <c r="A2058" s="3" t="s">
        <v>824</v>
      </c>
      <c r="B2058" s="3" t="s">
        <v>7319</v>
      </c>
      <c r="C2058" s="4">
        <v>33725</v>
      </c>
      <c r="D2058" s="3" t="s">
        <v>7320</v>
      </c>
      <c r="E2058" s="5">
        <v>9503</v>
      </c>
      <c r="F2058" s="3" t="s">
        <v>7321</v>
      </c>
      <c r="G2058" s="3" t="s">
        <v>7322</v>
      </c>
      <c r="H2058" s="4">
        <v>45908</v>
      </c>
      <c r="I2058" s="3" t="s">
        <v>68</v>
      </c>
      <c r="J2058" s="6">
        <v>21500</v>
      </c>
      <c r="K2058" s="3"/>
      <c r="L2058" s="3"/>
      <c r="M2058" s="3"/>
    </row>
    <row r="2059" spans="1:13" s="1" customFormat="1" ht="14.9" customHeight="1" x14ac:dyDescent="0.2">
      <c r="A2059" s="3" t="s">
        <v>824</v>
      </c>
      <c r="B2059" s="3" t="s">
        <v>5276</v>
      </c>
      <c r="C2059" s="4">
        <v>33695</v>
      </c>
      <c r="D2059" s="3" t="s">
        <v>5277</v>
      </c>
      <c r="E2059" s="5">
        <v>9282</v>
      </c>
      <c r="F2059" s="3" t="s">
        <v>5278</v>
      </c>
      <c r="G2059" s="3" t="s">
        <v>5279</v>
      </c>
      <c r="H2059" s="4">
        <v>33695</v>
      </c>
      <c r="I2059" s="3" t="s">
        <v>157</v>
      </c>
      <c r="J2059" s="6">
        <v>21000</v>
      </c>
      <c r="K2059" s="3"/>
      <c r="L2059" s="3"/>
      <c r="M2059" s="3"/>
    </row>
    <row r="2060" spans="1:13" s="1" customFormat="1" ht="14.9" customHeight="1" x14ac:dyDescent="0.2">
      <c r="A2060" s="3" t="s">
        <v>824</v>
      </c>
      <c r="B2060" s="3" t="s">
        <v>11793</v>
      </c>
      <c r="C2060" s="4">
        <v>37712</v>
      </c>
      <c r="D2060" s="3" t="s">
        <v>11794</v>
      </c>
      <c r="E2060" s="5">
        <v>15207.03</v>
      </c>
      <c r="F2060" s="3" t="s">
        <v>11795</v>
      </c>
      <c r="G2060" s="3" t="s">
        <v>11796</v>
      </c>
      <c r="H2060" s="4">
        <v>37712</v>
      </c>
      <c r="I2060" s="3" t="s">
        <v>68</v>
      </c>
      <c r="J2060" s="6">
        <v>34500</v>
      </c>
      <c r="K2060" s="3"/>
      <c r="L2060" s="3"/>
      <c r="M2060" s="3"/>
    </row>
    <row r="2061" spans="1:13" s="1" customFormat="1" ht="14.9" customHeight="1" x14ac:dyDescent="0.2">
      <c r="A2061" s="3" t="s">
        <v>824</v>
      </c>
      <c r="B2061" s="3" t="s">
        <v>4405</v>
      </c>
      <c r="C2061" s="4">
        <v>42485</v>
      </c>
      <c r="D2061" s="3" t="s">
        <v>4406</v>
      </c>
      <c r="E2061" s="5">
        <v>8398</v>
      </c>
      <c r="F2061" s="3" t="s">
        <v>4407</v>
      </c>
      <c r="G2061" s="3" t="s">
        <v>4408</v>
      </c>
      <c r="H2061" s="4">
        <v>44743</v>
      </c>
      <c r="I2061" s="3" t="s">
        <v>4409</v>
      </c>
      <c r="J2061" s="6">
        <v>19000</v>
      </c>
      <c r="K2061" s="3"/>
      <c r="L2061" s="3"/>
      <c r="M2061" s="3"/>
    </row>
    <row r="2062" spans="1:13" s="1" customFormat="1" ht="14.9" customHeight="1" x14ac:dyDescent="0.2">
      <c r="A2062" s="3" t="s">
        <v>824</v>
      </c>
      <c r="B2062" s="3" t="s">
        <v>4401</v>
      </c>
      <c r="C2062" s="4">
        <v>42485</v>
      </c>
      <c r="D2062" s="3" t="s">
        <v>4402</v>
      </c>
      <c r="E2062" s="5">
        <v>1370.2</v>
      </c>
      <c r="F2062" s="3" t="s">
        <v>4403</v>
      </c>
      <c r="G2062" s="3" t="s">
        <v>4404</v>
      </c>
      <c r="H2062" s="4">
        <v>43545</v>
      </c>
      <c r="I2062" s="3" t="s">
        <v>27</v>
      </c>
      <c r="J2062" s="6">
        <v>3100</v>
      </c>
      <c r="K2062" s="3"/>
      <c r="L2062" s="3"/>
      <c r="M2062" s="3"/>
    </row>
    <row r="2063" spans="1:13" s="1" customFormat="1" ht="14.9" customHeight="1" x14ac:dyDescent="0.2">
      <c r="A2063" s="3" t="s">
        <v>824</v>
      </c>
      <c r="B2063" s="3" t="s">
        <v>11265</v>
      </c>
      <c r="C2063" s="4">
        <v>43656</v>
      </c>
      <c r="D2063" s="3"/>
      <c r="E2063" s="5">
        <v>0</v>
      </c>
      <c r="F2063" s="3" t="s">
        <v>11266</v>
      </c>
      <c r="G2063" s="3" t="s">
        <v>11267</v>
      </c>
      <c r="H2063" s="4">
        <v>44501</v>
      </c>
      <c r="I2063" s="3" t="s">
        <v>68</v>
      </c>
      <c r="J2063" s="6">
        <v>4950</v>
      </c>
      <c r="K2063" s="3"/>
      <c r="L2063" s="3"/>
      <c r="M2063" s="3"/>
    </row>
    <row r="2064" spans="1:13" s="1" customFormat="1" ht="14.9" customHeight="1" x14ac:dyDescent="0.2">
      <c r="A2064" s="3" t="s">
        <v>824</v>
      </c>
      <c r="B2064" s="3" t="s">
        <v>10601</v>
      </c>
      <c r="C2064" s="4">
        <v>43647</v>
      </c>
      <c r="D2064" s="3" t="s">
        <v>10602</v>
      </c>
      <c r="E2064" s="5">
        <v>0</v>
      </c>
      <c r="F2064" s="3" t="s">
        <v>10603</v>
      </c>
      <c r="G2064" s="3" t="s">
        <v>57</v>
      </c>
      <c r="H2064" s="4">
        <v>46012</v>
      </c>
      <c r="I2064" s="3" t="s">
        <v>68</v>
      </c>
      <c r="J2064" s="6">
        <v>5000</v>
      </c>
      <c r="K2064" s="3"/>
      <c r="L2064" s="3"/>
      <c r="M2064" s="3"/>
    </row>
    <row r="2065" spans="1:13" s="1" customFormat="1" ht="14.9" customHeight="1" x14ac:dyDescent="0.2">
      <c r="A2065" s="3" t="s">
        <v>824</v>
      </c>
      <c r="B2065" s="3" t="s">
        <v>14590</v>
      </c>
      <c r="C2065" s="4">
        <v>43647</v>
      </c>
      <c r="D2065" s="3" t="s">
        <v>14591</v>
      </c>
      <c r="E2065" s="5">
        <v>0</v>
      </c>
      <c r="F2065" s="3" t="s">
        <v>14592</v>
      </c>
      <c r="G2065" s="3" t="s">
        <v>57</v>
      </c>
      <c r="H2065" s="4">
        <v>43647</v>
      </c>
      <c r="I2065" s="3" t="s">
        <v>68</v>
      </c>
      <c r="J2065" s="6">
        <v>4950</v>
      </c>
      <c r="K2065" s="3"/>
      <c r="L2065" s="3"/>
      <c r="M2065" s="3"/>
    </row>
    <row r="2066" spans="1:13" s="1" customFormat="1" ht="14.9" customHeight="1" x14ac:dyDescent="0.2">
      <c r="A2066" s="3" t="s">
        <v>824</v>
      </c>
      <c r="B2066" s="3" t="s">
        <v>3803</v>
      </c>
      <c r="C2066" s="4">
        <v>44256</v>
      </c>
      <c r="D2066" s="3" t="s">
        <v>3804</v>
      </c>
      <c r="E2066" s="5">
        <v>0</v>
      </c>
      <c r="F2066" s="3" t="s">
        <v>3805</v>
      </c>
      <c r="G2066" s="3" t="s">
        <v>3806</v>
      </c>
      <c r="H2066" s="4">
        <v>44256</v>
      </c>
      <c r="I2066" s="3" t="s">
        <v>142</v>
      </c>
      <c r="J2066" s="6">
        <v>3900</v>
      </c>
      <c r="K2066" s="3"/>
      <c r="L2066" s="3"/>
      <c r="M2066" s="3"/>
    </row>
    <row r="2067" spans="1:13" s="1" customFormat="1" ht="14.9" customHeight="1" x14ac:dyDescent="0.2">
      <c r="A2067" s="3" t="s">
        <v>824</v>
      </c>
      <c r="B2067" s="3" t="s">
        <v>10105</v>
      </c>
      <c r="C2067" s="4">
        <v>43374</v>
      </c>
      <c r="D2067" s="3"/>
      <c r="E2067" s="5">
        <v>42385</v>
      </c>
      <c r="F2067" s="3" t="s">
        <v>10106</v>
      </c>
      <c r="G2067" s="3" t="s">
        <v>57</v>
      </c>
      <c r="H2067" s="4">
        <v>43374</v>
      </c>
      <c r="I2067" s="3" t="s">
        <v>93</v>
      </c>
      <c r="J2067" s="6">
        <v>86500</v>
      </c>
      <c r="K2067" s="3"/>
      <c r="L2067" s="3"/>
      <c r="M2067" s="3"/>
    </row>
    <row r="2068" spans="1:13" s="1" customFormat="1" ht="14.9" customHeight="1" x14ac:dyDescent="0.2">
      <c r="A2068" s="3" t="s">
        <v>824</v>
      </c>
      <c r="B2068" s="3" t="s">
        <v>825</v>
      </c>
      <c r="C2068" s="4">
        <v>36982</v>
      </c>
      <c r="D2068" s="3" t="s">
        <v>822</v>
      </c>
      <c r="E2068" s="5">
        <v>3801.2</v>
      </c>
      <c r="F2068" s="3" t="s">
        <v>826</v>
      </c>
      <c r="G2068" s="3" t="s">
        <v>390</v>
      </c>
      <c r="H2068" s="4">
        <v>37406</v>
      </c>
      <c r="I2068" s="3" t="s">
        <v>391</v>
      </c>
      <c r="J2068" s="6">
        <v>8600</v>
      </c>
      <c r="K2068" s="3"/>
      <c r="L2068" s="3"/>
      <c r="M2068" s="3"/>
    </row>
    <row r="2069" spans="1:13" s="1" customFormat="1" ht="14.9" customHeight="1" x14ac:dyDescent="0.2">
      <c r="A2069" s="3" t="s">
        <v>824</v>
      </c>
      <c r="B2069" s="3" t="s">
        <v>10979</v>
      </c>
      <c r="C2069" s="4">
        <v>32964</v>
      </c>
      <c r="D2069" s="3" t="s">
        <v>10980</v>
      </c>
      <c r="E2069" s="5">
        <v>0</v>
      </c>
      <c r="F2069" s="3" t="s">
        <v>10981</v>
      </c>
      <c r="G2069" s="3" t="s">
        <v>10982</v>
      </c>
      <c r="H2069" s="4">
        <v>32964</v>
      </c>
      <c r="I2069" s="3" t="s">
        <v>1350</v>
      </c>
      <c r="J2069" s="6">
        <v>1550</v>
      </c>
      <c r="K2069" s="3" t="s">
        <v>16267</v>
      </c>
      <c r="L2069" s="3"/>
      <c r="M2069" s="3"/>
    </row>
    <row r="2070" spans="1:13" s="1" customFormat="1" ht="14.9" customHeight="1" x14ac:dyDescent="0.2">
      <c r="A2070" s="3" t="s">
        <v>824</v>
      </c>
      <c r="B2070" s="3" t="s">
        <v>12456</v>
      </c>
      <c r="C2070" s="4">
        <v>35217</v>
      </c>
      <c r="D2070" s="3" t="s">
        <v>12457</v>
      </c>
      <c r="E2070" s="5">
        <v>2600</v>
      </c>
      <c r="F2070" s="3" t="s">
        <v>12458</v>
      </c>
      <c r="G2070" s="3" t="s">
        <v>12459</v>
      </c>
      <c r="H2070" s="4">
        <v>40806</v>
      </c>
      <c r="I2070" s="3" t="s">
        <v>345</v>
      </c>
      <c r="J2070" s="6">
        <v>15000</v>
      </c>
      <c r="K2070" s="3"/>
      <c r="L2070" s="3" t="s">
        <v>16267</v>
      </c>
      <c r="M2070" s="3"/>
    </row>
    <row r="2071" spans="1:13" s="1" customFormat="1" ht="14.9" customHeight="1" x14ac:dyDescent="0.2">
      <c r="A2071" s="3" t="s">
        <v>824</v>
      </c>
      <c r="B2071" s="3" t="s">
        <v>14056</v>
      </c>
      <c r="C2071" s="4">
        <v>32964</v>
      </c>
      <c r="D2071" s="3" t="s">
        <v>14057</v>
      </c>
      <c r="E2071" s="5">
        <v>0</v>
      </c>
      <c r="F2071" s="3" t="s">
        <v>14058</v>
      </c>
      <c r="G2071" s="3" t="s">
        <v>14059</v>
      </c>
      <c r="H2071" s="4">
        <v>40110</v>
      </c>
      <c r="I2071" s="3" t="s">
        <v>157</v>
      </c>
      <c r="J2071" s="6">
        <v>11750</v>
      </c>
      <c r="K2071" s="3"/>
      <c r="L2071" s="3"/>
      <c r="M2071" s="3"/>
    </row>
    <row r="2072" spans="1:13" s="1" customFormat="1" ht="14.9" customHeight="1" x14ac:dyDescent="0.2">
      <c r="A2072" s="3" t="s">
        <v>824</v>
      </c>
      <c r="B2072" s="3" t="s">
        <v>3234</v>
      </c>
      <c r="C2072" s="4">
        <v>40269</v>
      </c>
      <c r="D2072" s="3" t="s">
        <v>3235</v>
      </c>
      <c r="E2072" s="5">
        <v>13772.4</v>
      </c>
      <c r="F2072" s="3" t="s">
        <v>3236</v>
      </c>
      <c r="G2072" s="3" t="s">
        <v>3237</v>
      </c>
      <c r="H2072" s="4">
        <v>44468</v>
      </c>
      <c r="I2072" s="3" t="s">
        <v>93</v>
      </c>
      <c r="J2072" s="6">
        <v>60000</v>
      </c>
      <c r="K2072" s="3" t="s">
        <v>16267</v>
      </c>
      <c r="L2072" s="3" t="s">
        <v>16267</v>
      </c>
      <c r="M2072" s="3"/>
    </row>
    <row r="2073" spans="1:13" s="1" customFormat="1" ht="14.9" customHeight="1" x14ac:dyDescent="0.2">
      <c r="A2073" s="3" t="s">
        <v>824</v>
      </c>
      <c r="B2073" s="3" t="s">
        <v>13436</v>
      </c>
      <c r="C2073" s="4">
        <v>32964</v>
      </c>
      <c r="D2073" s="3"/>
      <c r="E2073" s="5">
        <v>0</v>
      </c>
      <c r="F2073" s="3" t="s">
        <v>13437</v>
      </c>
      <c r="G2073" s="3" t="s">
        <v>13438</v>
      </c>
      <c r="H2073" s="4">
        <v>44768</v>
      </c>
      <c r="I2073" s="3" t="s">
        <v>68</v>
      </c>
      <c r="J2073" s="6">
        <v>9500</v>
      </c>
      <c r="K2073" s="3"/>
      <c r="L2073" s="3"/>
      <c r="M2073" s="3"/>
    </row>
    <row r="2074" spans="1:13" s="1" customFormat="1" ht="14.9" customHeight="1" x14ac:dyDescent="0.2">
      <c r="A2074" s="3" t="s">
        <v>824</v>
      </c>
      <c r="B2074" s="3" t="s">
        <v>15765</v>
      </c>
      <c r="C2074" s="4">
        <v>34790</v>
      </c>
      <c r="D2074" s="3" t="s">
        <v>15716</v>
      </c>
      <c r="E2074" s="5">
        <v>519.35</v>
      </c>
      <c r="F2074" s="3" t="s">
        <v>15766</v>
      </c>
      <c r="G2074" s="3" t="s">
        <v>15585</v>
      </c>
      <c r="H2074" s="4">
        <v>34790</v>
      </c>
      <c r="I2074" s="3" t="s">
        <v>699</v>
      </c>
      <c r="J2074" s="6">
        <v>1175</v>
      </c>
      <c r="K2074" s="3"/>
      <c r="L2074" s="3"/>
      <c r="M2074" s="3"/>
    </row>
    <row r="2075" spans="1:13" s="1" customFormat="1" ht="14.9" customHeight="1" x14ac:dyDescent="0.2">
      <c r="A2075" s="3" t="s">
        <v>824</v>
      </c>
      <c r="B2075" s="3" t="s">
        <v>10015</v>
      </c>
      <c r="C2075" s="4">
        <v>45452</v>
      </c>
      <c r="D2075" s="3"/>
      <c r="E2075" s="5">
        <v>0</v>
      </c>
      <c r="F2075" s="3" t="s">
        <v>10016</v>
      </c>
      <c r="G2075" s="3" t="s">
        <v>10017</v>
      </c>
      <c r="H2075" s="4">
        <v>45452</v>
      </c>
      <c r="I2075" s="3" t="s">
        <v>33</v>
      </c>
      <c r="J2075" s="6">
        <v>1450</v>
      </c>
      <c r="K2075" s="3" t="s">
        <v>16267</v>
      </c>
      <c r="L2075" s="3"/>
      <c r="M2075" s="3"/>
    </row>
    <row r="2076" spans="1:13" s="1" customFormat="1" ht="14.9" customHeight="1" x14ac:dyDescent="0.2">
      <c r="A2076" s="3" t="s">
        <v>824</v>
      </c>
      <c r="B2076" s="3" t="s">
        <v>12302</v>
      </c>
      <c r="C2076" s="4">
        <v>32964</v>
      </c>
      <c r="D2076" s="3" t="s">
        <v>12303</v>
      </c>
      <c r="E2076" s="5">
        <v>680</v>
      </c>
      <c r="F2076" s="3" t="s">
        <v>12304</v>
      </c>
      <c r="G2076" s="3" t="s">
        <v>57</v>
      </c>
      <c r="H2076" s="4">
        <v>45773</v>
      </c>
      <c r="I2076" s="3" t="s">
        <v>218</v>
      </c>
      <c r="J2076" s="6">
        <v>23500</v>
      </c>
      <c r="K2076" s="3" t="s">
        <v>16267</v>
      </c>
      <c r="L2076" s="3" t="s">
        <v>16267</v>
      </c>
      <c r="M2076" s="3" t="s">
        <v>16267</v>
      </c>
    </row>
    <row r="2077" spans="1:13" s="1" customFormat="1" ht="14.9" customHeight="1" x14ac:dyDescent="0.2">
      <c r="A2077" s="3" t="s">
        <v>824</v>
      </c>
      <c r="B2077" s="3" t="s">
        <v>14139</v>
      </c>
      <c r="C2077" s="4">
        <v>35356</v>
      </c>
      <c r="D2077" s="3" t="s">
        <v>14140</v>
      </c>
      <c r="E2077" s="5">
        <v>423.36</v>
      </c>
      <c r="F2077" s="3" t="s">
        <v>14141</v>
      </c>
      <c r="G2077" s="3" t="s">
        <v>57</v>
      </c>
      <c r="H2077" s="4">
        <v>46113</v>
      </c>
      <c r="I2077" s="3" t="s">
        <v>21</v>
      </c>
      <c r="J2077" s="6">
        <v>5400</v>
      </c>
      <c r="K2077" s="3" t="s">
        <v>16267</v>
      </c>
      <c r="L2077" s="3"/>
      <c r="M2077" s="3"/>
    </row>
    <row r="2078" spans="1:13" s="1" customFormat="1" ht="14.9" customHeight="1" x14ac:dyDescent="0.2">
      <c r="A2078" s="3" t="s">
        <v>824</v>
      </c>
      <c r="B2078" s="3" t="s">
        <v>9419</v>
      </c>
      <c r="C2078" s="4">
        <v>39904</v>
      </c>
      <c r="D2078" s="3"/>
      <c r="E2078" s="5">
        <v>0</v>
      </c>
      <c r="F2078" s="3" t="s">
        <v>9420</v>
      </c>
      <c r="G2078" s="3" t="s">
        <v>9421</v>
      </c>
      <c r="H2078" s="4">
        <v>39904</v>
      </c>
      <c r="I2078" s="3" t="s">
        <v>5947</v>
      </c>
      <c r="J2078" s="6">
        <v>8000</v>
      </c>
      <c r="K2078" s="3"/>
      <c r="L2078" s="3"/>
      <c r="M2078" s="3"/>
    </row>
    <row r="2079" spans="1:13" s="1" customFormat="1" ht="14.9" customHeight="1" x14ac:dyDescent="0.2">
      <c r="A2079" s="3" t="s">
        <v>824</v>
      </c>
      <c r="B2079" s="3" t="s">
        <v>10154</v>
      </c>
      <c r="C2079" s="4">
        <v>45017</v>
      </c>
      <c r="D2079" s="3"/>
      <c r="E2079" s="5">
        <v>13812.5</v>
      </c>
      <c r="F2079" s="3" t="s">
        <v>10155</v>
      </c>
      <c r="G2079" s="3" t="s">
        <v>10156</v>
      </c>
      <c r="H2079" s="4">
        <v>45017</v>
      </c>
      <c r="I2079" s="3" t="s">
        <v>530</v>
      </c>
      <c r="J2079" s="6">
        <v>31250</v>
      </c>
      <c r="K2079" s="3"/>
      <c r="L2079" s="3"/>
      <c r="M2079" s="3"/>
    </row>
    <row r="2080" spans="1:13" s="1" customFormat="1" ht="14.9" customHeight="1" x14ac:dyDescent="0.2">
      <c r="A2080" s="3" t="s">
        <v>824</v>
      </c>
      <c r="B2080" s="3" t="s">
        <v>8687</v>
      </c>
      <c r="C2080" s="4">
        <v>41153</v>
      </c>
      <c r="D2080" s="3"/>
      <c r="E2080" s="5">
        <v>309.68</v>
      </c>
      <c r="F2080" s="3" t="s">
        <v>8688</v>
      </c>
      <c r="G2080" s="3" t="s">
        <v>8689</v>
      </c>
      <c r="H2080" s="4">
        <v>41153</v>
      </c>
      <c r="I2080" s="3" t="s">
        <v>204</v>
      </c>
      <c r="J2080" s="6">
        <v>790</v>
      </c>
      <c r="K2080" s="3" t="s">
        <v>16267</v>
      </c>
      <c r="L2080" s="3"/>
      <c r="M2080" s="3"/>
    </row>
    <row r="2081" spans="1:13" s="1" customFormat="1" ht="14.9" customHeight="1" x14ac:dyDescent="0.2">
      <c r="A2081" s="3" t="s">
        <v>824</v>
      </c>
      <c r="B2081" s="3" t="s">
        <v>12135</v>
      </c>
      <c r="C2081" s="4">
        <v>45078</v>
      </c>
      <c r="D2081" s="3" t="s">
        <v>12136</v>
      </c>
      <c r="E2081" s="5">
        <v>11333.54</v>
      </c>
      <c r="F2081" s="3" t="s">
        <v>12137</v>
      </c>
      <c r="G2081" s="3" t="s">
        <v>12138</v>
      </c>
      <c r="H2081" s="4">
        <v>45078</v>
      </c>
      <c r="I2081" s="3" t="s">
        <v>93</v>
      </c>
      <c r="J2081" s="6">
        <v>29750</v>
      </c>
      <c r="K2081" s="3"/>
      <c r="L2081" s="3"/>
      <c r="M2081" s="3"/>
    </row>
    <row r="2082" spans="1:13" s="1" customFormat="1" ht="14.9" customHeight="1" x14ac:dyDescent="0.2">
      <c r="A2082" s="3" t="s">
        <v>824</v>
      </c>
      <c r="B2082" s="3" t="s">
        <v>8992</v>
      </c>
      <c r="C2082" s="4">
        <v>41730</v>
      </c>
      <c r="D2082" s="3"/>
      <c r="E2082" s="5">
        <v>839.8</v>
      </c>
      <c r="F2082" s="3" t="s">
        <v>8993</v>
      </c>
      <c r="G2082" s="3" t="s">
        <v>57</v>
      </c>
      <c r="H2082" s="4">
        <v>45863</v>
      </c>
      <c r="I2082" s="3" t="s">
        <v>8994</v>
      </c>
      <c r="J2082" s="6">
        <v>1900</v>
      </c>
      <c r="K2082" s="3"/>
      <c r="L2082" s="3"/>
      <c r="M2082" s="3"/>
    </row>
    <row r="2083" spans="1:13" s="1" customFormat="1" ht="14.9" customHeight="1" x14ac:dyDescent="0.2">
      <c r="A2083" s="3" t="s">
        <v>824</v>
      </c>
      <c r="B2083" s="3" t="s">
        <v>7066</v>
      </c>
      <c r="C2083" s="4">
        <v>32964</v>
      </c>
      <c r="D2083" s="3" t="s">
        <v>7067</v>
      </c>
      <c r="E2083" s="5">
        <v>35200</v>
      </c>
      <c r="F2083" s="3" t="s">
        <v>7068</v>
      </c>
      <c r="G2083" s="3" t="s">
        <v>57</v>
      </c>
      <c r="H2083" s="4">
        <v>46013</v>
      </c>
      <c r="I2083" s="3" t="s">
        <v>1657</v>
      </c>
      <c r="J2083" s="6">
        <v>80000</v>
      </c>
      <c r="K2083" s="3" t="s">
        <v>16267</v>
      </c>
      <c r="L2083" s="3"/>
      <c r="M2083" s="3"/>
    </row>
    <row r="2084" spans="1:13" s="1" customFormat="1" ht="14.9" customHeight="1" x14ac:dyDescent="0.2">
      <c r="A2084" s="3" t="s">
        <v>824</v>
      </c>
      <c r="B2084" s="3" t="s">
        <v>11149</v>
      </c>
      <c r="C2084" s="4">
        <v>44287</v>
      </c>
      <c r="D2084" s="3" t="s">
        <v>11150</v>
      </c>
      <c r="E2084" s="5">
        <v>0</v>
      </c>
      <c r="F2084" s="3" t="s">
        <v>11151</v>
      </c>
      <c r="G2084" s="3" t="s">
        <v>11152</v>
      </c>
      <c r="H2084" s="4">
        <v>44287</v>
      </c>
      <c r="I2084" s="3" t="s">
        <v>27</v>
      </c>
      <c r="J2084" s="6">
        <v>3300</v>
      </c>
      <c r="K2084" s="3"/>
      <c r="L2084" s="3"/>
      <c r="M2084" s="3"/>
    </row>
    <row r="2085" spans="1:13" s="1" customFormat="1" ht="14.9" customHeight="1" x14ac:dyDescent="0.2">
      <c r="A2085" s="3" t="s">
        <v>824</v>
      </c>
      <c r="B2085" s="3" t="s">
        <v>8488</v>
      </c>
      <c r="C2085" s="4">
        <v>35401</v>
      </c>
      <c r="D2085" s="3"/>
      <c r="E2085" s="5">
        <v>6298.5</v>
      </c>
      <c r="F2085" s="3" t="s">
        <v>8489</v>
      </c>
      <c r="G2085" s="3" t="s">
        <v>8490</v>
      </c>
      <c r="H2085" s="4">
        <v>45015</v>
      </c>
      <c r="I2085" s="3" t="s">
        <v>27</v>
      </c>
      <c r="J2085" s="6">
        <v>14250</v>
      </c>
      <c r="K2085" s="3"/>
      <c r="L2085" s="3"/>
      <c r="M2085" s="3"/>
    </row>
    <row r="2086" spans="1:13" s="1" customFormat="1" ht="14.9" customHeight="1" x14ac:dyDescent="0.2">
      <c r="A2086" s="3" t="s">
        <v>824</v>
      </c>
      <c r="B2086" s="3" t="s">
        <v>8491</v>
      </c>
      <c r="C2086" s="4">
        <v>35401</v>
      </c>
      <c r="D2086" s="3"/>
      <c r="E2086" s="5">
        <v>6549.38</v>
      </c>
      <c r="F2086" s="3" t="s">
        <v>8492</v>
      </c>
      <c r="G2086" s="3" t="s">
        <v>8490</v>
      </c>
      <c r="H2086" s="4">
        <v>45015</v>
      </c>
      <c r="I2086" s="3" t="s">
        <v>68</v>
      </c>
      <c r="J2086" s="6">
        <v>18500</v>
      </c>
      <c r="K2086" s="3"/>
      <c r="L2086" s="3"/>
      <c r="M2086" s="3"/>
    </row>
    <row r="2087" spans="1:13" s="1" customFormat="1" ht="14.9" customHeight="1" x14ac:dyDescent="0.2">
      <c r="A2087" s="3" t="s">
        <v>824</v>
      </c>
      <c r="B2087" s="3" t="s">
        <v>6842</v>
      </c>
      <c r="C2087" s="4">
        <v>42373</v>
      </c>
      <c r="D2087" s="3" t="s">
        <v>6843</v>
      </c>
      <c r="E2087" s="5">
        <v>451.21</v>
      </c>
      <c r="F2087" s="3" t="s">
        <v>6844</v>
      </c>
      <c r="G2087" s="3" t="s">
        <v>57</v>
      </c>
      <c r="H2087" s="4">
        <v>42373</v>
      </c>
      <c r="I2087" s="3" t="s">
        <v>27</v>
      </c>
      <c r="J2087" s="6">
        <v>12250</v>
      </c>
      <c r="K2087" s="3"/>
      <c r="L2087" s="3"/>
      <c r="M2087" s="3"/>
    </row>
    <row r="2088" spans="1:13" s="1" customFormat="1" ht="14.9" customHeight="1" x14ac:dyDescent="0.2">
      <c r="A2088" s="3" t="s">
        <v>824</v>
      </c>
      <c r="B2088" s="3" t="s">
        <v>9161</v>
      </c>
      <c r="C2088" s="4">
        <v>33695</v>
      </c>
      <c r="D2088" s="3"/>
      <c r="E2088" s="5">
        <v>0</v>
      </c>
      <c r="F2088" s="3" t="s">
        <v>9162</v>
      </c>
      <c r="G2088" s="3" t="s">
        <v>57</v>
      </c>
      <c r="H2088" s="4">
        <v>33695</v>
      </c>
      <c r="I2088" s="3" t="s">
        <v>68</v>
      </c>
      <c r="J2088" s="6">
        <v>5700</v>
      </c>
      <c r="K2088" s="3"/>
      <c r="L2088" s="3"/>
      <c r="M2088" s="3"/>
    </row>
    <row r="2089" spans="1:13" s="1" customFormat="1" ht="14.9" customHeight="1" x14ac:dyDescent="0.2">
      <c r="A2089" s="3" t="s">
        <v>824</v>
      </c>
      <c r="B2089" s="3" t="s">
        <v>8679</v>
      </c>
      <c r="C2089" s="4">
        <v>39783</v>
      </c>
      <c r="D2089" s="3"/>
      <c r="E2089" s="5">
        <v>0</v>
      </c>
      <c r="F2089" s="3" t="s">
        <v>8680</v>
      </c>
      <c r="G2089" s="3" t="s">
        <v>8681</v>
      </c>
      <c r="H2089" s="4">
        <v>39783</v>
      </c>
      <c r="I2089" s="3" t="s">
        <v>68</v>
      </c>
      <c r="J2089" s="6">
        <v>10000</v>
      </c>
      <c r="K2089" s="3"/>
      <c r="L2089" s="3"/>
      <c r="M2089" s="3"/>
    </row>
    <row r="2090" spans="1:13" s="1" customFormat="1" ht="14.9" customHeight="1" x14ac:dyDescent="0.2">
      <c r="A2090" s="3" t="s">
        <v>824</v>
      </c>
      <c r="B2090" s="3" t="s">
        <v>3728</v>
      </c>
      <c r="C2090" s="4">
        <v>33695</v>
      </c>
      <c r="D2090" s="3"/>
      <c r="E2090" s="5">
        <v>0</v>
      </c>
      <c r="F2090" s="3" t="s">
        <v>3729</v>
      </c>
      <c r="G2090" s="3" t="s">
        <v>3730</v>
      </c>
      <c r="H2090" s="4">
        <v>33695</v>
      </c>
      <c r="I2090" s="3" t="s">
        <v>142</v>
      </c>
      <c r="J2090" s="6">
        <v>19000</v>
      </c>
      <c r="K2090" s="3"/>
      <c r="L2090" s="3"/>
      <c r="M2090" s="3"/>
    </row>
    <row r="2091" spans="1:13" s="1" customFormat="1" ht="14.9" customHeight="1" x14ac:dyDescent="0.2">
      <c r="A2091" s="3" t="s">
        <v>824</v>
      </c>
      <c r="B2091" s="3" t="s">
        <v>10375</v>
      </c>
      <c r="C2091" s="4">
        <v>41000</v>
      </c>
      <c r="D2091" s="3" t="s">
        <v>10376</v>
      </c>
      <c r="E2091" s="5">
        <v>0</v>
      </c>
      <c r="F2091" s="3" t="s">
        <v>10377</v>
      </c>
      <c r="G2091" s="3" t="s">
        <v>10378</v>
      </c>
      <c r="H2091" s="4">
        <v>41000</v>
      </c>
      <c r="I2091" s="3" t="s">
        <v>68</v>
      </c>
      <c r="J2091" s="6">
        <v>10750</v>
      </c>
      <c r="K2091" s="3"/>
      <c r="L2091" s="3"/>
      <c r="M2091" s="3"/>
    </row>
    <row r="2092" spans="1:13" s="1" customFormat="1" ht="14.9" customHeight="1" x14ac:dyDescent="0.2">
      <c r="A2092" s="3" t="s">
        <v>824</v>
      </c>
      <c r="B2092" s="3" t="s">
        <v>9311</v>
      </c>
      <c r="C2092" s="4">
        <v>43789</v>
      </c>
      <c r="D2092" s="3"/>
      <c r="E2092" s="5">
        <v>0</v>
      </c>
      <c r="F2092" s="3" t="s">
        <v>9312</v>
      </c>
      <c r="G2092" s="3" t="s">
        <v>57</v>
      </c>
      <c r="H2092" s="4">
        <v>43789</v>
      </c>
      <c r="I2092" s="3" t="s">
        <v>33</v>
      </c>
      <c r="J2092" s="6">
        <v>1800</v>
      </c>
      <c r="K2092" s="3" t="s">
        <v>16267</v>
      </c>
      <c r="L2092" s="3"/>
      <c r="M2092" s="3"/>
    </row>
    <row r="2093" spans="1:13" s="1" customFormat="1" ht="14.9" customHeight="1" x14ac:dyDescent="0.2">
      <c r="A2093" s="3" t="s">
        <v>824</v>
      </c>
      <c r="B2093" s="3" t="s">
        <v>15767</v>
      </c>
      <c r="C2093" s="4">
        <v>32964</v>
      </c>
      <c r="D2093" s="3" t="s">
        <v>15716</v>
      </c>
      <c r="E2093" s="5">
        <v>5083</v>
      </c>
      <c r="F2093" s="3" t="s">
        <v>15768</v>
      </c>
      <c r="G2093" s="3" t="s">
        <v>15585</v>
      </c>
      <c r="H2093" s="4">
        <v>32964</v>
      </c>
      <c r="I2093" s="3" t="s">
        <v>699</v>
      </c>
      <c r="J2093" s="6">
        <v>11500</v>
      </c>
      <c r="K2093" s="3"/>
      <c r="L2093" s="3"/>
      <c r="M2093" s="3"/>
    </row>
    <row r="2094" spans="1:13" s="1" customFormat="1" ht="14.9" customHeight="1" x14ac:dyDescent="0.2">
      <c r="A2094" s="3" t="s">
        <v>824</v>
      </c>
      <c r="B2094" s="3" t="s">
        <v>8260</v>
      </c>
      <c r="C2094" s="4">
        <v>40269</v>
      </c>
      <c r="D2094" s="3"/>
      <c r="E2094" s="5">
        <v>0</v>
      </c>
      <c r="F2094" s="3" t="s">
        <v>8261</v>
      </c>
      <c r="G2094" s="3" t="s">
        <v>8262</v>
      </c>
      <c r="H2094" s="4">
        <v>40269</v>
      </c>
      <c r="I2094" s="3" t="s">
        <v>641</v>
      </c>
      <c r="J2094" s="6">
        <v>4200</v>
      </c>
      <c r="K2094" s="3"/>
      <c r="L2094" s="3"/>
      <c r="M2094" s="3"/>
    </row>
    <row r="2095" spans="1:13" s="1" customFormat="1" ht="14.9" customHeight="1" x14ac:dyDescent="0.2">
      <c r="A2095" s="3" t="s">
        <v>28</v>
      </c>
      <c r="B2095" s="3" t="s">
        <v>7559</v>
      </c>
      <c r="C2095" s="4">
        <v>36982</v>
      </c>
      <c r="D2095" s="3"/>
      <c r="E2095" s="5">
        <v>0</v>
      </c>
      <c r="F2095" s="3" t="s">
        <v>7560</v>
      </c>
      <c r="G2095" s="3" t="s">
        <v>57</v>
      </c>
      <c r="H2095" s="4">
        <v>36982</v>
      </c>
      <c r="I2095" s="3" t="s">
        <v>68</v>
      </c>
      <c r="J2095" s="6">
        <v>3600</v>
      </c>
      <c r="K2095" s="3"/>
      <c r="L2095" s="3"/>
      <c r="M2095" s="3"/>
    </row>
    <row r="2096" spans="1:13" s="1" customFormat="1" ht="14.9" customHeight="1" x14ac:dyDescent="0.2">
      <c r="A2096" s="3" t="s">
        <v>28</v>
      </c>
      <c r="B2096" s="3" t="s">
        <v>9465</v>
      </c>
      <c r="C2096" s="4">
        <v>45502</v>
      </c>
      <c r="D2096" s="3"/>
      <c r="E2096" s="5">
        <v>950.3</v>
      </c>
      <c r="F2096" s="3" t="s">
        <v>9466</v>
      </c>
      <c r="G2096" s="3" t="s">
        <v>9467</v>
      </c>
      <c r="H2096" s="4">
        <v>45502</v>
      </c>
      <c r="I2096" s="3" t="s">
        <v>33</v>
      </c>
      <c r="J2096" s="6">
        <v>2150</v>
      </c>
      <c r="K2096" s="3"/>
      <c r="L2096" s="3"/>
      <c r="M2096" s="3"/>
    </row>
    <row r="2097" spans="1:13" s="1" customFormat="1" ht="14.9" customHeight="1" x14ac:dyDescent="0.2">
      <c r="A2097" s="3" t="s">
        <v>28</v>
      </c>
      <c r="B2097" s="3" t="s">
        <v>611</v>
      </c>
      <c r="C2097" s="4">
        <v>38443</v>
      </c>
      <c r="D2097" s="3" t="s">
        <v>612</v>
      </c>
      <c r="E2097" s="5">
        <v>1105.6400000000001</v>
      </c>
      <c r="F2097" s="3" t="s">
        <v>613</v>
      </c>
      <c r="G2097" s="3" t="s">
        <v>614</v>
      </c>
      <c r="H2097" s="4">
        <v>38443</v>
      </c>
      <c r="I2097" s="3" t="s">
        <v>615</v>
      </c>
      <c r="J2097" s="6">
        <v>14000</v>
      </c>
      <c r="K2097" s="3" t="s">
        <v>16267</v>
      </c>
      <c r="L2097" s="3" t="s">
        <v>16267</v>
      </c>
      <c r="M2097" s="3"/>
    </row>
    <row r="2098" spans="1:13" s="1" customFormat="1" ht="14.9" customHeight="1" x14ac:dyDescent="0.2">
      <c r="A2098" s="3" t="s">
        <v>28</v>
      </c>
      <c r="B2098" s="3" t="s">
        <v>11687</v>
      </c>
      <c r="C2098" s="4">
        <v>41456</v>
      </c>
      <c r="D2098" s="3" t="s">
        <v>11688</v>
      </c>
      <c r="E2098" s="5">
        <v>32550.75</v>
      </c>
      <c r="F2098" s="3" t="s">
        <v>11689</v>
      </c>
      <c r="G2098" s="3" t="s">
        <v>11690</v>
      </c>
      <c r="H2098" s="4">
        <v>41456</v>
      </c>
      <c r="I2098" s="3" t="s">
        <v>1380</v>
      </c>
      <c r="J2098" s="6">
        <v>76500</v>
      </c>
      <c r="K2098" s="3"/>
      <c r="L2098" s="3"/>
      <c r="M2098" s="3"/>
    </row>
    <row r="2099" spans="1:13" s="1" customFormat="1" ht="14.9" customHeight="1" x14ac:dyDescent="0.2">
      <c r="A2099" s="3" t="s">
        <v>28</v>
      </c>
      <c r="B2099" s="3" t="s">
        <v>14427</v>
      </c>
      <c r="C2099" s="4">
        <v>45733</v>
      </c>
      <c r="D2099" s="3" t="s">
        <v>14428</v>
      </c>
      <c r="E2099" s="5">
        <v>4168.25</v>
      </c>
      <c r="F2099" s="3" t="s">
        <v>14429</v>
      </c>
      <c r="G2099" s="3" t="s">
        <v>14430</v>
      </c>
      <c r="H2099" s="4">
        <v>45733</v>
      </c>
      <c r="I2099" s="3" t="s">
        <v>27</v>
      </c>
      <c r="J2099" s="6">
        <v>14250</v>
      </c>
      <c r="K2099" s="3"/>
      <c r="L2099" s="3" t="s">
        <v>16267</v>
      </c>
      <c r="M2099" s="3"/>
    </row>
    <row r="2100" spans="1:13" s="1" customFormat="1" ht="14.9" customHeight="1" x14ac:dyDescent="0.2">
      <c r="A2100" s="3" t="s">
        <v>28</v>
      </c>
      <c r="B2100" s="3" t="s">
        <v>2792</v>
      </c>
      <c r="C2100" s="4">
        <v>37809</v>
      </c>
      <c r="D2100" s="3" t="s">
        <v>2793</v>
      </c>
      <c r="E2100" s="5">
        <v>47530</v>
      </c>
      <c r="F2100" s="3" t="s">
        <v>2794</v>
      </c>
      <c r="G2100" s="3" t="s">
        <v>2795</v>
      </c>
      <c r="H2100" s="4">
        <v>39524</v>
      </c>
      <c r="I2100" s="3" t="s">
        <v>2022</v>
      </c>
      <c r="J2100" s="6">
        <v>97000</v>
      </c>
      <c r="K2100" s="3"/>
      <c r="L2100" s="3"/>
      <c r="M2100" s="3"/>
    </row>
    <row r="2101" spans="1:13" s="1" customFormat="1" ht="14.9" customHeight="1" x14ac:dyDescent="0.2">
      <c r="A2101" s="3" t="s">
        <v>28</v>
      </c>
      <c r="B2101" s="3" t="s">
        <v>11615</v>
      </c>
      <c r="C2101" s="4">
        <v>42483</v>
      </c>
      <c r="D2101" s="3" t="s">
        <v>11616</v>
      </c>
      <c r="E2101" s="5">
        <v>1388.47</v>
      </c>
      <c r="F2101" s="3" t="s">
        <v>11617</v>
      </c>
      <c r="G2101" s="3" t="s">
        <v>11618</v>
      </c>
      <c r="H2101" s="4">
        <v>45139</v>
      </c>
      <c r="I2101" s="3" t="s">
        <v>68</v>
      </c>
      <c r="J2101" s="6">
        <v>3850</v>
      </c>
      <c r="K2101" s="3"/>
      <c r="L2101" s="3"/>
      <c r="M2101" s="3"/>
    </row>
    <row r="2102" spans="1:13" s="1" customFormat="1" ht="14.9" customHeight="1" x14ac:dyDescent="0.2">
      <c r="A2102" s="3" t="s">
        <v>28</v>
      </c>
      <c r="B2102" s="3" t="s">
        <v>11619</v>
      </c>
      <c r="C2102" s="4">
        <v>43718</v>
      </c>
      <c r="D2102" s="3" t="s">
        <v>11616</v>
      </c>
      <c r="E2102" s="5">
        <v>0</v>
      </c>
      <c r="F2102" s="3" t="s">
        <v>11620</v>
      </c>
      <c r="G2102" s="3" t="s">
        <v>11618</v>
      </c>
      <c r="H2102" s="4">
        <v>44324</v>
      </c>
      <c r="I2102" s="3" t="s">
        <v>68</v>
      </c>
      <c r="J2102" s="6">
        <v>7900</v>
      </c>
      <c r="K2102" s="3"/>
      <c r="L2102" s="3"/>
      <c r="M2102" s="3"/>
    </row>
    <row r="2103" spans="1:13" s="1" customFormat="1" ht="14.9" customHeight="1" x14ac:dyDescent="0.2">
      <c r="A2103" s="3" t="s">
        <v>28</v>
      </c>
      <c r="B2103" s="3" t="s">
        <v>4538</v>
      </c>
      <c r="C2103" s="4">
        <v>39539</v>
      </c>
      <c r="D2103" s="3"/>
      <c r="E2103" s="5">
        <v>1493.26</v>
      </c>
      <c r="F2103" s="3" t="s">
        <v>4539</v>
      </c>
      <c r="G2103" s="3" t="s">
        <v>57</v>
      </c>
      <c r="H2103" s="4">
        <v>45705</v>
      </c>
      <c r="I2103" s="3" t="s">
        <v>68</v>
      </c>
      <c r="J2103" s="6">
        <v>4200</v>
      </c>
      <c r="K2103" s="3"/>
      <c r="L2103" s="3"/>
      <c r="M2103" s="3"/>
    </row>
    <row r="2104" spans="1:13" s="1" customFormat="1" ht="14.9" customHeight="1" x14ac:dyDescent="0.2">
      <c r="A2104" s="3" t="s">
        <v>28</v>
      </c>
      <c r="B2104" s="3" t="s">
        <v>9413</v>
      </c>
      <c r="C2104" s="4">
        <v>39539</v>
      </c>
      <c r="D2104" s="3"/>
      <c r="E2104" s="5">
        <v>1493.26</v>
      </c>
      <c r="F2104" s="3" t="s">
        <v>9414</v>
      </c>
      <c r="G2104" s="3" t="s">
        <v>9415</v>
      </c>
      <c r="H2104" s="4">
        <v>45323</v>
      </c>
      <c r="I2104" s="3" t="s">
        <v>68</v>
      </c>
      <c r="J2104" s="6">
        <v>4150</v>
      </c>
      <c r="K2104" s="3"/>
      <c r="L2104" s="3"/>
      <c r="M2104" s="3"/>
    </row>
    <row r="2105" spans="1:13" s="1" customFormat="1" ht="14.9" customHeight="1" x14ac:dyDescent="0.2">
      <c r="A2105" s="3" t="s">
        <v>28</v>
      </c>
      <c r="B2105" s="3" t="s">
        <v>7190</v>
      </c>
      <c r="C2105" s="4">
        <v>39539</v>
      </c>
      <c r="D2105" s="3" t="s">
        <v>7191</v>
      </c>
      <c r="E2105" s="5">
        <v>1493.26</v>
      </c>
      <c r="F2105" s="3" t="s">
        <v>7192</v>
      </c>
      <c r="G2105" s="3" t="s">
        <v>57</v>
      </c>
      <c r="H2105" s="4">
        <v>46045</v>
      </c>
      <c r="I2105" s="3" t="s">
        <v>7193</v>
      </c>
      <c r="J2105" s="6">
        <v>4150</v>
      </c>
      <c r="K2105" s="3"/>
      <c r="L2105" s="3"/>
      <c r="M2105" s="3"/>
    </row>
    <row r="2106" spans="1:13" s="1" customFormat="1" ht="14.9" customHeight="1" x14ac:dyDescent="0.2">
      <c r="A2106" s="3" t="s">
        <v>28</v>
      </c>
      <c r="B2106" s="3" t="s">
        <v>2914</v>
      </c>
      <c r="C2106" s="4">
        <v>39539</v>
      </c>
      <c r="D2106" s="3"/>
      <c r="E2106" s="5">
        <v>0</v>
      </c>
      <c r="F2106" s="3" t="s">
        <v>2915</v>
      </c>
      <c r="G2106" s="3" t="s">
        <v>57</v>
      </c>
      <c r="H2106" s="4">
        <v>46054</v>
      </c>
      <c r="I2106" s="3" t="s">
        <v>68</v>
      </c>
      <c r="J2106" s="6">
        <v>4150</v>
      </c>
      <c r="K2106" s="3" t="s">
        <v>16267</v>
      </c>
      <c r="L2106" s="3"/>
      <c r="M2106" s="3"/>
    </row>
    <row r="2107" spans="1:13" s="1" customFormat="1" ht="14.9" customHeight="1" x14ac:dyDescent="0.2">
      <c r="A2107" s="3" t="s">
        <v>28</v>
      </c>
      <c r="B2107" s="3" t="s">
        <v>2399</v>
      </c>
      <c r="C2107" s="4">
        <v>40634</v>
      </c>
      <c r="D2107" s="3" t="s">
        <v>2400</v>
      </c>
      <c r="E2107" s="5">
        <v>0</v>
      </c>
      <c r="F2107" s="3" t="s">
        <v>2401</v>
      </c>
      <c r="G2107" s="3" t="s">
        <v>2402</v>
      </c>
      <c r="H2107" s="4">
        <v>45350</v>
      </c>
      <c r="I2107" s="3" t="s">
        <v>157</v>
      </c>
      <c r="J2107" s="6">
        <v>3650</v>
      </c>
      <c r="K2107" s="3"/>
      <c r="L2107" s="3"/>
      <c r="M2107" s="3"/>
    </row>
    <row r="2108" spans="1:13" s="1" customFormat="1" ht="14.9" customHeight="1" x14ac:dyDescent="0.2">
      <c r="A2108" s="3" t="s">
        <v>28</v>
      </c>
      <c r="B2108" s="3" t="s">
        <v>7852</v>
      </c>
      <c r="C2108" s="4">
        <v>40634</v>
      </c>
      <c r="D2108" s="3" t="s">
        <v>7853</v>
      </c>
      <c r="E2108" s="5">
        <v>0</v>
      </c>
      <c r="F2108" s="3" t="s">
        <v>7854</v>
      </c>
      <c r="G2108" s="3" t="s">
        <v>7855</v>
      </c>
      <c r="H2108" s="4">
        <v>42873</v>
      </c>
      <c r="I2108" s="3" t="s">
        <v>68</v>
      </c>
      <c r="J2108" s="6">
        <v>5600</v>
      </c>
      <c r="K2108" s="3"/>
      <c r="L2108" s="3"/>
      <c r="M2108" s="3"/>
    </row>
    <row r="2109" spans="1:13" s="1" customFormat="1" ht="14.9" customHeight="1" x14ac:dyDescent="0.2">
      <c r="A2109" s="3" t="s">
        <v>28</v>
      </c>
      <c r="B2109" s="3" t="s">
        <v>2459</v>
      </c>
      <c r="C2109" s="4">
        <v>39893</v>
      </c>
      <c r="D2109" s="3" t="s">
        <v>2460</v>
      </c>
      <c r="E2109" s="5">
        <v>0</v>
      </c>
      <c r="F2109" s="3" t="s">
        <v>2461</v>
      </c>
      <c r="G2109" s="3" t="s">
        <v>2462</v>
      </c>
      <c r="H2109" s="4">
        <v>46100</v>
      </c>
      <c r="I2109" s="3" t="s">
        <v>2463</v>
      </c>
      <c r="J2109" s="6">
        <v>3100</v>
      </c>
      <c r="K2109" s="3"/>
      <c r="L2109" s="3"/>
      <c r="M2109" s="3"/>
    </row>
    <row r="2110" spans="1:13" s="1" customFormat="1" ht="14.9" customHeight="1" x14ac:dyDescent="0.2">
      <c r="A2110" s="3" t="s">
        <v>28</v>
      </c>
      <c r="B2110" s="3" t="s">
        <v>2464</v>
      </c>
      <c r="C2110" s="4">
        <v>39893</v>
      </c>
      <c r="D2110" s="3" t="s">
        <v>2460</v>
      </c>
      <c r="E2110" s="5">
        <v>1370.2</v>
      </c>
      <c r="F2110" s="3" t="s">
        <v>2465</v>
      </c>
      <c r="G2110" s="3" t="s">
        <v>2462</v>
      </c>
      <c r="H2110" s="4">
        <v>46100</v>
      </c>
      <c r="I2110" s="3" t="s">
        <v>2463</v>
      </c>
      <c r="J2110" s="6">
        <v>3100</v>
      </c>
      <c r="K2110" s="3"/>
      <c r="L2110" s="3"/>
      <c r="M2110" s="3"/>
    </row>
    <row r="2111" spans="1:13" s="1" customFormat="1" ht="14.9" customHeight="1" x14ac:dyDescent="0.2">
      <c r="A2111" s="3" t="s">
        <v>28</v>
      </c>
      <c r="B2111" s="3" t="s">
        <v>10262</v>
      </c>
      <c r="C2111" s="4">
        <v>40302</v>
      </c>
      <c r="D2111" s="3"/>
      <c r="E2111" s="5">
        <v>0</v>
      </c>
      <c r="F2111" s="3" t="s">
        <v>10263</v>
      </c>
      <c r="G2111" s="3" t="s">
        <v>10264</v>
      </c>
      <c r="H2111" s="4">
        <v>42737</v>
      </c>
      <c r="I2111" s="3" t="s">
        <v>68</v>
      </c>
      <c r="J2111" s="6">
        <v>3850</v>
      </c>
      <c r="K2111" s="3"/>
      <c r="L2111" s="3"/>
      <c r="M2111" s="3"/>
    </row>
    <row r="2112" spans="1:13" s="1" customFormat="1" ht="14.9" customHeight="1" x14ac:dyDescent="0.2">
      <c r="A2112" s="3" t="s">
        <v>28</v>
      </c>
      <c r="B2112" s="3" t="s">
        <v>1834</v>
      </c>
      <c r="C2112" s="4">
        <v>41766</v>
      </c>
      <c r="D2112" s="3" t="s">
        <v>1835</v>
      </c>
      <c r="E2112" s="5">
        <v>2600</v>
      </c>
      <c r="F2112" s="3" t="s">
        <v>1836</v>
      </c>
      <c r="G2112" s="3" t="s">
        <v>1837</v>
      </c>
      <c r="H2112" s="4">
        <v>43207</v>
      </c>
      <c r="I2112" s="3" t="s">
        <v>27</v>
      </c>
      <c r="J2112" s="6">
        <v>15000</v>
      </c>
      <c r="K2112" s="3"/>
      <c r="L2112" s="3" t="s">
        <v>16267</v>
      </c>
      <c r="M2112" s="3"/>
    </row>
    <row r="2113" spans="1:13" s="1" customFormat="1" ht="14.9" customHeight="1" x14ac:dyDescent="0.2">
      <c r="A2113" s="3" t="s">
        <v>28</v>
      </c>
      <c r="B2113" s="3" t="s">
        <v>8149</v>
      </c>
      <c r="C2113" s="4">
        <v>41518</v>
      </c>
      <c r="D2113" s="3"/>
      <c r="E2113" s="5">
        <v>1047.9000000000001</v>
      </c>
      <c r="F2113" s="3" t="s">
        <v>8150</v>
      </c>
      <c r="G2113" s="3" t="s">
        <v>57</v>
      </c>
      <c r="H2113" s="4">
        <v>46082</v>
      </c>
      <c r="I2113" s="3" t="s">
        <v>8151</v>
      </c>
      <c r="J2113" s="6">
        <v>2900</v>
      </c>
      <c r="K2113" s="3"/>
      <c r="L2113" s="3"/>
      <c r="M2113" s="3"/>
    </row>
    <row r="2114" spans="1:13" s="1" customFormat="1" ht="14.9" customHeight="1" x14ac:dyDescent="0.2">
      <c r="A2114" s="3" t="s">
        <v>28</v>
      </c>
      <c r="B2114" s="3" t="s">
        <v>8738</v>
      </c>
      <c r="C2114" s="4">
        <v>38593</v>
      </c>
      <c r="D2114" s="3"/>
      <c r="E2114" s="5">
        <v>0</v>
      </c>
      <c r="F2114" s="3" t="s">
        <v>8739</v>
      </c>
      <c r="G2114" s="3" t="s">
        <v>8740</v>
      </c>
      <c r="H2114" s="4">
        <v>44986</v>
      </c>
      <c r="I2114" s="3" t="s">
        <v>8741</v>
      </c>
      <c r="J2114" s="6">
        <v>4100</v>
      </c>
      <c r="K2114" s="3"/>
      <c r="L2114" s="3"/>
      <c r="M2114" s="3"/>
    </row>
    <row r="2115" spans="1:13" s="1" customFormat="1" ht="14.9" customHeight="1" x14ac:dyDescent="0.2">
      <c r="A2115" s="3" t="s">
        <v>28</v>
      </c>
      <c r="B2115" s="3" t="s">
        <v>10238</v>
      </c>
      <c r="C2115" s="4">
        <v>43897</v>
      </c>
      <c r="D2115" s="3"/>
      <c r="E2115" s="5">
        <v>0</v>
      </c>
      <c r="F2115" s="3" t="s">
        <v>10239</v>
      </c>
      <c r="G2115" s="3" t="s">
        <v>10240</v>
      </c>
      <c r="H2115" s="4">
        <v>45809</v>
      </c>
      <c r="I2115" s="3" t="s">
        <v>68</v>
      </c>
      <c r="J2115" s="6">
        <v>4950</v>
      </c>
      <c r="K2115" s="3"/>
      <c r="L2115" s="3"/>
      <c r="M2115" s="3"/>
    </row>
    <row r="2116" spans="1:13" s="1" customFormat="1" ht="14.9" customHeight="1" x14ac:dyDescent="0.2">
      <c r="A2116" s="3" t="s">
        <v>28</v>
      </c>
      <c r="B2116" s="3" t="s">
        <v>9130</v>
      </c>
      <c r="C2116" s="4">
        <v>44530</v>
      </c>
      <c r="D2116" s="3"/>
      <c r="E2116" s="5">
        <v>2390.56</v>
      </c>
      <c r="F2116" s="3" t="s">
        <v>9131</v>
      </c>
      <c r="G2116" s="3" t="s">
        <v>57</v>
      </c>
      <c r="H2116" s="4">
        <v>44530</v>
      </c>
      <c r="I2116" s="3" t="s">
        <v>157</v>
      </c>
      <c r="J2116" s="6">
        <v>18750</v>
      </c>
      <c r="K2116" s="3"/>
      <c r="L2116" s="3" t="s">
        <v>16267</v>
      </c>
      <c r="M2116" s="3"/>
    </row>
    <row r="2117" spans="1:13" s="1" customFormat="1" ht="14.9" customHeight="1" x14ac:dyDescent="0.2">
      <c r="A2117" s="3" t="s">
        <v>28</v>
      </c>
      <c r="B2117" s="3" t="s">
        <v>13985</v>
      </c>
      <c r="C2117" s="4">
        <v>43221</v>
      </c>
      <c r="D2117" s="3" t="s">
        <v>13986</v>
      </c>
      <c r="E2117" s="5">
        <v>2600</v>
      </c>
      <c r="F2117" s="3" t="s">
        <v>13987</v>
      </c>
      <c r="G2117" s="3" t="s">
        <v>13988</v>
      </c>
      <c r="H2117" s="4">
        <v>44324</v>
      </c>
      <c r="I2117" s="3" t="s">
        <v>68</v>
      </c>
      <c r="J2117" s="6">
        <v>21000</v>
      </c>
      <c r="K2117" s="3"/>
      <c r="L2117" s="3" t="s">
        <v>16267</v>
      </c>
      <c r="M2117" s="3"/>
    </row>
    <row r="2118" spans="1:13" s="1" customFormat="1" ht="14.9" customHeight="1" x14ac:dyDescent="0.2">
      <c r="A2118" s="3" t="s">
        <v>28</v>
      </c>
      <c r="B2118" s="3" t="s">
        <v>11084</v>
      </c>
      <c r="C2118" s="4">
        <v>43897</v>
      </c>
      <c r="D2118" s="3"/>
      <c r="E2118" s="5">
        <v>0</v>
      </c>
      <c r="F2118" s="3" t="s">
        <v>11085</v>
      </c>
      <c r="G2118" s="3" t="s">
        <v>57</v>
      </c>
      <c r="H2118" s="4">
        <v>44470</v>
      </c>
      <c r="I2118" s="3" t="s">
        <v>68</v>
      </c>
      <c r="J2118" s="6">
        <v>4550</v>
      </c>
      <c r="K2118" s="3"/>
      <c r="L2118" s="3"/>
      <c r="M2118" s="3"/>
    </row>
    <row r="2119" spans="1:13" s="1" customFormat="1" ht="14.9" customHeight="1" x14ac:dyDescent="0.2">
      <c r="A2119" s="3" t="s">
        <v>28</v>
      </c>
      <c r="B2119" s="3" t="s">
        <v>8152</v>
      </c>
      <c r="C2119" s="4">
        <v>43221</v>
      </c>
      <c r="D2119" s="3"/>
      <c r="E2119" s="5">
        <v>1833.83</v>
      </c>
      <c r="F2119" s="3" t="s">
        <v>8153</v>
      </c>
      <c r="G2119" s="3" t="s">
        <v>8154</v>
      </c>
      <c r="H2119" s="4">
        <v>43221</v>
      </c>
      <c r="I2119" s="3" t="s">
        <v>68</v>
      </c>
      <c r="J2119" s="6">
        <v>5100</v>
      </c>
      <c r="K2119" s="3"/>
      <c r="L2119" s="3"/>
      <c r="M2119" s="3"/>
    </row>
    <row r="2120" spans="1:13" s="1" customFormat="1" ht="14.9" customHeight="1" x14ac:dyDescent="0.2">
      <c r="A2120" s="3" t="s">
        <v>28</v>
      </c>
      <c r="B2120" s="3" t="s">
        <v>15252</v>
      </c>
      <c r="C2120" s="4">
        <v>40770</v>
      </c>
      <c r="D2120" s="3"/>
      <c r="E2120" s="5">
        <v>0</v>
      </c>
      <c r="F2120" s="3" t="s">
        <v>15253</v>
      </c>
      <c r="G2120" s="3" t="s">
        <v>57</v>
      </c>
      <c r="H2120" s="4">
        <v>45597</v>
      </c>
      <c r="I2120" s="3" t="s">
        <v>453</v>
      </c>
      <c r="J2120" s="6">
        <v>6900</v>
      </c>
      <c r="K2120" s="3"/>
      <c r="L2120" s="3"/>
      <c r="M2120" s="3"/>
    </row>
    <row r="2121" spans="1:13" s="1" customFormat="1" ht="14.9" customHeight="1" x14ac:dyDescent="0.2">
      <c r="A2121" s="3" t="s">
        <v>28</v>
      </c>
      <c r="B2121" s="3" t="s">
        <v>933</v>
      </c>
      <c r="C2121" s="4">
        <v>42095</v>
      </c>
      <c r="D2121" s="3" t="s">
        <v>934</v>
      </c>
      <c r="E2121" s="5">
        <v>0</v>
      </c>
      <c r="F2121" s="3" t="s">
        <v>935</v>
      </c>
      <c r="G2121" s="3" t="s">
        <v>57</v>
      </c>
      <c r="H2121" s="4">
        <v>42095</v>
      </c>
      <c r="I2121" s="3" t="s">
        <v>936</v>
      </c>
      <c r="J2121" s="6">
        <v>6900</v>
      </c>
      <c r="K2121" s="3"/>
      <c r="L2121" s="3"/>
      <c r="M2121" s="3"/>
    </row>
    <row r="2122" spans="1:13" s="1" customFormat="1" ht="14.9" customHeight="1" x14ac:dyDescent="0.2">
      <c r="A2122" s="3" t="s">
        <v>28</v>
      </c>
      <c r="B2122" s="3" t="s">
        <v>5385</v>
      </c>
      <c r="C2122" s="4">
        <v>42795</v>
      </c>
      <c r="D2122" s="3" t="s">
        <v>5386</v>
      </c>
      <c r="E2122" s="5">
        <v>2776.94</v>
      </c>
      <c r="F2122" s="3" t="s">
        <v>5387</v>
      </c>
      <c r="G2122" s="3" t="s">
        <v>5105</v>
      </c>
      <c r="H2122" s="4">
        <v>44967</v>
      </c>
      <c r="I2122" s="3" t="s">
        <v>98</v>
      </c>
      <c r="J2122" s="6">
        <v>7800</v>
      </c>
      <c r="K2122" s="3"/>
      <c r="L2122" s="3"/>
      <c r="M2122" s="3"/>
    </row>
    <row r="2123" spans="1:13" s="1" customFormat="1" ht="14.9" customHeight="1" x14ac:dyDescent="0.2">
      <c r="A2123" s="3" t="s">
        <v>28</v>
      </c>
      <c r="B2123" s="3" t="s">
        <v>5388</v>
      </c>
      <c r="C2123" s="4">
        <v>42513</v>
      </c>
      <c r="D2123" s="3" t="s">
        <v>5386</v>
      </c>
      <c r="E2123" s="5">
        <v>1436.5</v>
      </c>
      <c r="F2123" s="3" t="s">
        <v>5389</v>
      </c>
      <c r="G2123" s="3" t="s">
        <v>5105</v>
      </c>
      <c r="H2123" s="4">
        <v>44967</v>
      </c>
      <c r="I2123" s="3" t="s">
        <v>453</v>
      </c>
      <c r="J2123" s="6">
        <v>3250</v>
      </c>
      <c r="K2123" s="3"/>
      <c r="L2123" s="3"/>
      <c r="M2123" s="3"/>
    </row>
    <row r="2124" spans="1:13" s="1" customFormat="1" ht="14.9" customHeight="1" x14ac:dyDescent="0.2">
      <c r="A2124" s="3" t="s">
        <v>28</v>
      </c>
      <c r="B2124" s="3" t="s">
        <v>8155</v>
      </c>
      <c r="C2124" s="4">
        <v>42614</v>
      </c>
      <c r="D2124" s="3"/>
      <c r="E2124" s="5">
        <v>0</v>
      </c>
      <c r="F2124" s="3" t="s">
        <v>8156</v>
      </c>
      <c r="G2124" s="3" t="s">
        <v>8154</v>
      </c>
      <c r="H2124" s="4">
        <v>43600</v>
      </c>
      <c r="I2124" s="3" t="s">
        <v>157</v>
      </c>
      <c r="J2124" s="6">
        <v>1100</v>
      </c>
      <c r="K2124" s="3"/>
      <c r="L2124" s="3"/>
      <c r="M2124" s="3"/>
    </row>
    <row r="2125" spans="1:13" s="1" customFormat="1" ht="14.9" customHeight="1" x14ac:dyDescent="0.2">
      <c r="A2125" s="3" t="s">
        <v>28</v>
      </c>
      <c r="B2125" s="3" t="s">
        <v>8836</v>
      </c>
      <c r="C2125" s="4">
        <v>42164</v>
      </c>
      <c r="D2125" s="3"/>
      <c r="E2125" s="5">
        <v>0</v>
      </c>
      <c r="F2125" s="3" t="s">
        <v>8837</v>
      </c>
      <c r="G2125" s="3" t="s">
        <v>8838</v>
      </c>
      <c r="H2125" s="4">
        <v>42164</v>
      </c>
      <c r="I2125" s="3" t="s">
        <v>157</v>
      </c>
      <c r="J2125" s="6">
        <v>2025</v>
      </c>
      <c r="K2125" s="3"/>
      <c r="L2125" s="3"/>
      <c r="M2125" s="3"/>
    </row>
    <row r="2126" spans="1:13" s="1" customFormat="1" ht="14.9" customHeight="1" x14ac:dyDescent="0.2">
      <c r="A2126" s="3" t="s">
        <v>28</v>
      </c>
      <c r="B2126" s="3" t="s">
        <v>9181</v>
      </c>
      <c r="C2126" s="4">
        <v>41189</v>
      </c>
      <c r="D2126" s="3"/>
      <c r="E2126" s="5">
        <v>1833.83</v>
      </c>
      <c r="F2126" s="3" t="s">
        <v>9182</v>
      </c>
      <c r="G2126" s="3" t="s">
        <v>57</v>
      </c>
      <c r="H2126" s="4">
        <v>45785</v>
      </c>
      <c r="I2126" s="3" t="s">
        <v>68</v>
      </c>
      <c r="J2126" s="6">
        <v>5100</v>
      </c>
      <c r="K2126" s="3"/>
      <c r="L2126" s="3"/>
      <c r="M2126" s="3"/>
    </row>
    <row r="2127" spans="1:13" s="1" customFormat="1" ht="14.9" customHeight="1" x14ac:dyDescent="0.2">
      <c r="A2127" s="3" t="s">
        <v>28</v>
      </c>
      <c r="B2127" s="3" t="s">
        <v>8157</v>
      </c>
      <c r="C2127" s="4">
        <v>41518</v>
      </c>
      <c r="D2127" s="3"/>
      <c r="E2127" s="5">
        <v>1860.02</v>
      </c>
      <c r="F2127" s="3" t="s">
        <v>8158</v>
      </c>
      <c r="G2127" s="3" t="s">
        <v>8154</v>
      </c>
      <c r="H2127" s="4">
        <v>45535</v>
      </c>
      <c r="I2127" s="3" t="s">
        <v>68</v>
      </c>
      <c r="J2127" s="6">
        <v>5200</v>
      </c>
      <c r="K2127" s="3"/>
      <c r="L2127" s="3"/>
      <c r="M2127" s="3"/>
    </row>
    <row r="2128" spans="1:13" s="1" customFormat="1" ht="14.9" customHeight="1" x14ac:dyDescent="0.2">
      <c r="A2128" s="3" t="s">
        <v>28</v>
      </c>
      <c r="B2128" s="3" t="s">
        <v>8854</v>
      </c>
      <c r="C2128" s="4">
        <v>42064</v>
      </c>
      <c r="D2128" s="3"/>
      <c r="E2128" s="5">
        <v>0</v>
      </c>
      <c r="F2128" s="3" t="s">
        <v>8855</v>
      </c>
      <c r="G2128" s="3" t="s">
        <v>57</v>
      </c>
      <c r="H2128" s="4">
        <v>46038</v>
      </c>
      <c r="I2128" s="3" t="s">
        <v>8856</v>
      </c>
      <c r="J2128" s="6">
        <v>10000</v>
      </c>
      <c r="K2128" s="3"/>
      <c r="L2128" s="3"/>
      <c r="M2128" s="3"/>
    </row>
    <row r="2129" spans="1:13" s="1" customFormat="1" ht="14.9" customHeight="1" x14ac:dyDescent="0.2">
      <c r="A2129" s="3" t="s">
        <v>28</v>
      </c>
      <c r="B2129" s="3" t="s">
        <v>3268</v>
      </c>
      <c r="C2129" s="4">
        <v>43221</v>
      </c>
      <c r="D2129" s="3" t="s">
        <v>3269</v>
      </c>
      <c r="E2129" s="5">
        <v>2236.12</v>
      </c>
      <c r="F2129" s="3" t="s">
        <v>3270</v>
      </c>
      <c r="G2129" s="3" t="s">
        <v>57</v>
      </c>
      <c r="H2129" s="4">
        <v>46143</v>
      </c>
      <c r="I2129" s="3" t="s">
        <v>68</v>
      </c>
      <c r="J2129" s="6">
        <v>6800</v>
      </c>
      <c r="K2129" s="3"/>
      <c r="L2129" s="3"/>
      <c r="M2129" s="3"/>
    </row>
    <row r="2130" spans="1:13" s="1" customFormat="1" ht="14.9" customHeight="1" x14ac:dyDescent="0.2">
      <c r="A2130" s="3" t="s">
        <v>28</v>
      </c>
      <c r="B2130" s="3" t="s">
        <v>7802</v>
      </c>
      <c r="C2130" s="4">
        <v>43221</v>
      </c>
      <c r="D2130" s="3" t="s">
        <v>7803</v>
      </c>
      <c r="E2130" s="5">
        <v>0</v>
      </c>
      <c r="F2130" s="3" t="s">
        <v>7804</v>
      </c>
      <c r="G2130" s="3" t="s">
        <v>57</v>
      </c>
      <c r="H2130" s="4">
        <v>45113</v>
      </c>
      <c r="I2130" s="3" t="s">
        <v>7805</v>
      </c>
      <c r="J2130" s="6">
        <v>9300</v>
      </c>
      <c r="K2130" s="3" t="s">
        <v>16267</v>
      </c>
      <c r="L2130" s="3"/>
      <c r="M2130" s="3"/>
    </row>
    <row r="2131" spans="1:13" s="1" customFormat="1" ht="14.9" customHeight="1" x14ac:dyDescent="0.2">
      <c r="A2131" s="3" t="s">
        <v>28</v>
      </c>
      <c r="B2131" s="3" t="s">
        <v>2005</v>
      </c>
      <c r="C2131" s="4">
        <v>43405</v>
      </c>
      <c r="D2131" s="3" t="s">
        <v>2006</v>
      </c>
      <c r="E2131" s="5">
        <v>0</v>
      </c>
      <c r="F2131" s="3" t="s">
        <v>2007</v>
      </c>
      <c r="G2131" s="3" t="s">
        <v>2008</v>
      </c>
      <c r="H2131" s="4">
        <v>44166</v>
      </c>
      <c r="I2131" s="3" t="s">
        <v>453</v>
      </c>
      <c r="J2131" s="6">
        <v>5000</v>
      </c>
      <c r="K2131" s="3"/>
      <c r="L2131" s="3"/>
      <c r="M2131" s="3"/>
    </row>
    <row r="2132" spans="1:13" s="1" customFormat="1" ht="14.9" customHeight="1" x14ac:dyDescent="0.2">
      <c r="A2132" s="3" t="s">
        <v>28</v>
      </c>
      <c r="B2132" s="3" t="s">
        <v>6760</v>
      </c>
      <c r="C2132" s="4">
        <v>40634</v>
      </c>
      <c r="D2132" s="3" t="s">
        <v>6761</v>
      </c>
      <c r="E2132" s="5">
        <v>12486.5</v>
      </c>
      <c r="F2132" s="3" t="s">
        <v>6762</v>
      </c>
      <c r="G2132" s="3" t="s">
        <v>57</v>
      </c>
      <c r="H2132" s="4">
        <v>42339</v>
      </c>
      <c r="I2132" s="3" t="s">
        <v>2074</v>
      </c>
      <c r="J2132" s="6">
        <v>28250</v>
      </c>
      <c r="K2132" s="3"/>
      <c r="L2132" s="3"/>
      <c r="M2132" s="3"/>
    </row>
    <row r="2133" spans="1:13" s="1" customFormat="1" ht="14.9" customHeight="1" x14ac:dyDescent="0.2">
      <c r="A2133" s="3" t="s">
        <v>28</v>
      </c>
      <c r="B2133" s="3" t="s">
        <v>8159</v>
      </c>
      <c r="C2133" s="4">
        <v>40634</v>
      </c>
      <c r="D2133" s="3"/>
      <c r="E2133" s="5">
        <v>12136.93</v>
      </c>
      <c r="F2133" s="3" t="s">
        <v>8160</v>
      </c>
      <c r="G2133" s="3" t="s">
        <v>8154</v>
      </c>
      <c r="H2133" s="4">
        <v>40634</v>
      </c>
      <c r="I2133" s="3" t="s">
        <v>5947</v>
      </c>
      <c r="J2133" s="6">
        <v>39500</v>
      </c>
      <c r="K2133" s="3" t="s">
        <v>16267</v>
      </c>
      <c r="L2133" s="3" t="s">
        <v>16267</v>
      </c>
      <c r="M2133" s="3"/>
    </row>
    <row r="2134" spans="1:13" s="1" customFormat="1" ht="14.9" customHeight="1" x14ac:dyDescent="0.2">
      <c r="A2134" s="3" t="s">
        <v>28</v>
      </c>
      <c r="B2134" s="3" t="s">
        <v>9036</v>
      </c>
      <c r="C2134" s="4">
        <v>40634</v>
      </c>
      <c r="D2134" s="3"/>
      <c r="E2134" s="5">
        <v>0</v>
      </c>
      <c r="F2134" s="3" t="s">
        <v>9037</v>
      </c>
      <c r="G2134" s="3" t="s">
        <v>57</v>
      </c>
      <c r="H2134" s="4">
        <v>43648</v>
      </c>
      <c r="I2134" s="3" t="s">
        <v>157</v>
      </c>
      <c r="J2134" s="6">
        <v>8100</v>
      </c>
      <c r="K2134" s="3"/>
      <c r="L2134" s="3"/>
      <c r="M2134" s="3"/>
    </row>
    <row r="2135" spans="1:13" s="1" customFormat="1" ht="14.9" customHeight="1" x14ac:dyDescent="0.2">
      <c r="A2135" s="3" t="s">
        <v>28</v>
      </c>
      <c r="B2135" s="3" t="s">
        <v>10160</v>
      </c>
      <c r="C2135" s="4">
        <v>40390</v>
      </c>
      <c r="D2135" s="3"/>
      <c r="E2135" s="5">
        <v>3615.26</v>
      </c>
      <c r="F2135" s="3" t="s">
        <v>10161</v>
      </c>
      <c r="G2135" s="3" t="s">
        <v>452</v>
      </c>
      <c r="H2135" s="4">
        <v>46113</v>
      </c>
      <c r="I2135" s="3" t="s">
        <v>10162</v>
      </c>
      <c r="J2135" s="6">
        <v>10000</v>
      </c>
      <c r="K2135" s="3"/>
      <c r="L2135" s="3"/>
      <c r="M2135" s="3"/>
    </row>
    <row r="2136" spans="1:13" s="1" customFormat="1" ht="14.9" customHeight="1" x14ac:dyDescent="0.2">
      <c r="A2136" s="3" t="s">
        <v>28</v>
      </c>
      <c r="B2136" s="3" t="s">
        <v>8161</v>
      </c>
      <c r="C2136" s="4">
        <v>44370</v>
      </c>
      <c r="D2136" s="3"/>
      <c r="E2136" s="5">
        <v>0</v>
      </c>
      <c r="F2136" s="3" t="s">
        <v>8162</v>
      </c>
      <c r="G2136" s="3" t="s">
        <v>8154</v>
      </c>
      <c r="H2136" s="4">
        <v>45658</v>
      </c>
      <c r="I2136" s="3" t="s">
        <v>8163</v>
      </c>
      <c r="J2136" s="6">
        <v>21250</v>
      </c>
      <c r="K2136" s="3"/>
      <c r="L2136" s="3"/>
      <c r="M2136" s="3"/>
    </row>
    <row r="2137" spans="1:13" s="1" customFormat="1" ht="14.9" customHeight="1" x14ac:dyDescent="0.2">
      <c r="A2137" s="3" t="s">
        <v>28</v>
      </c>
      <c r="B2137" s="3" t="s">
        <v>2331</v>
      </c>
      <c r="C2137" s="4">
        <v>42491</v>
      </c>
      <c r="D2137" s="3"/>
      <c r="E2137" s="5">
        <v>1423.75</v>
      </c>
      <c r="F2137" s="3" t="s">
        <v>2332</v>
      </c>
      <c r="G2137" s="3" t="s">
        <v>2333</v>
      </c>
      <c r="H2137" s="4">
        <v>45863</v>
      </c>
      <c r="I2137" s="3" t="s">
        <v>453</v>
      </c>
      <c r="J2137" s="6">
        <v>13750</v>
      </c>
      <c r="K2137" s="3" t="s">
        <v>16267</v>
      </c>
      <c r="L2137" s="3" t="s">
        <v>16267</v>
      </c>
      <c r="M2137" s="3"/>
    </row>
    <row r="2138" spans="1:13" s="1" customFormat="1" ht="14.9" customHeight="1" x14ac:dyDescent="0.2">
      <c r="A2138" s="3" t="s">
        <v>28</v>
      </c>
      <c r="B2138" s="3" t="s">
        <v>5896</v>
      </c>
      <c r="C2138" s="4">
        <v>43497</v>
      </c>
      <c r="D2138" s="3"/>
      <c r="E2138" s="5">
        <v>0</v>
      </c>
      <c r="F2138" s="3" t="s">
        <v>5897</v>
      </c>
      <c r="G2138" s="3" t="s">
        <v>5898</v>
      </c>
      <c r="H2138" s="4">
        <v>44064</v>
      </c>
      <c r="I2138" s="3" t="s">
        <v>68</v>
      </c>
      <c r="J2138" s="6">
        <v>9800</v>
      </c>
      <c r="K2138" s="3"/>
      <c r="L2138" s="3"/>
      <c r="M2138" s="3"/>
    </row>
    <row r="2139" spans="1:13" s="1" customFormat="1" ht="14.9" customHeight="1" x14ac:dyDescent="0.2">
      <c r="A2139" s="3" t="s">
        <v>28</v>
      </c>
      <c r="B2139" s="3" t="s">
        <v>12666</v>
      </c>
      <c r="C2139" s="4">
        <v>32964</v>
      </c>
      <c r="D2139" s="3" t="s">
        <v>12663</v>
      </c>
      <c r="E2139" s="5">
        <v>274540</v>
      </c>
      <c r="F2139" s="3" t="s">
        <v>12667</v>
      </c>
      <c r="G2139" s="3" t="s">
        <v>12665</v>
      </c>
      <c r="H2139" s="4">
        <v>32964</v>
      </c>
      <c r="I2139" s="3" t="s">
        <v>1719</v>
      </c>
      <c r="J2139" s="6">
        <v>530000</v>
      </c>
      <c r="K2139" s="3"/>
      <c r="L2139" s="3"/>
      <c r="M2139" s="3"/>
    </row>
    <row r="2140" spans="1:13" s="1" customFormat="1" ht="14.9" customHeight="1" x14ac:dyDescent="0.2">
      <c r="A2140" s="3" t="s">
        <v>28</v>
      </c>
      <c r="B2140" s="3" t="s">
        <v>6730</v>
      </c>
      <c r="C2140" s="4">
        <v>45017</v>
      </c>
      <c r="D2140" s="3" t="s">
        <v>6731</v>
      </c>
      <c r="E2140" s="5">
        <v>1839.58</v>
      </c>
      <c r="F2140" s="3" t="s">
        <v>6732</v>
      </c>
      <c r="G2140" s="3" t="s">
        <v>6733</v>
      </c>
      <c r="H2140" s="4">
        <v>45873</v>
      </c>
      <c r="I2140" s="3" t="s">
        <v>142</v>
      </c>
      <c r="J2140" s="6">
        <v>15000</v>
      </c>
      <c r="K2140" s="3"/>
      <c r="L2140" s="3" t="s">
        <v>16267</v>
      </c>
      <c r="M2140" s="3"/>
    </row>
    <row r="2141" spans="1:13" s="1" customFormat="1" ht="14.9" customHeight="1" x14ac:dyDescent="0.2">
      <c r="A2141" s="3" t="s">
        <v>28</v>
      </c>
      <c r="B2141" s="3" t="s">
        <v>10107</v>
      </c>
      <c r="C2141" s="4">
        <v>45017</v>
      </c>
      <c r="D2141" s="3"/>
      <c r="E2141" s="5">
        <v>4508</v>
      </c>
      <c r="F2141" s="3" t="s">
        <v>10108</v>
      </c>
      <c r="G2141" s="3" t="s">
        <v>57</v>
      </c>
      <c r="H2141" s="4">
        <v>45932</v>
      </c>
      <c r="I2141" s="3" t="s">
        <v>68</v>
      </c>
      <c r="J2141" s="6">
        <v>11500</v>
      </c>
      <c r="K2141" s="3" t="s">
        <v>16267</v>
      </c>
      <c r="L2141" s="3"/>
      <c r="M2141" s="3"/>
    </row>
    <row r="2142" spans="1:13" s="1" customFormat="1" ht="14.9" customHeight="1" x14ac:dyDescent="0.2">
      <c r="A2142" s="3" t="s">
        <v>28</v>
      </c>
      <c r="B2142" s="3" t="s">
        <v>15484</v>
      </c>
      <c r="C2142" s="4">
        <v>42217</v>
      </c>
      <c r="D2142" s="3" t="s">
        <v>15485</v>
      </c>
      <c r="E2142" s="5">
        <v>16096.49</v>
      </c>
      <c r="F2142" s="3" t="s">
        <v>15486</v>
      </c>
      <c r="G2142" s="3" t="s">
        <v>15487</v>
      </c>
      <c r="H2142" s="4">
        <v>44652</v>
      </c>
      <c r="I2142" s="3" t="s">
        <v>15488</v>
      </c>
      <c r="J2142" s="6">
        <v>60000</v>
      </c>
      <c r="K2142" s="3" t="s">
        <v>16267</v>
      </c>
      <c r="L2142" s="3" t="s">
        <v>16267</v>
      </c>
      <c r="M2142" s="3"/>
    </row>
    <row r="2143" spans="1:13" s="1" customFormat="1" ht="14.9" customHeight="1" x14ac:dyDescent="0.2">
      <c r="A2143" s="3" t="s">
        <v>28</v>
      </c>
      <c r="B2143" s="3" t="s">
        <v>7552</v>
      </c>
      <c r="C2143" s="4">
        <v>38869</v>
      </c>
      <c r="D2143" s="3"/>
      <c r="E2143" s="5">
        <v>0</v>
      </c>
      <c r="F2143" s="3" t="s">
        <v>7553</v>
      </c>
      <c r="G2143" s="3" t="s">
        <v>7554</v>
      </c>
      <c r="H2143" s="4">
        <v>45571</v>
      </c>
      <c r="I2143" s="3" t="s">
        <v>453</v>
      </c>
      <c r="J2143" s="6">
        <v>3400</v>
      </c>
      <c r="K2143" s="3"/>
      <c r="L2143" s="3"/>
      <c r="M2143" s="3"/>
    </row>
    <row r="2144" spans="1:13" s="1" customFormat="1" ht="14.9" customHeight="1" x14ac:dyDescent="0.2">
      <c r="A2144" s="3" t="s">
        <v>28</v>
      </c>
      <c r="B2144" s="3" t="s">
        <v>10241</v>
      </c>
      <c r="C2144" s="4">
        <v>44044</v>
      </c>
      <c r="D2144" s="3"/>
      <c r="E2144" s="5">
        <v>0</v>
      </c>
      <c r="F2144" s="3" t="s">
        <v>10242</v>
      </c>
      <c r="G2144" s="3" t="s">
        <v>57</v>
      </c>
      <c r="H2144" s="4">
        <v>46113</v>
      </c>
      <c r="I2144" s="3" t="s">
        <v>68</v>
      </c>
      <c r="J2144" s="6">
        <v>4050</v>
      </c>
      <c r="K2144" s="3"/>
      <c r="L2144" s="3"/>
      <c r="M2144" s="3"/>
    </row>
    <row r="2145" spans="1:13" s="1" customFormat="1" ht="14.9" customHeight="1" x14ac:dyDescent="0.2">
      <c r="A2145" s="3" t="s">
        <v>28</v>
      </c>
      <c r="B2145" s="3" t="s">
        <v>13602</v>
      </c>
      <c r="C2145" s="4">
        <v>44044</v>
      </c>
      <c r="D2145" s="3" t="s">
        <v>13603</v>
      </c>
      <c r="E2145" s="5">
        <v>0</v>
      </c>
      <c r="F2145" s="3" t="s">
        <v>13604</v>
      </c>
      <c r="G2145" s="3" t="s">
        <v>57</v>
      </c>
      <c r="H2145" s="4">
        <v>44044</v>
      </c>
      <c r="I2145" s="3" t="s">
        <v>68</v>
      </c>
      <c r="J2145" s="6">
        <v>9200</v>
      </c>
      <c r="K2145" s="3"/>
      <c r="L2145" s="3"/>
      <c r="M2145" s="3"/>
    </row>
    <row r="2146" spans="1:13" s="1" customFormat="1" ht="14.9" customHeight="1" x14ac:dyDescent="0.2">
      <c r="A2146" s="3" t="s">
        <v>28</v>
      </c>
      <c r="B2146" s="3" t="s">
        <v>10632</v>
      </c>
      <c r="C2146" s="4">
        <v>45536</v>
      </c>
      <c r="D2146" s="3"/>
      <c r="E2146" s="5">
        <v>0</v>
      </c>
      <c r="F2146" s="3" t="s">
        <v>10633</v>
      </c>
      <c r="G2146" s="3" t="s">
        <v>57</v>
      </c>
      <c r="H2146" s="4">
        <v>45717</v>
      </c>
      <c r="I2146" s="3" t="s">
        <v>453</v>
      </c>
      <c r="J2146" s="6">
        <v>3000</v>
      </c>
      <c r="K2146" s="3"/>
      <c r="L2146" s="3"/>
      <c r="M2146" s="3"/>
    </row>
    <row r="2147" spans="1:13" s="1" customFormat="1" ht="14.9" customHeight="1" x14ac:dyDescent="0.2">
      <c r="A2147" s="3" t="s">
        <v>28</v>
      </c>
      <c r="B2147" s="3" t="s">
        <v>10233</v>
      </c>
      <c r="C2147" s="4">
        <v>38838</v>
      </c>
      <c r="D2147" s="3"/>
      <c r="E2147" s="5">
        <v>800</v>
      </c>
      <c r="F2147" s="3" t="s">
        <v>10234</v>
      </c>
      <c r="G2147" s="3" t="s">
        <v>57</v>
      </c>
      <c r="H2147" s="4">
        <v>45978</v>
      </c>
      <c r="I2147" s="3" t="s">
        <v>157</v>
      </c>
      <c r="J2147" s="6">
        <v>14500</v>
      </c>
      <c r="K2147" s="3"/>
      <c r="L2147" s="3" t="s">
        <v>16267</v>
      </c>
      <c r="M2147" s="3"/>
    </row>
    <row r="2148" spans="1:13" s="1" customFormat="1" ht="14.9" customHeight="1" x14ac:dyDescent="0.2">
      <c r="A2148" s="3" t="s">
        <v>28</v>
      </c>
      <c r="B2148" s="3" t="s">
        <v>4152</v>
      </c>
      <c r="C2148" s="4">
        <v>36039</v>
      </c>
      <c r="D2148" s="3" t="s">
        <v>4153</v>
      </c>
      <c r="E2148" s="5">
        <v>3772.44</v>
      </c>
      <c r="F2148" s="3" t="s">
        <v>4154</v>
      </c>
      <c r="G2148" s="3" t="s">
        <v>57</v>
      </c>
      <c r="H2148" s="4">
        <v>44348</v>
      </c>
      <c r="I2148" s="3" t="s">
        <v>453</v>
      </c>
      <c r="J2148" s="6">
        <v>9000</v>
      </c>
      <c r="K2148" s="3"/>
      <c r="L2148" s="3"/>
      <c r="M2148" s="3"/>
    </row>
    <row r="2149" spans="1:13" s="1" customFormat="1" ht="14.9" customHeight="1" x14ac:dyDescent="0.2">
      <c r="A2149" s="3" t="s">
        <v>28</v>
      </c>
      <c r="B2149" s="3" t="s">
        <v>10782</v>
      </c>
      <c r="C2149" s="4">
        <v>36100</v>
      </c>
      <c r="D2149" s="3" t="s">
        <v>10783</v>
      </c>
      <c r="E2149" s="5">
        <v>0</v>
      </c>
      <c r="F2149" s="3" t="s">
        <v>10784</v>
      </c>
      <c r="G2149" s="3" t="s">
        <v>57</v>
      </c>
      <c r="H2149" s="4">
        <v>42156</v>
      </c>
      <c r="I2149" s="3" t="s">
        <v>5164</v>
      </c>
      <c r="J2149" s="6">
        <v>8100</v>
      </c>
      <c r="K2149" s="3"/>
      <c r="L2149" s="3"/>
      <c r="M2149" s="3"/>
    </row>
    <row r="2150" spans="1:13" s="1" customFormat="1" ht="14.9" customHeight="1" x14ac:dyDescent="0.2">
      <c r="A2150" s="3" t="s">
        <v>28</v>
      </c>
      <c r="B2150" s="3" t="s">
        <v>6560</v>
      </c>
      <c r="C2150" s="4">
        <v>37742</v>
      </c>
      <c r="D2150" s="3"/>
      <c r="E2150" s="5">
        <v>0</v>
      </c>
      <c r="F2150" s="3" t="s">
        <v>6561</v>
      </c>
      <c r="G2150" s="3" t="s">
        <v>6562</v>
      </c>
      <c r="H2150" s="4">
        <v>45748</v>
      </c>
      <c r="I2150" s="3" t="s">
        <v>453</v>
      </c>
      <c r="J2150" s="6">
        <v>5800</v>
      </c>
      <c r="K2150" s="3" t="s">
        <v>16267</v>
      </c>
      <c r="L2150" s="3"/>
      <c r="M2150" s="3"/>
    </row>
    <row r="2151" spans="1:13" s="1" customFormat="1" ht="14.9" customHeight="1" x14ac:dyDescent="0.2">
      <c r="A2151" s="3" t="s">
        <v>28</v>
      </c>
      <c r="B2151" s="3" t="s">
        <v>7485</v>
      </c>
      <c r="C2151" s="4">
        <v>43070</v>
      </c>
      <c r="D2151" s="3"/>
      <c r="E2151" s="5">
        <v>0</v>
      </c>
      <c r="F2151" s="3" t="s">
        <v>7486</v>
      </c>
      <c r="G2151" s="3" t="s">
        <v>7487</v>
      </c>
      <c r="H2151" s="4">
        <v>43191</v>
      </c>
      <c r="I2151" s="3" t="s">
        <v>704</v>
      </c>
      <c r="J2151" s="6">
        <v>4550</v>
      </c>
      <c r="K2151" s="3" t="s">
        <v>16267</v>
      </c>
      <c r="L2151" s="3"/>
      <c r="M2151" s="3"/>
    </row>
    <row r="2152" spans="1:13" s="1" customFormat="1" ht="14.9" customHeight="1" x14ac:dyDescent="0.2">
      <c r="A2152" s="3" t="s">
        <v>28</v>
      </c>
      <c r="B2152" s="3" t="s">
        <v>6373</v>
      </c>
      <c r="C2152" s="4">
        <v>45043</v>
      </c>
      <c r="D2152" s="3"/>
      <c r="E2152" s="5">
        <v>0</v>
      </c>
      <c r="F2152" s="3" t="s">
        <v>6374</v>
      </c>
      <c r="G2152" s="3" t="s">
        <v>6375</v>
      </c>
      <c r="H2152" s="4">
        <v>45901</v>
      </c>
      <c r="I2152" s="3" t="s">
        <v>27</v>
      </c>
      <c r="J2152" s="6">
        <v>4150</v>
      </c>
      <c r="K2152" s="3"/>
      <c r="L2152" s="3"/>
      <c r="M2152" s="3"/>
    </row>
    <row r="2153" spans="1:13" s="1" customFormat="1" ht="14.9" customHeight="1" x14ac:dyDescent="0.2">
      <c r="A2153" s="3" t="s">
        <v>28</v>
      </c>
      <c r="B2153" s="3" t="s">
        <v>10330</v>
      </c>
      <c r="C2153" s="4">
        <v>45043</v>
      </c>
      <c r="D2153" s="3"/>
      <c r="E2153" s="5">
        <v>0</v>
      </c>
      <c r="F2153" s="3" t="s">
        <v>10331</v>
      </c>
      <c r="G2153" s="3" t="s">
        <v>57</v>
      </c>
      <c r="H2153" s="4">
        <v>45748</v>
      </c>
      <c r="I2153" s="3" t="s">
        <v>27</v>
      </c>
      <c r="J2153" s="6">
        <v>3750</v>
      </c>
      <c r="K2153" s="3"/>
      <c r="L2153" s="3"/>
      <c r="M2153" s="3"/>
    </row>
    <row r="2154" spans="1:13" s="1" customFormat="1" ht="14.9" customHeight="1" x14ac:dyDescent="0.2">
      <c r="A2154" s="3" t="s">
        <v>28</v>
      </c>
      <c r="B2154" s="3" t="s">
        <v>4155</v>
      </c>
      <c r="C2154" s="4">
        <v>41821</v>
      </c>
      <c r="D2154" s="3" t="s">
        <v>4153</v>
      </c>
      <c r="E2154" s="5">
        <v>8508.5</v>
      </c>
      <c r="F2154" s="3" t="s">
        <v>4156</v>
      </c>
      <c r="G2154" s="3" t="s">
        <v>57</v>
      </c>
      <c r="H2154" s="4">
        <v>43412</v>
      </c>
      <c r="I2154" s="3" t="s">
        <v>27</v>
      </c>
      <c r="J2154" s="6">
        <v>19250</v>
      </c>
      <c r="K2154" s="3"/>
      <c r="L2154" s="3"/>
      <c r="M2154" s="3"/>
    </row>
    <row r="2155" spans="1:13" s="1" customFormat="1" ht="14.9" customHeight="1" x14ac:dyDescent="0.2">
      <c r="A2155" s="3" t="s">
        <v>28</v>
      </c>
      <c r="B2155" s="3" t="s">
        <v>12198</v>
      </c>
      <c r="C2155" s="4">
        <v>43419</v>
      </c>
      <c r="D2155" s="3" t="s">
        <v>12199</v>
      </c>
      <c r="E2155" s="5">
        <v>0</v>
      </c>
      <c r="F2155" s="3" t="s">
        <v>12200</v>
      </c>
      <c r="G2155" s="3" t="s">
        <v>57</v>
      </c>
      <c r="H2155" s="4">
        <v>44635</v>
      </c>
      <c r="I2155" s="3" t="s">
        <v>68</v>
      </c>
      <c r="J2155" s="6">
        <v>10000</v>
      </c>
      <c r="K2155" s="3"/>
      <c r="L2155" s="3"/>
      <c r="M2155" s="3"/>
    </row>
    <row r="2156" spans="1:13" s="1" customFormat="1" ht="14.9" customHeight="1" x14ac:dyDescent="0.2">
      <c r="A2156" s="3" t="s">
        <v>28</v>
      </c>
      <c r="B2156" s="3" t="s">
        <v>4506</v>
      </c>
      <c r="C2156" s="4">
        <v>43419</v>
      </c>
      <c r="D2156" s="3" t="s">
        <v>4507</v>
      </c>
      <c r="E2156" s="5">
        <v>0</v>
      </c>
      <c r="F2156" s="3" t="s">
        <v>4508</v>
      </c>
      <c r="G2156" s="3" t="s">
        <v>4509</v>
      </c>
      <c r="H2156" s="4">
        <v>45717</v>
      </c>
      <c r="I2156" s="3" t="s">
        <v>68</v>
      </c>
      <c r="J2156" s="6">
        <v>7400</v>
      </c>
      <c r="K2156" s="3"/>
      <c r="L2156" s="3"/>
      <c r="M2156" s="3"/>
    </row>
    <row r="2157" spans="1:13" s="1" customFormat="1" ht="14.9" customHeight="1" x14ac:dyDescent="0.2">
      <c r="A2157" s="3" t="s">
        <v>28</v>
      </c>
      <c r="B2157" s="3" t="s">
        <v>9193</v>
      </c>
      <c r="C2157" s="4">
        <v>32964</v>
      </c>
      <c r="D2157" s="3"/>
      <c r="E2157" s="5">
        <v>3352.14</v>
      </c>
      <c r="F2157" s="3" t="s">
        <v>9194</v>
      </c>
      <c r="G2157" s="3" t="s">
        <v>9195</v>
      </c>
      <c r="H2157" s="4">
        <v>37529</v>
      </c>
      <c r="I2157" s="3" t="s">
        <v>218</v>
      </c>
      <c r="J2157" s="6">
        <v>10500</v>
      </c>
      <c r="K2157" s="3" t="s">
        <v>16267</v>
      </c>
      <c r="L2157" s="3" t="s">
        <v>16267</v>
      </c>
      <c r="M2157" s="3" t="s">
        <v>16267</v>
      </c>
    </row>
    <row r="2158" spans="1:13" s="1" customFormat="1" ht="14.9" customHeight="1" x14ac:dyDescent="0.2">
      <c r="A2158" s="3" t="s">
        <v>28</v>
      </c>
      <c r="B2158" s="3" t="s">
        <v>7640</v>
      </c>
      <c r="C2158" s="4">
        <v>32964</v>
      </c>
      <c r="D2158" s="3" t="s">
        <v>7641</v>
      </c>
      <c r="E2158" s="5">
        <v>7204.31</v>
      </c>
      <c r="F2158" s="3" t="s">
        <v>7642</v>
      </c>
      <c r="G2158" s="3" t="s">
        <v>7643</v>
      </c>
      <c r="H2158" s="4">
        <v>46050</v>
      </c>
      <c r="I2158" s="3" t="s">
        <v>68</v>
      </c>
      <c r="J2158" s="6">
        <v>18000</v>
      </c>
      <c r="K2158" s="3"/>
      <c r="L2158" s="3"/>
      <c r="M2158" s="3"/>
    </row>
    <row r="2159" spans="1:13" s="1" customFormat="1" ht="14.9" customHeight="1" x14ac:dyDescent="0.2">
      <c r="A2159" s="3" t="s">
        <v>28</v>
      </c>
      <c r="B2159" s="3" t="s">
        <v>2136</v>
      </c>
      <c r="C2159" s="4">
        <v>41000</v>
      </c>
      <c r="D2159" s="3" t="s">
        <v>2137</v>
      </c>
      <c r="E2159" s="5">
        <v>11620.46</v>
      </c>
      <c r="F2159" s="3" t="s">
        <v>2138</v>
      </c>
      <c r="G2159" s="3" t="s">
        <v>57</v>
      </c>
      <c r="H2159" s="4">
        <v>45818</v>
      </c>
      <c r="I2159" s="3" t="s">
        <v>68</v>
      </c>
      <c r="J2159" s="6">
        <v>28750</v>
      </c>
      <c r="K2159" s="3"/>
      <c r="L2159" s="3"/>
      <c r="M2159" s="3"/>
    </row>
    <row r="2160" spans="1:13" s="1" customFormat="1" ht="14.9" customHeight="1" x14ac:dyDescent="0.2">
      <c r="A2160" s="3" t="s">
        <v>28</v>
      </c>
      <c r="B2160" s="3" t="s">
        <v>12545</v>
      </c>
      <c r="C2160" s="4">
        <v>45771</v>
      </c>
      <c r="D2160" s="3" t="s">
        <v>12546</v>
      </c>
      <c r="E2160" s="5">
        <v>0</v>
      </c>
      <c r="F2160" s="3" t="s">
        <v>12547</v>
      </c>
      <c r="G2160" s="3" t="s">
        <v>57</v>
      </c>
      <c r="H2160" s="4">
        <v>45771</v>
      </c>
      <c r="I2160" s="3" t="s">
        <v>98</v>
      </c>
      <c r="J2160" s="6">
        <v>0</v>
      </c>
      <c r="K2160" s="3" t="s">
        <v>16267</v>
      </c>
      <c r="L2160" s="3"/>
      <c r="M2160" s="3"/>
    </row>
    <row r="2161" spans="1:13" s="1" customFormat="1" ht="14.9" customHeight="1" x14ac:dyDescent="0.2">
      <c r="A2161" s="3" t="s">
        <v>28</v>
      </c>
      <c r="B2161" s="3" t="s">
        <v>12904</v>
      </c>
      <c r="C2161" s="4">
        <v>46013</v>
      </c>
      <c r="D2161" s="3" t="s">
        <v>12905</v>
      </c>
      <c r="E2161" s="5">
        <v>0</v>
      </c>
      <c r="F2161" s="3" t="s">
        <v>12906</v>
      </c>
      <c r="G2161" s="3" t="s">
        <v>57</v>
      </c>
      <c r="H2161" s="4">
        <v>46013</v>
      </c>
      <c r="I2161" s="3" t="s">
        <v>27</v>
      </c>
      <c r="J2161" s="6">
        <v>0</v>
      </c>
      <c r="K2161" s="3"/>
      <c r="L2161" s="3"/>
      <c r="M2161" s="3"/>
    </row>
    <row r="2162" spans="1:13" s="1" customFormat="1" ht="14.9" customHeight="1" x14ac:dyDescent="0.2">
      <c r="A2162" s="3" t="s">
        <v>28</v>
      </c>
      <c r="B2162" s="3" t="s">
        <v>11111</v>
      </c>
      <c r="C2162" s="4">
        <v>45992</v>
      </c>
      <c r="D2162" s="3" t="s">
        <v>11112</v>
      </c>
      <c r="E2162" s="5">
        <v>0</v>
      </c>
      <c r="F2162" s="3" t="s">
        <v>11113</v>
      </c>
      <c r="G2162" s="3" t="s">
        <v>11114</v>
      </c>
      <c r="H2162" s="4">
        <v>45992</v>
      </c>
      <c r="I2162" s="3" t="s">
        <v>27</v>
      </c>
      <c r="J2162" s="6">
        <v>0</v>
      </c>
      <c r="K2162" s="3"/>
      <c r="L2162" s="3"/>
      <c r="M2162" s="3"/>
    </row>
    <row r="2163" spans="1:13" s="1" customFormat="1" ht="14.9" customHeight="1" x14ac:dyDescent="0.2">
      <c r="A2163" s="3" t="s">
        <v>28</v>
      </c>
      <c r="B2163" s="3" t="s">
        <v>1047</v>
      </c>
      <c r="C2163" s="4">
        <v>45809</v>
      </c>
      <c r="D2163" s="3" t="s">
        <v>1048</v>
      </c>
      <c r="E2163" s="5">
        <v>0</v>
      </c>
      <c r="F2163" s="3" t="s">
        <v>1049</v>
      </c>
      <c r="G2163" s="3" t="s">
        <v>57</v>
      </c>
      <c r="H2163" s="4">
        <v>45809</v>
      </c>
      <c r="I2163" s="3" t="s">
        <v>27</v>
      </c>
      <c r="J2163" s="6">
        <v>0</v>
      </c>
      <c r="K2163" s="3" t="s">
        <v>16267</v>
      </c>
      <c r="L2163" s="3"/>
      <c r="M2163" s="3"/>
    </row>
    <row r="2164" spans="1:13" s="1" customFormat="1" ht="14.9" customHeight="1" x14ac:dyDescent="0.2">
      <c r="A2164" s="3" t="s">
        <v>28</v>
      </c>
      <c r="B2164" s="3" t="s">
        <v>1043</v>
      </c>
      <c r="C2164" s="4">
        <v>45251</v>
      </c>
      <c r="D2164" s="3" t="s">
        <v>1044</v>
      </c>
      <c r="E2164" s="5">
        <v>0</v>
      </c>
      <c r="F2164" s="3" t="s">
        <v>1045</v>
      </c>
      <c r="G2164" s="3" t="s">
        <v>452</v>
      </c>
      <c r="H2164" s="4">
        <v>45251</v>
      </c>
      <c r="I2164" s="3" t="s">
        <v>1046</v>
      </c>
      <c r="J2164" s="6">
        <v>0</v>
      </c>
      <c r="K2164" s="3" t="s">
        <v>16267</v>
      </c>
      <c r="L2164" s="3"/>
      <c r="M2164" s="3"/>
    </row>
    <row r="2165" spans="1:13" s="1" customFormat="1" ht="14.9" customHeight="1" x14ac:dyDescent="0.2">
      <c r="A2165" s="3" t="s">
        <v>28</v>
      </c>
      <c r="B2165" s="3" t="s">
        <v>8164</v>
      </c>
      <c r="C2165" s="4">
        <v>46091</v>
      </c>
      <c r="D2165" s="3"/>
      <c r="E2165" s="5">
        <v>0</v>
      </c>
      <c r="F2165" s="3" t="s">
        <v>8165</v>
      </c>
      <c r="G2165" s="3" t="s">
        <v>8154</v>
      </c>
      <c r="H2165" s="4">
        <v>46091</v>
      </c>
      <c r="I2165" s="3" t="s">
        <v>27</v>
      </c>
      <c r="J2165" s="6">
        <v>0</v>
      </c>
      <c r="K2165" s="3"/>
      <c r="L2165" s="3"/>
      <c r="M2165" s="3"/>
    </row>
    <row r="2166" spans="1:13" s="1" customFormat="1" ht="14.9" customHeight="1" x14ac:dyDescent="0.2">
      <c r="A2166" s="3" t="s">
        <v>28</v>
      </c>
      <c r="B2166" s="3" t="s">
        <v>8660</v>
      </c>
      <c r="C2166" s="4">
        <v>46082</v>
      </c>
      <c r="D2166" s="3"/>
      <c r="E2166" s="5">
        <v>0</v>
      </c>
      <c r="F2166" s="3" t="s">
        <v>8661</v>
      </c>
      <c r="G2166" s="3" t="s">
        <v>57</v>
      </c>
      <c r="H2166" s="4">
        <v>46082</v>
      </c>
      <c r="I2166" s="3" t="s">
        <v>68</v>
      </c>
      <c r="J2166" s="6">
        <v>0</v>
      </c>
      <c r="K2166" s="3" t="s">
        <v>16267</v>
      </c>
      <c r="L2166" s="3"/>
      <c r="M2166" s="3"/>
    </row>
    <row r="2167" spans="1:13" s="1" customFormat="1" ht="14.9" customHeight="1" x14ac:dyDescent="0.2">
      <c r="A2167" s="3" t="s">
        <v>28</v>
      </c>
      <c r="B2167" s="3" t="s">
        <v>13989</v>
      </c>
      <c r="C2167" s="4">
        <v>45888</v>
      </c>
      <c r="D2167" s="3" t="s">
        <v>13986</v>
      </c>
      <c r="E2167" s="5">
        <v>0</v>
      </c>
      <c r="F2167" s="3" t="s">
        <v>13990</v>
      </c>
      <c r="G2167" s="3" t="s">
        <v>13988</v>
      </c>
      <c r="H2167" s="4">
        <v>45888</v>
      </c>
      <c r="I2167" s="3" t="s">
        <v>68</v>
      </c>
      <c r="J2167" s="6">
        <v>0</v>
      </c>
      <c r="K2167" s="3"/>
      <c r="L2167" s="3"/>
      <c r="M2167" s="3"/>
    </row>
    <row r="2168" spans="1:13" s="1" customFormat="1" ht="14.9" customHeight="1" x14ac:dyDescent="0.2">
      <c r="A2168" s="3" t="s">
        <v>28</v>
      </c>
      <c r="B2168" s="3" t="s">
        <v>10172</v>
      </c>
      <c r="C2168" s="4">
        <v>46062</v>
      </c>
      <c r="D2168" s="3"/>
      <c r="E2168" s="5">
        <v>0</v>
      </c>
      <c r="F2168" s="3" t="s">
        <v>10173</v>
      </c>
      <c r="G2168" s="3" t="s">
        <v>57</v>
      </c>
      <c r="H2168" s="4">
        <v>46062</v>
      </c>
      <c r="I2168" s="3" t="s">
        <v>68</v>
      </c>
      <c r="J2168" s="6">
        <v>0</v>
      </c>
      <c r="K2168" s="3" t="s">
        <v>16267</v>
      </c>
      <c r="L2168" s="3"/>
      <c r="M2168" s="3"/>
    </row>
    <row r="2169" spans="1:13" s="1" customFormat="1" ht="14.9" customHeight="1" x14ac:dyDescent="0.2">
      <c r="A2169" s="3" t="s">
        <v>28</v>
      </c>
      <c r="B2169" s="3" t="s">
        <v>8166</v>
      </c>
      <c r="C2169" s="4">
        <v>45916</v>
      </c>
      <c r="D2169" s="3"/>
      <c r="E2169" s="5">
        <v>0</v>
      </c>
      <c r="F2169" s="3" t="s">
        <v>8167</v>
      </c>
      <c r="G2169" s="3" t="s">
        <v>8154</v>
      </c>
      <c r="H2169" s="4">
        <v>46113</v>
      </c>
      <c r="I2169" s="3" t="s">
        <v>27</v>
      </c>
      <c r="J2169" s="6">
        <v>0</v>
      </c>
      <c r="K2169" s="3"/>
      <c r="L2169" s="3"/>
      <c r="M2169" s="3"/>
    </row>
    <row r="2170" spans="1:13" s="1" customFormat="1" ht="14.9" customHeight="1" x14ac:dyDescent="0.2">
      <c r="A2170" s="3" t="s">
        <v>28</v>
      </c>
      <c r="B2170" s="3" t="s">
        <v>10109</v>
      </c>
      <c r="C2170" s="4">
        <v>45932</v>
      </c>
      <c r="D2170" s="3"/>
      <c r="E2170" s="5">
        <v>0</v>
      </c>
      <c r="F2170" s="3" t="s">
        <v>10110</v>
      </c>
      <c r="G2170" s="3" t="s">
        <v>57</v>
      </c>
      <c r="H2170" s="4">
        <v>45932</v>
      </c>
      <c r="I2170" s="3" t="s">
        <v>68</v>
      </c>
      <c r="J2170" s="6">
        <v>0</v>
      </c>
      <c r="K2170" s="3" t="s">
        <v>16267</v>
      </c>
      <c r="L2170" s="3"/>
      <c r="M2170" s="3"/>
    </row>
    <row r="2171" spans="1:13" s="1" customFormat="1" ht="14.9" customHeight="1" x14ac:dyDescent="0.2">
      <c r="A2171" s="3" t="s">
        <v>28</v>
      </c>
      <c r="B2171" s="3" t="s">
        <v>8168</v>
      </c>
      <c r="C2171" s="4">
        <v>46113</v>
      </c>
      <c r="D2171" s="3"/>
      <c r="E2171" s="5">
        <v>0</v>
      </c>
      <c r="F2171" s="3" t="s">
        <v>8169</v>
      </c>
      <c r="G2171" s="3" t="s">
        <v>8154</v>
      </c>
      <c r="H2171" s="4">
        <v>46113</v>
      </c>
      <c r="I2171" s="3" t="s">
        <v>68</v>
      </c>
      <c r="J2171" s="6">
        <v>0</v>
      </c>
      <c r="K2171" s="3"/>
      <c r="L2171" s="3"/>
      <c r="M2171" s="3"/>
    </row>
    <row r="2172" spans="1:13" s="1" customFormat="1" ht="14.9" customHeight="1" x14ac:dyDescent="0.2">
      <c r="A2172" s="3" t="s">
        <v>28</v>
      </c>
      <c r="B2172" s="3" t="s">
        <v>5102</v>
      </c>
      <c r="C2172" s="4">
        <v>46113</v>
      </c>
      <c r="D2172" s="3" t="s">
        <v>5103</v>
      </c>
      <c r="E2172" s="5">
        <v>0</v>
      </c>
      <c r="F2172" s="3" t="s">
        <v>5104</v>
      </c>
      <c r="G2172" s="3" t="s">
        <v>5105</v>
      </c>
      <c r="H2172" s="4">
        <v>46113</v>
      </c>
      <c r="I2172" s="3" t="s">
        <v>157</v>
      </c>
      <c r="J2172" s="6">
        <v>0</v>
      </c>
      <c r="K2172" s="3"/>
      <c r="L2172" s="3"/>
      <c r="M2172" s="3"/>
    </row>
    <row r="2173" spans="1:13" s="1" customFormat="1" ht="14.9" customHeight="1" x14ac:dyDescent="0.2">
      <c r="A2173" s="3" t="s">
        <v>28</v>
      </c>
      <c r="B2173" s="3" t="s">
        <v>8170</v>
      </c>
      <c r="C2173" s="4">
        <v>46113</v>
      </c>
      <c r="D2173" s="3"/>
      <c r="E2173" s="5">
        <v>0</v>
      </c>
      <c r="F2173" s="3" t="s">
        <v>8171</v>
      </c>
      <c r="G2173" s="3" t="s">
        <v>8154</v>
      </c>
      <c r="H2173" s="4">
        <v>46113</v>
      </c>
      <c r="I2173" s="3" t="s">
        <v>157</v>
      </c>
      <c r="J2173" s="6">
        <v>0</v>
      </c>
      <c r="K2173" s="3"/>
      <c r="L2173" s="3"/>
      <c r="M2173" s="3"/>
    </row>
    <row r="2174" spans="1:13" s="1" customFormat="1" ht="14.9" customHeight="1" x14ac:dyDescent="0.2">
      <c r="A2174" s="3" t="s">
        <v>28</v>
      </c>
      <c r="B2174" s="3" t="s">
        <v>8172</v>
      </c>
      <c r="C2174" s="4">
        <v>46113</v>
      </c>
      <c r="D2174" s="3"/>
      <c r="E2174" s="5">
        <v>0</v>
      </c>
      <c r="F2174" s="3" t="s">
        <v>8173</v>
      </c>
      <c r="G2174" s="3" t="s">
        <v>8154</v>
      </c>
      <c r="H2174" s="4">
        <v>46113</v>
      </c>
      <c r="I2174" s="3" t="s">
        <v>5947</v>
      </c>
      <c r="J2174" s="6">
        <v>0</v>
      </c>
      <c r="K2174" s="3" t="s">
        <v>16267</v>
      </c>
      <c r="L2174" s="3"/>
      <c r="M2174" s="3"/>
    </row>
    <row r="2175" spans="1:13" s="1" customFormat="1" ht="14.9" customHeight="1" x14ac:dyDescent="0.2">
      <c r="A2175" s="3" t="s">
        <v>28</v>
      </c>
      <c r="B2175" s="3" t="s">
        <v>2466</v>
      </c>
      <c r="C2175" s="4">
        <v>46100</v>
      </c>
      <c r="D2175" s="3" t="s">
        <v>2460</v>
      </c>
      <c r="E2175" s="5">
        <v>0</v>
      </c>
      <c r="F2175" s="3" t="s">
        <v>2467</v>
      </c>
      <c r="G2175" s="3" t="s">
        <v>2462</v>
      </c>
      <c r="H2175" s="4">
        <v>46100</v>
      </c>
      <c r="I2175" s="3" t="s">
        <v>453</v>
      </c>
      <c r="J2175" s="6">
        <v>0</v>
      </c>
      <c r="K2175" s="3"/>
      <c r="L2175" s="3"/>
      <c r="M2175" s="3"/>
    </row>
    <row r="2176" spans="1:13" s="1" customFormat="1" ht="14.9" customHeight="1" x14ac:dyDescent="0.2">
      <c r="A2176" s="3" t="s">
        <v>28</v>
      </c>
      <c r="B2176" s="3" t="s">
        <v>10163</v>
      </c>
      <c r="C2176" s="4">
        <v>46113</v>
      </c>
      <c r="D2176" s="3"/>
      <c r="E2176" s="5">
        <v>0</v>
      </c>
      <c r="F2176" s="3" t="s">
        <v>10164</v>
      </c>
      <c r="G2176" s="3" t="s">
        <v>452</v>
      </c>
      <c r="H2176" s="4">
        <v>46113</v>
      </c>
      <c r="I2176" s="3" t="s">
        <v>453</v>
      </c>
      <c r="J2176" s="6">
        <v>0</v>
      </c>
      <c r="K2176" s="3"/>
      <c r="L2176" s="3"/>
      <c r="M2176" s="3"/>
    </row>
    <row r="2177" spans="1:13" s="1" customFormat="1" ht="14.9" customHeight="1" x14ac:dyDescent="0.2">
      <c r="A2177" s="3" t="s">
        <v>28</v>
      </c>
      <c r="B2177" s="3" t="s">
        <v>449</v>
      </c>
      <c r="C2177" s="4">
        <v>46113</v>
      </c>
      <c r="D2177" s="3" t="s">
        <v>450</v>
      </c>
      <c r="E2177" s="5">
        <v>0</v>
      </c>
      <c r="F2177" s="3" t="s">
        <v>451</v>
      </c>
      <c r="G2177" s="3" t="s">
        <v>452</v>
      </c>
      <c r="H2177" s="4">
        <v>46113</v>
      </c>
      <c r="I2177" s="3" t="s">
        <v>453</v>
      </c>
      <c r="J2177" s="6">
        <v>0</v>
      </c>
      <c r="K2177" s="3"/>
      <c r="L2177" s="3"/>
      <c r="M2177" s="3"/>
    </row>
    <row r="2178" spans="1:13" s="1" customFormat="1" ht="14.9" customHeight="1" x14ac:dyDescent="0.2">
      <c r="A2178" s="3" t="s">
        <v>28</v>
      </c>
      <c r="B2178" s="3" t="s">
        <v>400</v>
      </c>
      <c r="C2178" s="4">
        <v>40269</v>
      </c>
      <c r="D2178" s="3" t="s">
        <v>396</v>
      </c>
      <c r="E2178" s="5">
        <v>4066.4</v>
      </c>
      <c r="F2178" s="3" t="s">
        <v>401</v>
      </c>
      <c r="G2178" s="3" t="s">
        <v>390</v>
      </c>
      <c r="H2178" s="4">
        <v>43420</v>
      </c>
      <c r="I2178" s="3" t="s">
        <v>391</v>
      </c>
      <c r="J2178" s="6">
        <v>9200</v>
      </c>
      <c r="K2178" s="3"/>
      <c r="L2178" s="3"/>
      <c r="M2178" s="3"/>
    </row>
    <row r="2179" spans="1:13" s="1" customFormat="1" ht="14.9" customHeight="1" x14ac:dyDescent="0.2">
      <c r="A2179" s="3" t="s">
        <v>28</v>
      </c>
      <c r="B2179" s="3" t="s">
        <v>69</v>
      </c>
      <c r="C2179" s="4">
        <v>38443</v>
      </c>
      <c r="D2179" s="3" t="s">
        <v>70</v>
      </c>
      <c r="E2179" s="5">
        <v>0</v>
      </c>
      <c r="F2179" s="3" t="s">
        <v>71</v>
      </c>
      <c r="G2179" s="3" t="s">
        <v>72</v>
      </c>
      <c r="H2179" s="4">
        <v>38443</v>
      </c>
      <c r="I2179" s="3" t="s">
        <v>21</v>
      </c>
      <c r="J2179" s="6">
        <v>4300</v>
      </c>
      <c r="K2179" s="3" t="s">
        <v>16267</v>
      </c>
      <c r="L2179" s="3"/>
      <c r="M2179" s="3"/>
    </row>
    <row r="2180" spans="1:13" s="1" customFormat="1" ht="14.9" customHeight="1" x14ac:dyDescent="0.2">
      <c r="A2180" s="3" t="s">
        <v>28</v>
      </c>
      <c r="B2180" s="3" t="s">
        <v>12548</v>
      </c>
      <c r="C2180" s="4">
        <v>40036</v>
      </c>
      <c r="D2180" s="3" t="s">
        <v>12549</v>
      </c>
      <c r="E2180" s="5">
        <v>0</v>
      </c>
      <c r="F2180" s="3" t="s">
        <v>12550</v>
      </c>
      <c r="G2180" s="3" t="s">
        <v>12551</v>
      </c>
      <c r="H2180" s="4">
        <v>40036</v>
      </c>
      <c r="I2180" s="3" t="s">
        <v>12552</v>
      </c>
      <c r="J2180" s="6">
        <v>2050</v>
      </c>
      <c r="K2180" s="3" t="s">
        <v>16267</v>
      </c>
      <c r="L2180" s="3"/>
      <c r="M2180" s="3"/>
    </row>
    <row r="2181" spans="1:13" s="1" customFormat="1" ht="14.9" customHeight="1" x14ac:dyDescent="0.2">
      <c r="A2181" s="3" t="s">
        <v>28</v>
      </c>
      <c r="B2181" s="3" t="s">
        <v>3800</v>
      </c>
      <c r="C2181" s="4">
        <v>43334</v>
      </c>
      <c r="D2181" s="3" t="s">
        <v>3801</v>
      </c>
      <c r="E2181" s="5">
        <v>16906.5</v>
      </c>
      <c r="F2181" s="3" t="s">
        <v>3802</v>
      </c>
      <c r="G2181" s="3" t="s">
        <v>57</v>
      </c>
      <c r="H2181" s="4">
        <v>43334</v>
      </c>
      <c r="I2181" s="3" t="s">
        <v>1640</v>
      </c>
      <c r="J2181" s="6">
        <v>38250</v>
      </c>
      <c r="K2181" s="3"/>
      <c r="L2181" s="3"/>
      <c r="M2181" s="3"/>
    </row>
    <row r="2182" spans="1:13" s="1" customFormat="1" ht="14.9" customHeight="1" x14ac:dyDescent="0.2">
      <c r="A2182" s="3" t="s">
        <v>28</v>
      </c>
      <c r="B2182" s="3" t="s">
        <v>13088</v>
      </c>
      <c r="C2182" s="4">
        <v>43334</v>
      </c>
      <c r="D2182" s="3" t="s">
        <v>13089</v>
      </c>
      <c r="E2182" s="5">
        <v>6081.44</v>
      </c>
      <c r="F2182" s="3" t="s">
        <v>13090</v>
      </c>
      <c r="G2182" s="3" t="s">
        <v>13091</v>
      </c>
      <c r="H2182" s="4">
        <v>43972</v>
      </c>
      <c r="I2182" s="3" t="s">
        <v>27</v>
      </c>
      <c r="J2182" s="6">
        <v>15500</v>
      </c>
      <c r="K2182" s="3"/>
      <c r="L2182" s="3"/>
      <c r="M2182" s="3"/>
    </row>
    <row r="2183" spans="1:13" s="1" customFormat="1" ht="14.9" customHeight="1" x14ac:dyDescent="0.2">
      <c r="A2183" s="3" t="s">
        <v>28</v>
      </c>
      <c r="B2183" s="3" t="s">
        <v>11757</v>
      </c>
      <c r="C2183" s="4">
        <v>32964</v>
      </c>
      <c r="D2183" s="3" t="s">
        <v>11758</v>
      </c>
      <c r="E2183" s="5">
        <v>0</v>
      </c>
      <c r="F2183" s="3" t="s">
        <v>11759</v>
      </c>
      <c r="G2183" s="3" t="s">
        <v>11760</v>
      </c>
      <c r="H2183" s="4">
        <v>32964</v>
      </c>
      <c r="I2183" s="3" t="s">
        <v>21</v>
      </c>
      <c r="J2183" s="6">
        <v>7200</v>
      </c>
      <c r="K2183" s="3"/>
      <c r="L2183" s="3"/>
      <c r="M2183" s="3"/>
    </row>
    <row r="2184" spans="1:13" s="1" customFormat="1" ht="14.9" customHeight="1" x14ac:dyDescent="0.2">
      <c r="A2184" s="3" t="s">
        <v>28</v>
      </c>
      <c r="B2184" s="3" t="s">
        <v>9489</v>
      </c>
      <c r="C2184" s="4">
        <v>32964</v>
      </c>
      <c r="D2184" s="3"/>
      <c r="E2184" s="5">
        <v>680</v>
      </c>
      <c r="F2184" s="3" t="s">
        <v>9490</v>
      </c>
      <c r="G2184" s="3" t="s">
        <v>9491</v>
      </c>
      <c r="H2184" s="4">
        <v>45727</v>
      </c>
      <c r="I2184" s="3" t="s">
        <v>218</v>
      </c>
      <c r="J2184" s="6">
        <v>16750</v>
      </c>
      <c r="K2184" s="3" t="s">
        <v>16267</v>
      </c>
      <c r="L2184" s="3" t="s">
        <v>16267</v>
      </c>
      <c r="M2184" s="3" t="s">
        <v>16267</v>
      </c>
    </row>
    <row r="2185" spans="1:13" s="1" customFormat="1" ht="14.9" customHeight="1" x14ac:dyDescent="0.2">
      <c r="A2185" s="3" t="s">
        <v>28</v>
      </c>
      <c r="B2185" s="3" t="s">
        <v>12014</v>
      </c>
      <c r="C2185" s="4">
        <v>42095</v>
      </c>
      <c r="D2185" s="3" t="s">
        <v>12015</v>
      </c>
      <c r="E2185" s="5">
        <v>26215</v>
      </c>
      <c r="F2185" s="3" t="s">
        <v>12016</v>
      </c>
      <c r="G2185" s="3" t="s">
        <v>12017</v>
      </c>
      <c r="H2185" s="4">
        <v>42095</v>
      </c>
      <c r="I2185" s="3" t="s">
        <v>27</v>
      </c>
      <c r="J2185" s="6">
        <v>53500</v>
      </c>
      <c r="K2185" s="3"/>
      <c r="L2185" s="3"/>
      <c r="M2185" s="3"/>
    </row>
    <row r="2186" spans="1:13" s="1" customFormat="1" ht="14.9" customHeight="1" x14ac:dyDescent="0.2">
      <c r="A2186" s="3" t="s">
        <v>28</v>
      </c>
      <c r="B2186" s="3" t="s">
        <v>15375</v>
      </c>
      <c r="C2186" s="4">
        <v>32964</v>
      </c>
      <c r="D2186" s="3" t="s">
        <v>15376</v>
      </c>
      <c r="E2186" s="5">
        <v>10931.84</v>
      </c>
      <c r="F2186" s="3" t="s">
        <v>15377</v>
      </c>
      <c r="G2186" s="3" t="s">
        <v>57</v>
      </c>
      <c r="H2186" s="4">
        <v>42140</v>
      </c>
      <c r="I2186" s="3" t="s">
        <v>68</v>
      </c>
      <c r="J2186" s="6">
        <v>41250</v>
      </c>
      <c r="K2186" s="3" t="s">
        <v>16267</v>
      </c>
      <c r="L2186" s="3" t="s">
        <v>16267</v>
      </c>
      <c r="M2186" s="3"/>
    </row>
    <row r="2187" spans="1:13" s="1" customFormat="1" ht="14.9" customHeight="1" x14ac:dyDescent="0.2">
      <c r="A2187" s="3" t="s">
        <v>28</v>
      </c>
      <c r="B2187" s="3" t="s">
        <v>14501</v>
      </c>
      <c r="C2187" s="4">
        <v>45017</v>
      </c>
      <c r="D2187" s="3" t="s">
        <v>14502</v>
      </c>
      <c r="E2187" s="5">
        <v>21949.759999999998</v>
      </c>
      <c r="F2187" s="3" t="s">
        <v>14503</v>
      </c>
      <c r="G2187" s="3" t="s">
        <v>14504</v>
      </c>
      <c r="H2187" s="4">
        <v>45017</v>
      </c>
      <c r="I2187" s="3" t="s">
        <v>68</v>
      </c>
      <c r="J2187" s="6">
        <v>49750</v>
      </c>
      <c r="K2187" s="3"/>
      <c r="L2187" s="3"/>
      <c r="M2187" s="3"/>
    </row>
    <row r="2188" spans="1:13" s="1" customFormat="1" ht="14.9" customHeight="1" x14ac:dyDescent="0.2">
      <c r="A2188" s="3" t="s">
        <v>28</v>
      </c>
      <c r="B2188" s="3" t="s">
        <v>1315</v>
      </c>
      <c r="C2188" s="4">
        <v>45347</v>
      </c>
      <c r="D2188" s="3" t="s">
        <v>1316</v>
      </c>
      <c r="E2188" s="5">
        <v>55370</v>
      </c>
      <c r="F2188" s="3" t="s">
        <v>1317</v>
      </c>
      <c r="G2188" s="3" t="s">
        <v>57</v>
      </c>
      <c r="H2188" s="4">
        <v>45347</v>
      </c>
      <c r="I2188" s="3" t="s">
        <v>68</v>
      </c>
      <c r="J2188" s="6">
        <v>113000</v>
      </c>
      <c r="K2188" s="3"/>
      <c r="L2188" s="3"/>
      <c r="M2188" s="3"/>
    </row>
    <row r="2189" spans="1:13" s="1" customFormat="1" ht="14.9" customHeight="1" x14ac:dyDescent="0.2">
      <c r="A2189" s="3" t="s">
        <v>28</v>
      </c>
      <c r="B2189" s="3" t="s">
        <v>3574</v>
      </c>
      <c r="C2189" s="4">
        <v>36010</v>
      </c>
      <c r="D2189" s="3" t="s">
        <v>3575</v>
      </c>
      <c r="E2189" s="5">
        <v>2600</v>
      </c>
      <c r="F2189" s="3" t="s">
        <v>3576</v>
      </c>
      <c r="G2189" s="3" t="s">
        <v>57</v>
      </c>
      <c r="H2189" s="4">
        <v>44200</v>
      </c>
      <c r="I2189" s="3" t="s">
        <v>27</v>
      </c>
      <c r="J2189" s="6">
        <v>14000</v>
      </c>
      <c r="K2189" s="3"/>
      <c r="L2189" s="3" t="s">
        <v>16267</v>
      </c>
      <c r="M2189" s="3"/>
    </row>
    <row r="2190" spans="1:13" s="1" customFormat="1" ht="14.9" customHeight="1" x14ac:dyDescent="0.2">
      <c r="A2190" s="3" t="s">
        <v>28</v>
      </c>
      <c r="B2190" s="3" t="s">
        <v>12236</v>
      </c>
      <c r="C2190" s="4">
        <v>43987</v>
      </c>
      <c r="D2190" s="3" t="s">
        <v>12237</v>
      </c>
      <c r="E2190" s="5">
        <v>2600</v>
      </c>
      <c r="F2190" s="3" t="s">
        <v>12238</v>
      </c>
      <c r="G2190" s="3" t="s">
        <v>12239</v>
      </c>
      <c r="H2190" s="4">
        <v>43987</v>
      </c>
      <c r="I2190" s="3" t="s">
        <v>27</v>
      </c>
      <c r="J2190" s="6">
        <v>14000</v>
      </c>
      <c r="K2190" s="3"/>
      <c r="L2190" s="3" t="s">
        <v>16267</v>
      </c>
      <c r="M2190" s="3"/>
    </row>
    <row r="2191" spans="1:13" s="1" customFormat="1" ht="14.9" customHeight="1" x14ac:dyDescent="0.2">
      <c r="A2191" s="3" t="s">
        <v>28</v>
      </c>
      <c r="B2191" s="3" t="s">
        <v>14505</v>
      </c>
      <c r="C2191" s="4">
        <v>36982</v>
      </c>
      <c r="D2191" s="3" t="s">
        <v>14502</v>
      </c>
      <c r="E2191" s="5">
        <v>9181.6</v>
      </c>
      <c r="F2191" s="3" t="s">
        <v>14506</v>
      </c>
      <c r="G2191" s="3" t="s">
        <v>14504</v>
      </c>
      <c r="H2191" s="4">
        <v>36982</v>
      </c>
      <c r="I2191" s="3" t="s">
        <v>8327</v>
      </c>
      <c r="J2191" s="6">
        <v>24000</v>
      </c>
      <c r="K2191" s="3"/>
      <c r="L2191" s="3"/>
      <c r="M2191" s="3"/>
    </row>
    <row r="2192" spans="1:13" s="1" customFormat="1" ht="14.9" customHeight="1" x14ac:dyDescent="0.2">
      <c r="A2192" s="3" t="s">
        <v>28</v>
      </c>
      <c r="B2192" s="3" t="s">
        <v>9332</v>
      </c>
      <c r="C2192" s="4">
        <v>36800</v>
      </c>
      <c r="D2192" s="3"/>
      <c r="E2192" s="5">
        <v>1839.58</v>
      </c>
      <c r="F2192" s="3" t="s">
        <v>9333</v>
      </c>
      <c r="G2192" s="3" t="s">
        <v>57</v>
      </c>
      <c r="H2192" s="4">
        <v>36800</v>
      </c>
      <c r="I2192" s="3" t="s">
        <v>142</v>
      </c>
      <c r="J2192" s="6">
        <v>13750</v>
      </c>
      <c r="K2192" s="3"/>
      <c r="L2192" s="3" t="s">
        <v>16267</v>
      </c>
      <c r="M2192" s="3"/>
    </row>
    <row r="2193" spans="1:13" s="1" customFormat="1" ht="14.9" customHeight="1" x14ac:dyDescent="0.2">
      <c r="A2193" s="3" t="s">
        <v>28</v>
      </c>
      <c r="B2193" s="3" t="s">
        <v>8554</v>
      </c>
      <c r="C2193" s="4">
        <v>36617</v>
      </c>
      <c r="D2193" s="3"/>
      <c r="E2193" s="5">
        <v>0</v>
      </c>
      <c r="F2193" s="3" t="s">
        <v>8555</v>
      </c>
      <c r="G2193" s="3" t="s">
        <v>57</v>
      </c>
      <c r="H2193" s="4">
        <v>36617</v>
      </c>
      <c r="I2193" s="3"/>
      <c r="J2193" s="6">
        <v>4800</v>
      </c>
      <c r="K2193" s="3"/>
      <c r="L2193" s="3"/>
      <c r="M2193" s="3"/>
    </row>
    <row r="2194" spans="1:13" s="1" customFormat="1" ht="14.9" customHeight="1" x14ac:dyDescent="0.2">
      <c r="A2194" s="3" t="s">
        <v>28</v>
      </c>
      <c r="B2194" s="3" t="s">
        <v>9064</v>
      </c>
      <c r="C2194" s="4">
        <v>37712</v>
      </c>
      <c r="D2194" s="3"/>
      <c r="E2194" s="5">
        <v>0</v>
      </c>
      <c r="F2194" s="3" t="s">
        <v>9065</v>
      </c>
      <c r="G2194" s="3" t="s">
        <v>57</v>
      </c>
      <c r="H2194" s="4">
        <v>37712</v>
      </c>
      <c r="I2194" s="3" t="s">
        <v>641</v>
      </c>
      <c r="J2194" s="6">
        <v>8400</v>
      </c>
      <c r="K2194" s="3"/>
      <c r="L2194" s="3"/>
      <c r="M2194" s="3"/>
    </row>
    <row r="2195" spans="1:13" s="1" customFormat="1" ht="14.9" customHeight="1" x14ac:dyDescent="0.2">
      <c r="A2195" s="3" t="s">
        <v>28</v>
      </c>
      <c r="B2195" s="3" t="s">
        <v>6202</v>
      </c>
      <c r="C2195" s="4">
        <v>37712</v>
      </c>
      <c r="D2195" s="3"/>
      <c r="E2195" s="5">
        <v>0</v>
      </c>
      <c r="F2195" s="3" t="s">
        <v>6203</v>
      </c>
      <c r="G2195" s="3" t="s">
        <v>57</v>
      </c>
      <c r="H2195" s="4">
        <v>42665</v>
      </c>
      <c r="I2195" s="3" t="s">
        <v>641</v>
      </c>
      <c r="J2195" s="6">
        <v>7100</v>
      </c>
      <c r="K2195" s="3" t="s">
        <v>16267</v>
      </c>
      <c r="L2195" s="3"/>
      <c r="M2195" s="3"/>
    </row>
    <row r="2196" spans="1:13" s="1" customFormat="1" ht="14.9" customHeight="1" x14ac:dyDescent="0.2">
      <c r="A2196" s="3" t="s">
        <v>28</v>
      </c>
      <c r="B2196" s="3" t="s">
        <v>9513</v>
      </c>
      <c r="C2196" s="4">
        <v>37712</v>
      </c>
      <c r="D2196" s="3"/>
      <c r="E2196" s="5">
        <v>0</v>
      </c>
      <c r="F2196" s="3" t="s">
        <v>9514</v>
      </c>
      <c r="G2196" s="3" t="s">
        <v>9515</v>
      </c>
      <c r="H2196" s="4">
        <v>39539</v>
      </c>
      <c r="I2196" s="3" t="s">
        <v>641</v>
      </c>
      <c r="J2196" s="6">
        <v>3900</v>
      </c>
      <c r="K2196" s="3" t="s">
        <v>16267</v>
      </c>
      <c r="L2196" s="3"/>
      <c r="M2196" s="3"/>
    </row>
    <row r="2197" spans="1:13" s="1" customFormat="1" ht="14.9" customHeight="1" x14ac:dyDescent="0.2">
      <c r="A2197" s="3" t="s">
        <v>28</v>
      </c>
      <c r="B2197" s="3" t="s">
        <v>11238</v>
      </c>
      <c r="C2197" s="4">
        <v>37712</v>
      </c>
      <c r="D2197" s="3"/>
      <c r="E2197" s="5">
        <v>0</v>
      </c>
      <c r="F2197" s="3" t="s">
        <v>11239</v>
      </c>
      <c r="G2197" s="3" t="s">
        <v>11240</v>
      </c>
      <c r="H2197" s="4">
        <v>37712</v>
      </c>
      <c r="I2197" s="3" t="s">
        <v>633</v>
      </c>
      <c r="J2197" s="6">
        <v>1975</v>
      </c>
      <c r="K2197" s="3"/>
      <c r="L2197" s="3"/>
      <c r="M2197" s="3"/>
    </row>
    <row r="2198" spans="1:13" s="1" customFormat="1" ht="14.9" customHeight="1" x14ac:dyDescent="0.2">
      <c r="A2198" s="3" t="s">
        <v>28</v>
      </c>
      <c r="B2198" s="3" t="s">
        <v>10368</v>
      </c>
      <c r="C2198" s="4">
        <v>39539</v>
      </c>
      <c r="D2198" s="3"/>
      <c r="E2198" s="5">
        <v>0</v>
      </c>
      <c r="F2198" s="3" t="s">
        <v>10369</v>
      </c>
      <c r="G2198" s="3" t="s">
        <v>57</v>
      </c>
      <c r="H2198" s="4">
        <v>39539</v>
      </c>
      <c r="I2198" s="3" t="s">
        <v>10370</v>
      </c>
      <c r="J2198" s="6">
        <v>1950</v>
      </c>
      <c r="K2198" s="3"/>
      <c r="L2198" s="3"/>
      <c r="M2198" s="3"/>
    </row>
    <row r="2199" spans="1:13" s="1" customFormat="1" ht="14.9" customHeight="1" x14ac:dyDescent="0.2">
      <c r="A2199" s="3" t="s">
        <v>28</v>
      </c>
      <c r="B2199" s="3" t="s">
        <v>827</v>
      </c>
      <c r="C2199" s="4">
        <v>34858</v>
      </c>
      <c r="D2199" s="3" t="s">
        <v>822</v>
      </c>
      <c r="E2199" s="5">
        <v>3712.8</v>
      </c>
      <c r="F2199" s="3" t="s">
        <v>828</v>
      </c>
      <c r="G2199" s="3" t="s">
        <v>390</v>
      </c>
      <c r="H2199" s="4">
        <v>36734</v>
      </c>
      <c r="I2199" s="3" t="s">
        <v>391</v>
      </c>
      <c r="J2199" s="6">
        <v>8400</v>
      </c>
      <c r="K2199" s="3"/>
      <c r="L2199" s="3"/>
      <c r="M2199" s="3"/>
    </row>
    <row r="2200" spans="1:13" s="1" customFormat="1" ht="14.9" customHeight="1" x14ac:dyDescent="0.2">
      <c r="A2200" s="3" t="s">
        <v>28</v>
      </c>
      <c r="B2200" s="3" t="s">
        <v>11407</v>
      </c>
      <c r="C2200" s="4">
        <v>45323</v>
      </c>
      <c r="D2200" s="3" t="s">
        <v>11408</v>
      </c>
      <c r="E2200" s="5">
        <v>0</v>
      </c>
      <c r="F2200" s="3" t="s">
        <v>11409</v>
      </c>
      <c r="G2200" s="3" t="s">
        <v>11410</v>
      </c>
      <c r="H2200" s="4">
        <v>45323</v>
      </c>
      <c r="I2200" s="3" t="s">
        <v>11411</v>
      </c>
      <c r="J2200" s="6">
        <v>0</v>
      </c>
      <c r="K2200" s="3" t="s">
        <v>16267</v>
      </c>
      <c r="L2200" s="3"/>
      <c r="M2200" s="3"/>
    </row>
    <row r="2201" spans="1:13" s="1" customFormat="1" ht="14.9" customHeight="1" x14ac:dyDescent="0.2">
      <c r="A2201" s="3" t="s">
        <v>28</v>
      </c>
      <c r="B2201" s="3" t="s">
        <v>4856</v>
      </c>
      <c r="C2201" s="4">
        <v>32964</v>
      </c>
      <c r="D2201" s="3" t="s">
        <v>4857</v>
      </c>
      <c r="E2201" s="5">
        <v>15063.56</v>
      </c>
      <c r="F2201" s="3" t="s">
        <v>4858</v>
      </c>
      <c r="G2201" s="3" t="s">
        <v>57</v>
      </c>
      <c r="H2201" s="4">
        <v>44652</v>
      </c>
      <c r="I2201" s="3" t="s">
        <v>93</v>
      </c>
      <c r="J2201" s="6">
        <v>39750</v>
      </c>
      <c r="K2201" s="3"/>
      <c r="L2201" s="3"/>
      <c r="M2201" s="3"/>
    </row>
    <row r="2202" spans="1:13" s="1" customFormat="1" ht="14.9" customHeight="1" x14ac:dyDescent="0.2">
      <c r="A2202" s="3" t="s">
        <v>28</v>
      </c>
      <c r="B2202" s="3" t="s">
        <v>7482</v>
      </c>
      <c r="C2202" s="4">
        <v>36982</v>
      </c>
      <c r="D2202" s="3"/>
      <c r="E2202" s="5">
        <v>800</v>
      </c>
      <c r="F2202" s="3" t="s">
        <v>7483</v>
      </c>
      <c r="G2202" s="3" t="s">
        <v>7484</v>
      </c>
      <c r="H2202" s="4">
        <v>39753</v>
      </c>
      <c r="I2202" s="3" t="s">
        <v>157</v>
      </c>
      <c r="J2202" s="6">
        <v>13250</v>
      </c>
      <c r="K2202" s="3"/>
      <c r="L2202" s="3" t="s">
        <v>16267</v>
      </c>
      <c r="M2202" s="3"/>
    </row>
    <row r="2203" spans="1:13" s="1" customFormat="1" ht="14.9" customHeight="1" x14ac:dyDescent="0.2">
      <c r="A2203" s="3" t="s">
        <v>28</v>
      </c>
      <c r="B2203" s="3" t="s">
        <v>14727</v>
      </c>
      <c r="C2203" s="4">
        <v>42877</v>
      </c>
      <c r="D2203" s="3" t="s">
        <v>14728</v>
      </c>
      <c r="E2203" s="5">
        <v>155575</v>
      </c>
      <c r="F2203" s="3" t="s">
        <v>14729</v>
      </c>
      <c r="G2203" s="3" t="s">
        <v>14730</v>
      </c>
      <c r="H2203" s="4">
        <v>45910</v>
      </c>
      <c r="I2203" s="3" t="s">
        <v>68</v>
      </c>
      <c r="J2203" s="6">
        <v>317500</v>
      </c>
      <c r="K2203" s="3"/>
      <c r="L2203" s="3"/>
      <c r="M2203" s="3"/>
    </row>
    <row r="2204" spans="1:13" s="1" customFormat="1" ht="14.9" customHeight="1" x14ac:dyDescent="0.2">
      <c r="A2204" s="3" t="s">
        <v>28</v>
      </c>
      <c r="B2204" s="3" t="s">
        <v>7708</v>
      </c>
      <c r="C2204" s="4">
        <v>40269</v>
      </c>
      <c r="D2204" s="3" t="s">
        <v>7653</v>
      </c>
      <c r="E2204" s="5">
        <v>4641</v>
      </c>
      <c r="F2204" s="3" t="s">
        <v>7709</v>
      </c>
      <c r="G2204" s="3" t="s">
        <v>7655</v>
      </c>
      <c r="H2204" s="4">
        <v>45349</v>
      </c>
      <c r="I2204" s="3" t="s">
        <v>391</v>
      </c>
      <c r="J2204" s="6">
        <v>10500</v>
      </c>
      <c r="K2204" s="3"/>
      <c r="L2204" s="3"/>
      <c r="M2204" s="3"/>
    </row>
    <row r="2205" spans="1:13" s="1" customFormat="1" ht="14.9" customHeight="1" x14ac:dyDescent="0.2">
      <c r="A2205" s="3" t="s">
        <v>28</v>
      </c>
      <c r="B2205" s="3" t="s">
        <v>3622</v>
      </c>
      <c r="C2205" s="4">
        <v>39539</v>
      </c>
      <c r="D2205" s="3" t="s">
        <v>3623</v>
      </c>
      <c r="E2205" s="5">
        <v>14202.79</v>
      </c>
      <c r="F2205" s="3" t="s">
        <v>3624</v>
      </c>
      <c r="G2205" s="3" t="s">
        <v>57</v>
      </c>
      <c r="H2205" s="4">
        <v>39539</v>
      </c>
      <c r="I2205" s="3" t="s">
        <v>142</v>
      </c>
      <c r="J2205" s="6">
        <v>48000</v>
      </c>
      <c r="K2205" s="3" t="s">
        <v>16267</v>
      </c>
      <c r="L2205" s="3" t="s">
        <v>16267</v>
      </c>
      <c r="M2205" s="3"/>
    </row>
    <row r="2206" spans="1:13" s="1" customFormat="1" ht="14.9" customHeight="1" x14ac:dyDescent="0.2">
      <c r="A2206" s="3" t="s">
        <v>28</v>
      </c>
      <c r="B2206" s="3" t="s">
        <v>5950</v>
      </c>
      <c r="C2206" s="4">
        <v>39539</v>
      </c>
      <c r="D2206" s="3"/>
      <c r="E2206" s="5">
        <v>0</v>
      </c>
      <c r="F2206" s="3" t="s">
        <v>5951</v>
      </c>
      <c r="G2206" s="3" t="s">
        <v>5952</v>
      </c>
      <c r="H2206" s="4">
        <v>39539</v>
      </c>
      <c r="I2206" s="3" t="s">
        <v>5947</v>
      </c>
      <c r="J2206" s="6">
        <v>11000</v>
      </c>
      <c r="K2206" s="3"/>
      <c r="L2206" s="3"/>
      <c r="M2206" s="3"/>
    </row>
    <row r="2207" spans="1:13" s="1" customFormat="1" ht="14.9" customHeight="1" x14ac:dyDescent="0.2">
      <c r="A2207" s="3" t="s">
        <v>28</v>
      </c>
      <c r="B2207" s="3" t="s">
        <v>9737</v>
      </c>
      <c r="C2207" s="4">
        <v>42611</v>
      </c>
      <c r="D2207" s="3"/>
      <c r="E2207" s="5">
        <v>0</v>
      </c>
      <c r="F2207" s="3" t="s">
        <v>9738</v>
      </c>
      <c r="G2207" s="3" t="s">
        <v>57</v>
      </c>
      <c r="H2207" s="4">
        <v>42611</v>
      </c>
      <c r="I2207" s="3" t="s">
        <v>9739</v>
      </c>
      <c r="J2207" s="6">
        <v>1000</v>
      </c>
      <c r="K2207" s="3"/>
      <c r="L2207" s="3"/>
      <c r="M2207" s="3"/>
    </row>
    <row r="2208" spans="1:13" s="1" customFormat="1" ht="14.9" customHeight="1" x14ac:dyDescent="0.2">
      <c r="A2208" s="3" t="s">
        <v>28</v>
      </c>
      <c r="B2208" s="3" t="s">
        <v>9360</v>
      </c>
      <c r="C2208" s="4">
        <v>36982</v>
      </c>
      <c r="D2208" s="3"/>
      <c r="E2208" s="5">
        <v>0</v>
      </c>
      <c r="F2208" s="3" t="s">
        <v>9361</v>
      </c>
      <c r="G2208" s="3" t="s">
        <v>9362</v>
      </c>
      <c r="H2208" s="4">
        <v>36982</v>
      </c>
      <c r="I2208" s="3" t="s">
        <v>157</v>
      </c>
      <c r="J2208" s="6">
        <v>10000</v>
      </c>
      <c r="K2208" s="3"/>
      <c r="L2208" s="3"/>
      <c r="M2208" s="3"/>
    </row>
    <row r="2209" spans="1:13" s="1" customFormat="1" ht="14.9" customHeight="1" x14ac:dyDescent="0.2">
      <c r="A2209" s="3" t="s">
        <v>28</v>
      </c>
      <c r="B2209" s="3" t="s">
        <v>10561</v>
      </c>
      <c r="C2209" s="4">
        <v>32964</v>
      </c>
      <c r="D2209" s="3" t="s">
        <v>10562</v>
      </c>
      <c r="E2209" s="5">
        <v>75324.600000000006</v>
      </c>
      <c r="F2209" s="3" t="s">
        <v>10563</v>
      </c>
      <c r="G2209" s="3" t="s">
        <v>57</v>
      </c>
      <c r="H2209" s="4">
        <v>42804</v>
      </c>
      <c r="I2209" s="3" t="s">
        <v>10564</v>
      </c>
      <c r="J2209" s="6">
        <v>266000</v>
      </c>
      <c r="K2209" s="3" t="s">
        <v>16267</v>
      </c>
      <c r="L2209" s="3" t="s">
        <v>16267</v>
      </c>
      <c r="M2209" s="3"/>
    </row>
    <row r="2210" spans="1:13" s="1" customFormat="1" ht="14.9" customHeight="1" x14ac:dyDescent="0.2">
      <c r="A2210" s="3" t="s">
        <v>28</v>
      </c>
      <c r="B2210" s="3" t="s">
        <v>15106</v>
      </c>
      <c r="C2210" s="4">
        <v>36495</v>
      </c>
      <c r="D2210" s="3" t="s">
        <v>15107</v>
      </c>
      <c r="E2210" s="5">
        <v>3801.2</v>
      </c>
      <c r="F2210" s="3" t="s">
        <v>15108</v>
      </c>
      <c r="G2210" s="3" t="s">
        <v>13656</v>
      </c>
      <c r="H2210" s="4">
        <v>36495</v>
      </c>
      <c r="I2210" s="3" t="s">
        <v>391</v>
      </c>
      <c r="J2210" s="6">
        <v>8600</v>
      </c>
      <c r="K2210" s="3"/>
      <c r="L2210" s="3"/>
      <c r="M2210" s="3"/>
    </row>
    <row r="2211" spans="1:13" s="1" customFormat="1" ht="14.9" customHeight="1" x14ac:dyDescent="0.2">
      <c r="A2211" s="3" t="s">
        <v>28</v>
      </c>
      <c r="B2211" s="3" t="s">
        <v>5911</v>
      </c>
      <c r="C2211" s="4">
        <v>32964</v>
      </c>
      <c r="D2211" s="3"/>
      <c r="E2211" s="5">
        <v>13198.55</v>
      </c>
      <c r="F2211" s="3" t="s">
        <v>5912</v>
      </c>
      <c r="G2211" s="3" t="s">
        <v>57</v>
      </c>
      <c r="H2211" s="4">
        <v>42856</v>
      </c>
      <c r="I2211" s="3" t="s">
        <v>93</v>
      </c>
      <c r="J2211" s="6">
        <v>34500</v>
      </c>
      <c r="K2211" s="3"/>
      <c r="L2211" s="3"/>
      <c r="M2211" s="3"/>
    </row>
    <row r="2212" spans="1:13" s="1" customFormat="1" ht="14.9" customHeight="1" x14ac:dyDescent="0.2">
      <c r="A2212" s="3" t="s">
        <v>28</v>
      </c>
      <c r="B2212" s="3" t="s">
        <v>16139</v>
      </c>
      <c r="C2212" s="4">
        <v>32964</v>
      </c>
      <c r="D2212" s="3" t="s">
        <v>16140</v>
      </c>
      <c r="E2212" s="5">
        <v>3359.2</v>
      </c>
      <c r="F2212" s="3" t="s">
        <v>16141</v>
      </c>
      <c r="G2212" s="3" t="s">
        <v>16142</v>
      </c>
      <c r="H2212" s="4">
        <v>36280</v>
      </c>
      <c r="I2212" s="3" t="s">
        <v>27</v>
      </c>
      <c r="J2212" s="6">
        <v>7600</v>
      </c>
      <c r="K2212" s="3"/>
      <c r="L2212" s="3"/>
      <c r="M2212" s="3"/>
    </row>
    <row r="2213" spans="1:13" s="1" customFormat="1" ht="14.9" customHeight="1" x14ac:dyDescent="0.2">
      <c r="A2213" s="3" t="s">
        <v>28</v>
      </c>
      <c r="B2213" s="3" t="s">
        <v>10772</v>
      </c>
      <c r="C2213" s="4">
        <v>32964</v>
      </c>
      <c r="D2213" s="3" t="s">
        <v>10773</v>
      </c>
      <c r="E2213" s="5">
        <v>2600</v>
      </c>
      <c r="F2213" s="3" t="s">
        <v>10774</v>
      </c>
      <c r="G2213" s="3" t="s">
        <v>57</v>
      </c>
      <c r="H2213" s="4">
        <v>42826</v>
      </c>
      <c r="I2213" s="3" t="s">
        <v>93</v>
      </c>
      <c r="J2213" s="6">
        <v>22000</v>
      </c>
      <c r="K2213" s="3"/>
      <c r="L2213" s="3" t="s">
        <v>16267</v>
      </c>
      <c r="M2213" s="3"/>
    </row>
    <row r="2214" spans="1:13" s="1" customFormat="1" ht="14.9" customHeight="1" x14ac:dyDescent="0.2">
      <c r="A2214" s="3" t="s">
        <v>28</v>
      </c>
      <c r="B2214" s="3" t="s">
        <v>9266</v>
      </c>
      <c r="C2214" s="4">
        <v>32964</v>
      </c>
      <c r="D2214" s="3"/>
      <c r="E2214" s="5">
        <v>0</v>
      </c>
      <c r="F2214" s="3" t="s">
        <v>9267</v>
      </c>
      <c r="G2214" s="3" t="s">
        <v>57</v>
      </c>
      <c r="H2214" s="4">
        <v>43556</v>
      </c>
      <c r="I2214" s="3" t="s">
        <v>1719</v>
      </c>
      <c r="J2214" s="6">
        <v>10500</v>
      </c>
      <c r="K2214" s="3" t="s">
        <v>16267</v>
      </c>
      <c r="L2214" s="3"/>
      <c r="M2214" s="3"/>
    </row>
    <row r="2215" spans="1:13" s="1" customFormat="1" ht="14.9" customHeight="1" x14ac:dyDescent="0.2">
      <c r="A2215" s="3" t="s">
        <v>28</v>
      </c>
      <c r="B2215" s="3" t="s">
        <v>3646</v>
      </c>
      <c r="C2215" s="4">
        <v>43556</v>
      </c>
      <c r="D2215" s="3" t="s">
        <v>3638</v>
      </c>
      <c r="E2215" s="5">
        <v>260.77999999999997</v>
      </c>
      <c r="F2215" s="3" t="s">
        <v>3647</v>
      </c>
      <c r="G2215" s="3" t="s">
        <v>3640</v>
      </c>
      <c r="H2215" s="4">
        <v>43556</v>
      </c>
      <c r="I2215" s="3" t="s">
        <v>3641</v>
      </c>
      <c r="J2215" s="6">
        <v>590</v>
      </c>
      <c r="K2215" s="3"/>
      <c r="L2215" s="3"/>
      <c r="M2215" s="3"/>
    </row>
    <row r="2216" spans="1:13" s="1" customFormat="1" ht="14.9" customHeight="1" x14ac:dyDescent="0.2">
      <c r="A2216" s="3" t="s">
        <v>28</v>
      </c>
      <c r="B2216" s="3" t="s">
        <v>7147</v>
      </c>
      <c r="C2216" s="4">
        <v>32964</v>
      </c>
      <c r="D2216" s="3" t="s">
        <v>7148</v>
      </c>
      <c r="E2216" s="5">
        <v>11172</v>
      </c>
      <c r="F2216" s="3" t="s">
        <v>7149</v>
      </c>
      <c r="G2216" s="3" t="s">
        <v>7150</v>
      </c>
      <c r="H2216" s="4">
        <v>32964</v>
      </c>
      <c r="I2216" s="3" t="s">
        <v>98</v>
      </c>
      <c r="J2216" s="6">
        <v>28500</v>
      </c>
      <c r="K2216" s="3" t="s">
        <v>16267</v>
      </c>
      <c r="L2216" s="3"/>
      <c r="M2216" s="3"/>
    </row>
    <row r="2217" spans="1:13" s="1" customFormat="1" ht="14.9" customHeight="1" x14ac:dyDescent="0.2">
      <c r="A2217" s="3" t="s">
        <v>28</v>
      </c>
      <c r="B2217" s="3" t="s">
        <v>11245</v>
      </c>
      <c r="C2217" s="4">
        <v>41487</v>
      </c>
      <c r="D2217" s="3" t="s">
        <v>11246</v>
      </c>
      <c r="E2217" s="5">
        <v>1545.65</v>
      </c>
      <c r="F2217" s="3" t="s">
        <v>11247</v>
      </c>
      <c r="G2217" s="3" t="s">
        <v>11248</v>
      </c>
      <c r="H2217" s="4">
        <v>44394</v>
      </c>
      <c r="I2217" s="3" t="s">
        <v>27</v>
      </c>
      <c r="J2217" s="6">
        <v>3800</v>
      </c>
      <c r="K2217" s="3"/>
      <c r="L2217" s="3"/>
      <c r="M2217" s="3"/>
    </row>
    <row r="2218" spans="1:13" s="1" customFormat="1" ht="14.9" customHeight="1" x14ac:dyDescent="0.2">
      <c r="A2218" s="3" t="s">
        <v>28</v>
      </c>
      <c r="B2218" s="3" t="s">
        <v>7214</v>
      </c>
      <c r="C2218" s="4">
        <v>40695</v>
      </c>
      <c r="D2218" s="3"/>
      <c r="E2218" s="5">
        <v>0</v>
      </c>
      <c r="F2218" s="3" t="s">
        <v>7215</v>
      </c>
      <c r="G2218" s="3" t="s">
        <v>57</v>
      </c>
      <c r="H2218" s="4">
        <v>45504</v>
      </c>
      <c r="I2218" s="3"/>
      <c r="J2218" s="6">
        <v>6600</v>
      </c>
      <c r="K2218" s="3"/>
      <c r="L2218" s="3"/>
      <c r="M2218" s="3"/>
    </row>
    <row r="2219" spans="1:13" s="1" customFormat="1" ht="14.9" customHeight="1" x14ac:dyDescent="0.2">
      <c r="A2219" s="3" t="s">
        <v>28</v>
      </c>
      <c r="B2219" s="3" t="s">
        <v>13084</v>
      </c>
      <c r="C2219" s="4">
        <v>35986</v>
      </c>
      <c r="D2219" s="3" t="s">
        <v>13085</v>
      </c>
      <c r="E2219" s="5">
        <v>0</v>
      </c>
      <c r="F2219" s="3" t="s">
        <v>13086</v>
      </c>
      <c r="G2219" s="3" t="s">
        <v>57</v>
      </c>
      <c r="H2219" s="4">
        <v>42826</v>
      </c>
      <c r="I2219" s="3" t="s">
        <v>13087</v>
      </c>
      <c r="J2219" s="6">
        <v>7700</v>
      </c>
      <c r="K2219" s="3"/>
      <c r="L2219" s="3"/>
      <c r="M2219" s="3"/>
    </row>
    <row r="2220" spans="1:13" s="1" customFormat="1" ht="14.9" customHeight="1" x14ac:dyDescent="0.2">
      <c r="A2220" s="3" t="s">
        <v>28</v>
      </c>
      <c r="B2220" s="3" t="s">
        <v>13389</v>
      </c>
      <c r="C2220" s="4">
        <v>45660</v>
      </c>
      <c r="D2220" s="3"/>
      <c r="E2220" s="5">
        <v>0</v>
      </c>
      <c r="F2220" s="3" t="s">
        <v>13390</v>
      </c>
      <c r="G2220" s="3" t="s">
        <v>13391</v>
      </c>
      <c r="H2220" s="4">
        <v>45660</v>
      </c>
      <c r="I2220" s="3" t="s">
        <v>33</v>
      </c>
      <c r="J2220" s="6">
        <v>2200</v>
      </c>
      <c r="K2220" s="3" t="s">
        <v>16267</v>
      </c>
      <c r="L2220" s="3"/>
      <c r="M2220" s="3"/>
    </row>
    <row r="2221" spans="1:13" s="1" customFormat="1" ht="14.9" customHeight="1" x14ac:dyDescent="0.2">
      <c r="A2221" s="3" t="s">
        <v>28</v>
      </c>
      <c r="B2221" s="3" t="s">
        <v>14136</v>
      </c>
      <c r="C2221" s="4">
        <v>42188</v>
      </c>
      <c r="D2221" s="3" t="s">
        <v>14137</v>
      </c>
      <c r="E2221" s="5">
        <v>12707.5</v>
      </c>
      <c r="F2221" s="3" t="s">
        <v>14138</v>
      </c>
      <c r="G2221" s="3" t="s">
        <v>57</v>
      </c>
      <c r="H2221" s="4">
        <v>44238</v>
      </c>
      <c r="I2221" s="3" t="s">
        <v>27</v>
      </c>
      <c r="J2221" s="6">
        <v>28750</v>
      </c>
      <c r="K2221" s="3"/>
      <c r="L2221" s="3"/>
      <c r="M2221" s="3"/>
    </row>
    <row r="2222" spans="1:13" s="1" customFormat="1" ht="14.9" customHeight="1" x14ac:dyDescent="0.2">
      <c r="A2222" s="3" t="s">
        <v>28</v>
      </c>
      <c r="B2222" s="3" t="s">
        <v>14233</v>
      </c>
      <c r="C2222" s="4">
        <v>32964</v>
      </c>
      <c r="D2222" s="3" t="s">
        <v>14234</v>
      </c>
      <c r="E2222" s="5">
        <v>0</v>
      </c>
      <c r="F2222" s="3" t="s">
        <v>14235</v>
      </c>
      <c r="G2222" s="3" t="s">
        <v>14236</v>
      </c>
      <c r="H2222" s="4">
        <v>32964</v>
      </c>
      <c r="I2222" s="3" t="s">
        <v>21</v>
      </c>
      <c r="J2222" s="6">
        <v>6800</v>
      </c>
      <c r="K2222" s="3" t="s">
        <v>16267</v>
      </c>
      <c r="L2222" s="3"/>
      <c r="M2222" s="3"/>
    </row>
    <row r="2223" spans="1:13" s="1" customFormat="1" ht="14.9" customHeight="1" x14ac:dyDescent="0.2">
      <c r="A2223" s="3" t="s">
        <v>28</v>
      </c>
      <c r="B2223" s="3" t="s">
        <v>11431</v>
      </c>
      <c r="C2223" s="4">
        <v>32964</v>
      </c>
      <c r="D2223" s="3" t="s">
        <v>11432</v>
      </c>
      <c r="E2223" s="5">
        <v>0</v>
      </c>
      <c r="F2223" s="3" t="s">
        <v>11433</v>
      </c>
      <c r="G2223" s="3" t="s">
        <v>11434</v>
      </c>
      <c r="H2223" s="4">
        <v>32964</v>
      </c>
      <c r="I2223" s="3" t="s">
        <v>11435</v>
      </c>
      <c r="J2223" s="6">
        <v>12000</v>
      </c>
      <c r="K2223" s="3" t="s">
        <v>16267</v>
      </c>
      <c r="L2223" s="3"/>
      <c r="M2223" s="3"/>
    </row>
    <row r="2224" spans="1:13" s="1" customFormat="1" ht="14.9" customHeight="1" x14ac:dyDescent="0.2">
      <c r="A2224" s="3" t="s">
        <v>28</v>
      </c>
      <c r="B2224" s="3" t="s">
        <v>1653</v>
      </c>
      <c r="C2224" s="4">
        <v>32964</v>
      </c>
      <c r="D2224" s="3" t="s">
        <v>1654</v>
      </c>
      <c r="E2224" s="5">
        <v>71940</v>
      </c>
      <c r="F2224" s="3" t="s">
        <v>1655</v>
      </c>
      <c r="G2224" s="3" t="s">
        <v>1656</v>
      </c>
      <c r="H2224" s="4">
        <v>43300</v>
      </c>
      <c r="I2224" s="3" t="s">
        <v>1657</v>
      </c>
      <c r="J2224" s="6">
        <v>163500</v>
      </c>
      <c r="K2224" s="3" t="s">
        <v>16267</v>
      </c>
      <c r="L2224" s="3"/>
      <c r="M2224" s="3"/>
    </row>
    <row r="2225" spans="1:13" s="1" customFormat="1" ht="14.9" customHeight="1" x14ac:dyDescent="0.2">
      <c r="A2225" s="3" t="s">
        <v>28</v>
      </c>
      <c r="B2225" s="3" t="s">
        <v>2798</v>
      </c>
      <c r="C2225" s="4">
        <v>42826</v>
      </c>
      <c r="D2225" s="3"/>
      <c r="E2225" s="5">
        <v>0</v>
      </c>
      <c r="F2225" s="3" t="s">
        <v>2799</v>
      </c>
      <c r="G2225" s="3" t="s">
        <v>57</v>
      </c>
      <c r="H2225" s="4">
        <v>42826</v>
      </c>
      <c r="I2225" s="3" t="s">
        <v>2800</v>
      </c>
      <c r="J2225" s="6">
        <v>4750</v>
      </c>
      <c r="K2225" s="3" t="s">
        <v>16267</v>
      </c>
      <c r="L2225" s="3"/>
      <c r="M2225" s="3"/>
    </row>
    <row r="2226" spans="1:13" s="1" customFormat="1" ht="14.9" customHeight="1" x14ac:dyDescent="0.2">
      <c r="A2226" s="3" t="s">
        <v>28</v>
      </c>
      <c r="B2226" s="3" t="s">
        <v>8780</v>
      </c>
      <c r="C2226" s="4">
        <v>39173</v>
      </c>
      <c r="D2226" s="3"/>
      <c r="E2226" s="5">
        <v>0</v>
      </c>
      <c r="F2226" s="3" t="s">
        <v>8781</v>
      </c>
      <c r="G2226" s="3" t="s">
        <v>57</v>
      </c>
      <c r="H2226" s="4">
        <v>39173</v>
      </c>
      <c r="I2226" s="3" t="s">
        <v>27</v>
      </c>
      <c r="J2226" s="6">
        <v>850</v>
      </c>
      <c r="K2226" s="3"/>
      <c r="L2226" s="3"/>
      <c r="M2226" s="3"/>
    </row>
    <row r="2227" spans="1:13" s="1" customFormat="1" ht="14.9" customHeight="1" x14ac:dyDescent="0.2">
      <c r="A2227" s="3" t="s">
        <v>28</v>
      </c>
      <c r="B2227" s="3" t="s">
        <v>13284</v>
      </c>
      <c r="C2227" s="4">
        <v>37347</v>
      </c>
      <c r="D2227" s="3"/>
      <c r="E2227" s="5">
        <v>6886.2</v>
      </c>
      <c r="F2227" s="3" t="s">
        <v>13285</v>
      </c>
      <c r="G2227" s="3" t="s">
        <v>57</v>
      </c>
      <c r="H2227" s="4">
        <v>37347</v>
      </c>
      <c r="I2227" s="3" t="s">
        <v>98</v>
      </c>
      <c r="J2227" s="6">
        <v>26250</v>
      </c>
      <c r="K2227" s="3" t="s">
        <v>16267</v>
      </c>
      <c r="L2227" s="3" t="s">
        <v>16267</v>
      </c>
      <c r="M2227" s="3"/>
    </row>
    <row r="2228" spans="1:13" s="1" customFormat="1" ht="14.9" customHeight="1" x14ac:dyDescent="0.2">
      <c r="A2228" s="3" t="s">
        <v>28</v>
      </c>
      <c r="B2228" s="3" t="s">
        <v>9263</v>
      </c>
      <c r="C2228" s="4">
        <v>43466</v>
      </c>
      <c r="D2228" s="3"/>
      <c r="E2228" s="5">
        <v>0</v>
      </c>
      <c r="F2228" s="3" t="s">
        <v>9264</v>
      </c>
      <c r="G2228" s="3" t="s">
        <v>9265</v>
      </c>
      <c r="H2228" s="4">
        <v>43466</v>
      </c>
      <c r="I2228" s="3" t="s">
        <v>142</v>
      </c>
      <c r="J2228" s="6">
        <v>7500</v>
      </c>
      <c r="K2228" s="3"/>
      <c r="L2228" s="3"/>
      <c r="M2228" s="3"/>
    </row>
    <row r="2229" spans="1:13" s="1" customFormat="1" ht="14.9" customHeight="1" x14ac:dyDescent="0.2">
      <c r="A2229" s="3" t="s">
        <v>28</v>
      </c>
      <c r="B2229" s="3" t="s">
        <v>9869</v>
      </c>
      <c r="C2229" s="4">
        <v>33695</v>
      </c>
      <c r="D2229" s="3"/>
      <c r="E2229" s="5">
        <v>0</v>
      </c>
      <c r="F2229" s="3" t="s">
        <v>9870</v>
      </c>
      <c r="G2229" s="3" t="s">
        <v>57</v>
      </c>
      <c r="H2229" s="4">
        <v>33695</v>
      </c>
      <c r="I2229" s="3" t="s">
        <v>704</v>
      </c>
      <c r="J2229" s="6">
        <v>1000</v>
      </c>
      <c r="K2229" s="3" t="s">
        <v>16267</v>
      </c>
      <c r="L2229" s="3"/>
      <c r="M2229" s="3"/>
    </row>
    <row r="2230" spans="1:13" s="1" customFormat="1" ht="14.9" customHeight="1" x14ac:dyDescent="0.2">
      <c r="A2230" s="3" t="s">
        <v>28</v>
      </c>
      <c r="B2230" s="3" t="s">
        <v>8272</v>
      </c>
      <c r="C2230" s="4">
        <v>35886</v>
      </c>
      <c r="D2230" s="3"/>
      <c r="E2230" s="5">
        <v>0</v>
      </c>
      <c r="F2230" s="3" t="s">
        <v>8273</v>
      </c>
      <c r="G2230" s="3" t="s">
        <v>8274</v>
      </c>
      <c r="H2230" s="4">
        <v>41913</v>
      </c>
      <c r="I2230" s="3" t="s">
        <v>157</v>
      </c>
      <c r="J2230" s="6">
        <v>1925</v>
      </c>
      <c r="K2230" s="3"/>
      <c r="L2230" s="3"/>
      <c r="M2230" s="3"/>
    </row>
    <row r="2231" spans="1:13" s="1" customFormat="1" ht="14.9" customHeight="1" x14ac:dyDescent="0.2">
      <c r="A2231" s="3" t="s">
        <v>28</v>
      </c>
      <c r="B2231" s="3" t="s">
        <v>8275</v>
      </c>
      <c r="C2231" s="4">
        <v>46134</v>
      </c>
      <c r="D2231" s="3"/>
      <c r="E2231" s="5">
        <v>0</v>
      </c>
      <c r="F2231" s="3" t="s">
        <v>8276</v>
      </c>
      <c r="G2231" s="3" t="s">
        <v>8274</v>
      </c>
      <c r="H2231" s="4">
        <v>46134</v>
      </c>
      <c r="I2231" s="3" t="s">
        <v>8277</v>
      </c>
      <c r="J2231" s="6">
        <v>0</v>
      </c>
      <c r="K2231" s="3"/>
      <c r="L2231" s="3"/>
      <c r="M2231" s="3"/>
    </row>
    <row r="2232" spans="1:13" s="1" customFormat="1" ht="14.9" customHeight="1" x14ac:dyDescent="0.2">
      <c r="A2232" s="3" t="s">
        <v>28</v>
      </c>
      <c r="B2232" s="3" t="s">
        <v>8278</v>
      </c>
      <c r="C2232" s="4">
        <v>35977</v>
      </c>
      <c r="D2232" s="3"/>
      <c r="E2232" s="5">
        <v>0</v>
      </c>
      <c r="F2232" s="3" t="s">
        <v>8279</v>
      </c>
      <c r="G2232" s="3" t="s">
        <v>8274</v>
      </c>
      <c r="H2232" s="4">
        <v>41872</v>
      </c>
      <c r="I2232" s="3" t="s">
        <v>157</v>
      </c>
      <c r="J2232" s="6">
        <v>1925</v>
      </c>
      <c r="K2232" s="3"/>
      <c r="L2232" s="3"/>
      <c r="M2232" s="3"/>
    </row>
    <row r="2233" spans="1:13" s="1" customFormat="1" ht="14.9" customHeight="1" x14ac:dyDescent="0.2">
      <c r="A2233" s="3" t="s">
        <v>28</v>
      </c>
      <c r="B2233" s="3" t="s">
        <v>8280</v>
      </c>
      <c r="C2233" s="4">
        <v>37712</v>
      </c>
      <c r="D2233" s="3"/>
      <c r="E2233" s="5">
        <v>331.5</v>
      </c>
      <c r="F2233" s="3" t="s">
        <v>8281</v>
      </c>
      <c r="G2233" s="3" t="s">
        <v>8274</v>
      </c>
      <c r="H2233" s="4">
        <v>37987</v>
      </c>
      <c r="I2233" s="3" t="s">
        <v>8282</v>
      </c>
      <c r="J2233" s="6">
        <v>750</v>
      </c>
      <c r="K2233" s="3"/>
      <c r="L2233" s="3"/>
      <c r="M2233" s="3"/>
    </row>
    <row r="2234" spans="1:13" s="1" customFormat="1" ht="14.9" customHeight="1" x14ac:dyDescent="0.2">
      <c r="A2234" s="3" t="s">
        <v>28</v>
      </c>
      <c r="B2234" s="3" t="s">
        <v>8283</v>
      </c>
      <c r="C2234" s="4">
        <v>38808</v>
      </c>
      <c r="D2234" s="3"/>
      <c r="E2234" s="5">
        <v>0</v>
      </c>
      <c r="F2234" s="3" t="s">
        <v>8284</v>
      </c>
      <c r="G2234" s="3" t="s">
        <v>8274</v>
      </c>
      <c r="H2234" s="4">
        <v>39722</v>
      </c>
      <c r="I2234" s="3" t="s">
        <v>157</v>
      </c>
      <c r="J2234" s="6">
        <v>1875</v>
      </c>
      <c r="K2234" s="3"/>
      <c r="L2234" s="3"/>
      <c r="M2234" s="3"/>
    </row>
    <row r="2235" spans="1:13" s="1" customFormat="1" ht="14.9" customHeight="1" x14ac:dyDescent="0.2">
      <c r="A2235" s="3" t="s">
        <v>28</v>
      </c>
      <c r="B2235" s="3" t="s">
        <v>8285</v>
      </c>
      <c r="C2235" s="4">
        <v>38808</v>
      </c>
      <c r="D2235" s="3"/>
      <c r="E2235" s="5">
        <v>0</v>
      </c>
      <c r="F2235" s="3" t="s">
        <v>8286</v>
      </c>
      <c r="G2235" s="3" t="s">
        <v>8274</v>
      </c>
      <c r="H2235" s="4">
        <v>38808</v>
      </c>
      <c r="I2235" s="3" t="s">
        <v>157</v>
      </c>
      <c r="J2235" s="6">
        <v>1875</v>
      </c>
      <c r="K2235" s="3"/>
      <c r="L2235" s="3"/>
      <c r="M2235" s="3"/>
    </row>
    <row r="2236" spans="1:13" s="1" customFormat="1" ht="14.9" customHeight="1" x14ac:dyDescent="0.2">
      <c r="A2236" s="3" t="s">
        <v>28</v>
      </c>
      <c r="B2236" s="3" t="s">
        <v>8287</v>
      </c>
      <c r="C2236" s="4">
        <v>38808</v>
      </c>
      <c r="D2236" s="3"/>
      <c r="E2236" s="5">
        <v>0</v>
      </c>
      <c r="F2236" s="3" t="s">
        <v>8288</v>
      </c>
      <c r="G2236" s="3" t="s">
        <v>8274</v>
      </c>
      <c r="H2236" s="4">
        <v>38808</v>
      </c>
      <c r="I2236" s="3" t="s">
        <v>157</v>
      </c>
      <c r="J2236" s="6">
        <v>3350</v>
      </c>
      <c r="K2236" s="3"/>
      <c r="L2236" s="3"/>
      <c r="M2236" s="3"/>
    </row>
    <row r="2237" spans="1:13" s="1" customFormat="1" ht="14.9" customHeight="1" x14ac:dyDescent="0.2">
      <c r="A2237" s="3" t="s">
        <v>28</v>
      </c>
      <c r="B2237" s="3" t="s">
        <v>8289</v>
      </c>
      <c r="C2237" s="4">
        <v>42095</v>
      </c>
      <c r="D2237" s="3"/>
      <c r="E2237" s="5">
        <v>471.56</v>
      </c>
      <c r="F2237" s="3" t="s">
        <v>8290</v>
      </c>
      <c r="G2237" s="3" t="s">
        <v>8274</v>
      </c>
      <c r="H2237" s="4">
        <v>42095</v>
      </c>
      <c r="I2237" s="3" t="s">
        <v>641</v>
      </c>
      <c r="J2237" s="6">
        <v>1125</v>
      </c>
      <c r="K2237" s="3"/>
      <c r="L2237" s="3"/>
      <c r="M2237" s="3"/>
    </row>
    <row r="2238" spans="1:13" s="1" customFormat="1" ht="14.9" customHeight="1" x14ac:dyDescent="0.2">
      <c r="A2238" s="3" t="s">
        <v>28</v>
      </c>
      <c r="B2238" s="3" t="s">
        <v>9901</v>
      </c>
      <c r="C2238" s="4">
        <v>41288</v>
      </c>
      <c r="D2238" s="3"/>
      <c r="E2238" s="5">
        <v>0</v>
      </c>
      <c r="F2238" s="3" t="s">
        <v>9902</v>
      </c>
      <c r="G2238" s="3" t="s">
        <v>57</v>
      </c>
      <c r="H2238" s="4">
        <v>41288</v>
      </c>
      <c r="I2238" s="3" t="s">
        <v>33</v>
      </c>
      <c r="J2238" s="6">
        <v>3400</v>
      </c>
      <c r="K2238" s="3" t="s">
        <v>16267</v>
      </c>
      <c r="L2238" s="3"/>
      <c r="M2238" s="3"/>
    </row>
    <row r="2239" spans="1:13" s="1" customFormat="1" ht="14.9" customHeight="1" x14ac:dyDescent="0.2">
      <c r="A2239" s="3" t="s">
        <v>28</v>
      </c>
      <c r="B2239" s="3" t="s">
        <v>9229</v>
      </c>
      <c r="C2239" s="4">
        <v>36982</v>
      </c>
      <c r="D2239" s="3"/>
      <c r="E2239" s="5">
        <v>0</v>
      </c>
      <c r="F2239" s="3" t="s">
        <v>9230</v>
      </c>
      <c r="G2239" s="3" t="s">
        <v>9231</v>
      </c>
      <c r="H2239" s="4">
        <v>40331</v>
      </c>
      <c r="I2239" s="3" t="s">
        <v>142</v>
      </c>
      <c r="J2239" s="6">
        <v>5400</v>
      </c>
      <c r="K2239" s="3"/>
      <c r="L2239" s="3"/>
      <c r="M2239" s="3"/>
    </row>
    <row r="2240" spans="1:13" s="1" customFormat="1" ht="14.9" customHeight="1" x14ac:dyDescent="0.2">
      <c r="A2240" s="3" t="s">
        <v>28</v>
      </c>
      <c r="B2240" s="3" t="s">
        <v>4648</v>
      </c>
      <c r="C2240" s="4">
        <v>32964</v>
      </c>
      <c r="D2240" s="3" t="s">
        <v>4575</v>
      </c>
      <c r="E2240" s="5">
        <v>36015</v>
      </c>
      <c r="F2240" s="3" t="s">
        <v>4649</v>
      </c>
      <c r="G2240" s="3" t="s">
        <v>621</v>
      </c>
      <c r="H2240" s="4">
        <v>32964</v>
      </c>
      <c r="I2240" s="3" t="s">
        <v>4612</v>
      </c>
      <c r="J2240" s="6">
        <v>73500</v>
      </c>
      <c r="K2240" s="3"/>
      <c r="L2240" s="3"/>
      <c r="M2240" s="3"/>
    </row>
    <row r="2241" spans="1:13" s="1" customFormat="1" ht="14.9" customHeight="1" x14ac:dyDescent="0.2">
      <c r="A2241" s="3" t="s">
        <v>28</v>
      </c>
      <c r="B2241" s="3" t="s">
        <v>7507</v>
      </c>
      <c r="C2241" s="4">
        <v>45246</v>
      </c>
      <c r="D2241" s="3"/>
      <c r="E2241" s="5">
        <v>0</v>
      </c>
      <c r="F2241" s="3" t="s">
        <v>7508</v>
      </c>
      <c r="G2241" s="3" t="s">
        <v>7509</v>
      </c>
      <c r="H2241" s="4">
        <v>45246</v>
      </c>
      <c r="I2241" s="3" t="s">
        <v>641</v>
      </c>
      <c r="J2241" s="6">
        <v>0</v>
      </c>
      <c r="K2241" s="3" t="s">
        <v>16267</v>
      </c>
      <c r="L2241" s="3"/>
      <c r="M2241" s="3"/>
    </row>
    <row r="2242" spans="1:13" s="1" customFormat="1" ht="14.9" customHeight="1" x14ac:dyDescent="0.2">
      <c r="A2242" s="3" t="s">
        <v>28</v>
      </c>
      <c r="B2242" s="3" t="s">
        <v>8946</v>
      </c>
      <c r="C2242" s="4">
        <v>39904</v>
      </c>
      <c r="D2242" s="3"/>
      <c r="E2242" s="5">
        <v>0</v>
      </c>
      <c r="F2242" s="3" t="s">
        <v>8947</v>
      </c>
      <c r="G2242" s="3" t="s">
        <v>8948</v>
      </c>
      <c r="H2242" s="4">
        <v>39904</v>
      </c>
      <c r="I2242" s="3" t="s">
        <v>8949</v>
      </c>
      <c r="J2242" s="6">
        <v>920</v>
      </c>
      <c r="K2242" s="3" t="s">
        <v>16267</v>
      </c>
      <c r="L2242" s="3"/>
      <c r="M2242" s="3"/>
    </row>
    <row r="2243" spans="1:13" s="1" customFormat="1" ht="14.9" customHeight="1" x14ac:dyDescent="0.2">
      <c r="A2243" s="3" t="s">
        <v>28</v>
      </c>
      <c r="B2243" s="3" t="s">
        <v>8582</v>
      </c>
      <c r="C2243" s="4">
        <v>41730</v>
      </c>
      <c r="D2243" s="3"/>
      <c r="E2243" s="5">
        <v>0</v>
      </c>
      <c r="F2243" s="3" t="s">
        <v>8583</v>
      </c>
      <c r="G2243" s="3" t="s">
        <v>8584</v>
      </c>
      <c r="H2243" s="4">
        <v>41730</v>
      </c>
      <c r="I2243" s="3" t="s">
        <v>68</v>
      </c>
      <c r="J2243" s="6">
        <v>3650</v>
      </c>
      <c r="K2243" s="3"/>
      <c r="L2243" s="3"/>
      <c r="M2243" s="3"/>
    </row>
    <row r="2244" spans="1:13" s="1" customFormat="1" ht="14.9" customHeight="1" x14ac:dyDescent="0.2">
      <c r="A2244" s="3" t="s">
        <v>28</v>
      </c>
      <c r="B2244" s="3" t="s">
        <v>10948</v>
      </c>
      <c r="C2244" s="4">
        <v>37347</v>
      </c>
      <c r="D2244" s="3" t="s">
        <v>10928</v>
      </c>
      <c r="E2244" s="5">
        <v>3491.8</v>
      </c>
      <c r="F2244" s="3" t="s">
        <v>10949</v>
      </c>
      <c r="G2244" s="3" t="s">
        <v>7655</v>
      </c>
      <c r="H2244" s="4">
        <v>37347</v>
      </c>
      <c r="I2244" s="3" t="s">
        <v>391</v>
      </c>
      <c r="J2244" s="6">
        <v>7900</v>
      </c>
      <c r="K2244" s="3"/>
      <c r="L2244" s="3"/>
      <c r="M2244" s="3"/>
    </row>
    <row r="2245" spans="1:13" s="1" customFormat="1" ht="14.9" customHeight="1" x14ac:dyDescent="0.2">
      <c r="A2245" s="3" t="s">
        <v>28</v>
      </c>
      <c r="B2245" s="3" t="s">
        <v>29</v>
      </c>
      <c r="C2245" s="4">
        <v>44866</v>
      </c>
      <c r="D2245" s="3" t="s">
        <v>30</v>
      </c>
      <c r="E2245" s="5">
        <v>0</v>
      </c>
      <c r="F2245" s="3" t="s">
        <v>31</v>
      </c>
      <c r="G2245" s="3" t="s">
        <v>32</v>
      </c>
      <c r="H2245" s="4">
        <v>44866</v>
      </c>
      <c r="I2245" s="3" t="s">
        <v>33</v>
      </c>
      <c r="J2245" s="6">
        <v>4250</v>
      </c>
      <c r="K2245" s="3" t="s">
        <v>16267</v>
      </c>
      <c r="L2245" s="3"/>
      <c r="M2245" s="3"/>
    </row>
    <row r="2246" spans="1:13" s="1" customFormat="1" ht="14.9" customHeight="1" x14ac:dyDescent="0.2">
      <c r="A2246" s="3" t="s">
        <v>28</v>
      </c>
      <c r="B2246" s="3" t="s">
        <v>5320</v>
      </c>
      <c r="C2246" s="4">
        <v>41821</v>
      </c>
      <c r="D2246" s="3" t="s">
        <v>5321</v>
      </c>
      <c r="E2246" s="5">
        <v>19006</v>
      </c>
      <c r="F2246" s="3" t="s">
        <v>5322</v>
      </c>
      <c r="G2246" s="3" t="s">
        <v>5323</v>
      </c>
      <c r="H2246" s="4">
        <v>43862</v>
      </c>
      <c r="I2246" s="3" t="s">
        <v>68</v>
      </c>
      <c r="J2246" s="6">
        <v>43000</v>
      </c>
      <c r="K2246" s="3"/>
      <c r="L2246" s="3"/>
      <c r="M2246" s="3"/>
    </row>
    <row r="2247" spans="1:13" s="1" customFormat="1" ht="14.9" customHeight="1" x14ac:dyDescent="0.2">
      <c r="A2247" s="3" t="s">
        <v>28</v>
      </c>
      <c r="B2247" s="3" t="s">
        <v>8939</v>
      </c>
      <c r="C2247" s="4">
        <v>41677</v>
      </c>
      <c r="D2247" s="3"/>
      <c r="E2247" s="5">
        <v>0</v>
      </c>
      <c r="F2247" s="3" t="s">
        <v>8940</v>
      </c>
      <c r="G2247" s="3" t="s">
        <v>8941</v>
      </c>
      <c r="H2247" s="4">
        <v>41677</v>
      </c>
      <c r="I2247" s="3" t="s">
        <v>8942</v>
      </c>
      <c r="J2247" s="6">
        <v>8100</v>
      </c>
      <c r="K2247" s="3"/>
      <c r="L2247" s="3"/>
      <c r="M2247" s="3"/>
    </row>
    <row r="2248" spans="1:13" s="1" customFormat="1" ht="14.9" customHeight="1" x14ac:dyDescent="0.2">
      <c r="A2248" s="3" t="s">
        <v>28</v>
      </c>
      <c r="B2248" s="3" t="s">
        <v>124</v>
      </c>
      <c r="C2248" s="4">
        <v>32964</v>
      </c>
      <c r="D2248" s="3" t="s">
        <v>125</v>
      </c>
      <c r="E2248" s="5">
        <v>8982.7099999999991</v>
      </c>
      <c r="F2248" s="3" t="s">
        <v>126</v>
      </c>
      <c r="G2248" s="3" t="s">
        <v>57</v>
      </c>
      <c r="H2248" s="4">
        <v>46150</v>
      </c>
      <c r="I2248" s="3" t="s">
        <v>127</v>
      </c>
      <c r="J2248" s="6">
        <v>25500</v>
      </c>
      <c r="K2248" s="3" t="s">
        <v>16267</v>
      </c>
      <c r="L2248" s="3"/>
      <c r="M2248" s="3"/>
    </row>
    <row r="2249" spans="1:13" s="1" customFormat="1" ht="14.9" customHeight="1" x14ac:dyDescent="0.2">
      <c r="A2249" s="3" t="s">
        <v>28</v>
      </c>
      <c r="B2249" s="3" t="s">
        <v>13160</v>
      </c>
      <c r="C2249" s="4">
        <v>32964</v>
      </c>
      <c r="D2249" s="3" t="s">
        <v>13161</v>
      </c>
      <c r="E2249" s="5">
        <v>4190.5600000000004</v>
      </c>
      <c r="F2249" s="3" t="s">
        <v>13162</v>
      </c>
      <c r="G2249" s="3" t="s">
        <v>13163</v>
      </c>
      <c r="H2249" s="4">
        <v>32964</v>
      </c>
      <c r="I2249" s="3" t="s">
        <v>68</v>
      </c>
      <c r="J2249" s="6">
        <v>24000</v>
      </c>
      <c r="K2249" s="3"/>
      <c r="L2249" s="3" t="s">
        <v>16267</v>
      </c>
      <c r="M2249" s="3"/>
    </row>
    <row r="2250" spans="1:13" s="1" customFormat="1" ht="14.9" customHeight="1" x14ac:dyDescent="0.2">
      <c r="A2250" s="3" t="s">
        <v>28</v>
      </c>
      <c r="B2250" s="3" t="s">
        <v>753</v>
      </c>
      <c r="C2250" s="4">
        <v>32964</v>
      </c>
      <c r="D2250" s="3" t="s">
        <v>754</v>
      </c>
      <c r="E2250" s="5">
        <v>15580.5</v>
      </c>
      <c r="F2250" s="3" t="s">
        <v>755</v>
      </c>
      <c r="G2250" s="3" t="s">
        <v>756</v>
      </c>
      <c r="H2250" s="4">
        <v>32964</v>
      </c>
      <c r="I2250" s="3" t="s">
        <v>568</v>
      </c>
      <c r="J2250" s="6">
        <v>35250</v>
      </c>
      <c r="K2250" s="3"/>
      <c r="L2250" s="3"/>
      <c r="M2250" s="3"/>
    </row>
    <row r="2251" spans="1:13" s="1" customFormat="1" ht="14.9" customHeight="1" x14ac:dyDescent="0.2">
      <c r="A2251" s="3" t="s">
        <v>28</v>
      </c>
      <c r="B2251" s="3" t="s">
        <v>9833</v>
      </c>
      <c r="C2251" s="4">
        <v>32964</v>
      </c>
      <c r="D2251" s="3"/>
      <c r="E2251" s="5">
        <v>0</v>
      </c>
      <c r="F2251" s="3" t="s">
        <v>9834</v>
      </c>
      <c r="G2251" s="3" t="s">
        <v>9835</v>
      </c>
      <c r="H2251" s="4">
        <v>32964</v>
      </c>
      <c r="I2251" s="3" t="s">
        <v>704</v>
      </c>
      <c r="J2251" s="6">
        <v>3100</v>
      </c>
      <c r="K2251" s="3" t="s">
        <v>16267</v>
      </c>
      <c r="L2251" s="3"/>
      <c r="M2251" s="3"/>
    </row>
    <row r="2252" spans="1:13" s="1" customFormat="1" ht="14.9" customHeight="1" x14ac:dyDescent="0.2">
      <c r="A2252" s="3" t="s">
        <v>28</v>
      </c>
      <c r="B2252" s="3" t="s">
        <v>8833</v>
      </c>
      <c r="C2252" s="4">
        <v>43800</v>
      </c>
      <c r="D2252" s="3"/>
      <c r="E2252" s="5">
        <v>0</v>
      </c>
      <c r="F2252" s="3" t="s">
        <v>8834</v>
      </c>
      <c r="G2252" s="3" t="s">
        <v>8835</v>
      </c>
      <c r="H2252" s="4">
        <v>43800</v>
      </c>
      <c r="I2252" s="3" t="s">
        <v>33</v>
      </c>
      <c r="J2252" s="6">
        <v>2150</v>
      </c>
      <c r="K2252" s="3" t="s">
        <v>16267</v>
      </c>
      <c r="L2252" s="3"/>
      <c r="M2252" s="3"/>
    </row>
    <row r="2253" spans="1:13" s="1" customFormat="1" ht="14.9" customHeight="1" x14ac:dyDescent="0.2">
      <c r="A2253" s="3" t="s">
        <v>28</v>
      </c>
      <c r="B2253" s="3" t="s">
        <v>15167</v>
      </c>
      <c r="C2253" s="4">
        <v>32964</v>
      </c>
      <c r="D2253" s="3" t="s">
        <v>15168</v>
      </c>
      <c r="E2253" s="5">
        <v>0</v>
      </c>
      <c r="F2253" s="3" t="s">
        <v>15169</v>
      </c>
      <c r="G2253" s="3" t="s">
        <v>15170</v>
      </c>
      <c r="H2253" s="4">
        <v>32964</v>
      </c>
      <c r="I2253" s="3" t="s">
        <v>21</v>
      </c>
      <c r="J2253" s="6">
        <v>8300</v>
      </c>
      <c r="K2253" s="3" t="s">
        <v>16267</v>
      </c>
      <c r="L2253" s="3"/>
      <c r="M2253" s="3"/>
    </row>
    <row r="2254" spans="1:13" s="1" customFormat="1" ht="14.9" customHeight="1" x14ac:dyDescent="0.2">
      <c r="A2254" s="3" t="s">
        <v>28</v>
      </c>
      <c r="B2254" s="3" t="s">
        <v>7797</v>
      </c>
      <c r="C2254" s="4">
        <v>32964</v>
      </c>
      <c r="D2254" s="3" t="s">
        <v>7798</v>
      </c>
      <c r="E2254" s="5">
        <v>1087.1400000000001</v>
      </c>
      <c r="F2254" s="3" t="s">
        <v>7799</v>
      </c>
      <c r="G2254" s="3" t="s">
        <v>7800</v>
      </c>
      <c r="H2254" s="4">
        <v>46015</v>
      </c>
      <c r="I2254" s="3" t="s">
        <v>7801</v>
      </c>
      <c r="J2254" s="6">
        <v>42750</v>
      </c>
      <c r="K2254" s="3"/>
      <c r="L2254" s="3"/>
      <c r="M2254" s="3"/>
    </row>
    <row r="2255" spans="1:13" s="1" customFormat="1" ht="14.9" customHeight="1" x14ac:dyDescent="0.2">
      <c r="A2255" s="3" t="s">
        <v>28</v>
      </c>
      <c r="B2255" s="3" t="s">
        <v>2049</v>
      </c>
      <c r="C2255" s="4">
        <v>37347</v>
      </c>
      <c r="D2255" s="3"/>
      <c r="E2255" s="5">
        <v>0</v>
      </c>
      <c r="F2255" s="3" t="s">
        <v>2050</v>
      </c>
      <c r="G2255" s="3" t="s">
        <v>57</v>
      </c>
      <c r="H2255" s="4">
        <v>37712</v>
      </c>
      <c r="I2255" s="3" t="s">
        <v>68</v>
      </c>
      <c r="J2255" s="6">
        <v>8200</v>
      </c>
      <c r="K2255" s="3"/>
      <c r="L2255" s="3"/>
      <c r="M2255" s="3"/>
    </row>
    <row r="2256" spans="1:13" s="1" customFormat="1" ht="14.9" customHeight="1" x14ac:dyDescent="0.2">
      <c r="A2256" s="3" t="s">
        <v>28</v>
      </c>
      <c r="B2256" s="3" t="s">
        <v>8764</v>
      </c>
      <c r="C2256" s="4">
        <v>32964</v>
      </c>
      <c r="D2256" s="3"/>
      <c r="E2256" s="5">
        <v>680</v>
      </c>
      <c r="F2256" s="3" t="s">
        <v>8765</v>
      </c>
      <c r="G2256" s="3" t="s">
        <v>57</v>
      </c>
      <c r="H2256" s="4">
        <v>43013</v>
      </c>
      <c r="I2256" s="3" t="s">
        <v>218</v>
      </c>
      <c r="J2256" s="6">
        <v>21000</v>
      </c>
      <c r="K2256" s="3" t="s">
        <v>16267</v>
      </c>
      <c r="L2256" s="3" t="s">
        <v>16267</v>
      </c>
      <c r="M2256" s="3" t="s">
        <v>16267</v>
      </c>
    </row>
    <row r="2257" spans="1:13" s="1" customFormat="1" ht="14.9" customHeight="1" x14ac:dyDescent="0.2">
      <c r="A2257" s="3" t="s">
        <v>28</v>
      </c>
      <c r="B2257" s="3" t="s">
        <v>2079</v>
      </c>
      <c r="C2257" s="4">
        <v>38913</v>
      </c>
      <c r="D2257" s="3" t="s">
        <v>2080</v>
      </c>
      <c r="E2257" s="5">
        <v>0</v>
      </c>
      <c r="F2257" s="3" t="s">
        <v>2081</v>
      </c>
      <c r="G2257" s="3" t="s">
        <v>57</v>
      </c>
      <c r="H2257" s="4">
        <v>38913</v>
      </c>
      <c r="I2257" s="3" t="s">
        <v>2082</v>
      </c>
      <c r="J2257" s="6">
        <v>8100</v>
      </c>
      <c r="K2257" s="3"/>
      <c r="L2257" s="3"/>
      <c r="M2257" s="3"/>
    </row>
    <row r="2258" spans="1:13" s="1" customFormat="1" ht="14.9" customHeight="1" x14ac:dyDescent="0.2">
      <c r="A2258" s="3" t="s">
        <v>28</v>
      </c>
      <c r="B2258" s="3" t="s">
        <v>3418</v>
      </c>
      <c r="C2258" s="4">
        <v>45220</v>
      </c>
      <c r="D2258" s="3" t="s">
        <v>3419</v>
      </c>
      <c r="E2258" s="5">
        <v>0</v>
      </c>
      <c r="F2258" s="3" t="s">
        <v>3420</v>
      </c>
      <c r="G2258" s="3" t="s">
        <v>3421</v>
      </c>
      <c r="H2258" s="4">
        <v>45220</v>
      </c>
      <c r="I2258" s="3"/>
      <c r="J2258" s="6">
        <v>0</v>
      </c>
      <c r="K2258" s="3"/>
      <c r="L2258" s="3"/>
      <c r="M2258" s="3"/>
    </row>
    <row r="2259" spans="1:13" s="1" customFormat="1" ht="14.9" customHeight="1" x14ac:dyDescent="0.2">
      <c r="A2259" s="3" t="s">
        <v>28</v>
      </c>
      <c r="B2259" s="3" t="s">
        <v>9381</v>
      </c>
      <c r="C2259" s="4">
        <v>36251</v>
      </c>
      <c r="D2259" s="3"/>
      <c r="E2259" s="5">
        <v>0</v>
      </c>
      <c r="F2259" s="3" t="s">
        <v>9382</v>
      </c>
      <c r="G2259" s="3" t="s">
        <v>9383</v>
      </c>
      <c r="H2259" s="4">
        <v>44060</v>
      </c>
      <c r="I2259" s="3" t="s">
        <v>157</v>
      </c>
      <c r="J2259" s="6">
        <v>4800</v>
      </c>
      <c r="K2259" s="3"/>
      <c r="L2259" s="3"/>
      <c r="M2259" s="3"/>
    </row>
    <row r="2260" spans="1:13" s="1" customFormat="1" ht="14.9" customHeight="1" x14ac:dyDescent="0.2">
      <c r="A2260" s="3" t="s">
        <v>28</v>
      </c>
      <c r="B2260" s="3" t="s">
        <v>8976</v>
      </c>
      <c r="C2260" s="4">
        <v>36251</v>
      </c>
      <c r="D2260" s="3"/>
      <c r="E2260" s="5">
        <v>0</v>
      </c>
      <c r="F2260" s="3" t="s">
        <v>8977</v>
      </c>
      <c r="G2260" s="3" t="s">
        <v>8978</v>
      </c>
      <c r="H2260" s="4">
        <v>39965</v>
      </c>
      <c r="I2260" s="3" t="s">
        <v>68</v>
      </c>
      <c r="J2260" s="6">
        <v>5800</v>
      </c>
      <c r="K2260" s="3"/>
      <c r="L2260" s="3"/>
      <c r="M2260" s="3"/>
    </row>
    <row r="2261" spans="1:13" s="1" customFormat="1" ht="14.9" customHeight="1" x14ac:dyDescent="0.2">
      <c r="A2261" s="3" t="s">
        <v>28</v>
      </c>
      <c r="B2261" s="3" t="s">
        <v>12826</v>
      </c>
      <c r="C2261" s="4">
        <v>36251</v>
      </c>
      <c r="D2261" s="3" t="s">
        <v>12827</v>
      </c>
      <c r="E2261" s="5">
        <v>3877.23</v>
      </c>
      <c r="F2261" s="3" t="s">
        <v>12828</v>
      </c>
      <c r="G2261" s="3" t="s">
        <v>12829</v>
      </c>
      <c r="H2261" s="4">
        <v>36251</v>
      </c>
      <c r="I2261" s="3" t="s">
        <v>68</v>
      </c>
      <c r="J2261" s="6">
        <v>11250</v>
      </c>
      <c r="K2261" s="3"/>
      <c r="L2261" s="3"/>
      <c r="M2261" s="3"/>
    </row>
    <row r="2262" spans="1:13" s="1" customFormat="1" ht="14.9" customHeight="1" x14ac:dyDescent="0.2">
      <c r="A2262" s="3" t="s">
        <v>28</v>
      </c>
      <c r="B2262" s="3" t="s">
        <v>12830</v>
      </c>
      <c r="C2262" s="4">
        <v>36251</v>
      </c>
      <c r="D2262" s="3" t="s">
        <v>12827</v>
      </c>
      <c r="E2262" s="5">
        <v>1100.3</v>
      </c>
      <c r="F2262" s="3" t="s">
        <v>12831</v>
      </c>
      <c r="G2262" s="3" t="s">
        <v>57</v>
      </c>
      <c r="H2262" s="4">
        <v>36251</v>
      </c>
      <c r="I2262" s="3" t="s">
        <v>68</v>
      </c>
      <c r="J2262" s="6">
        <v>3150</v>
      </c>
      <c r="K2262" s="3"/>
      <c r="L2262" s="3"/>
      <c r="M2262" s="3"/>
    </row>
    <row r="2263" spans="1:13" s="1" customFormat="1" ht="14.9" customHeight="1" x14ac:dyDescent="0.2">
      <c r="A2263" s="3" t="s">
        <v>28</v>
      </c>
      <c r="B2263" s="3" t="s">
        <v>14575</v>
      </c>
      <c r="C2263" s="4">
        <v>39182</v>
      </c>
      <c r="D2263" s="3" t="s">
        <v>14576</v>
      </c>
      <c r="E2263" s="5">
        <v>39200</v>
      </c>
      <c r="F2263" s="3" t="s">
        <v>14577</v>
      </c>
      <c r="G2263" s="3" t="s">
        <v>57</v>
      </c>
      <c r="H2263" s="4">
        <v>39539</v>
      </c>
      <c r="I2263" s="3" t="s">
        <v>345</v>
      </c>
      <c r="J2263" s="6">
        <v>80000</v>
      </c>
      <c r="K2263" s="3"/>
      <c r="L2263" s="3"/>
      <c r="M2263" s="3"/>
    </row>
    <row r="2264" spans="1:13" s="1" customFormat="1" ht="14.9" customHeight="1" x14ac:dyDescent="0.2">
      <c r="A2264" s="3" t="s">
        <v>28</v>
      </c>
      <c r="B2264" s="3" t="s">
        <v>8115</v>
      </c>
      <c r="C2264" s="4">
        <v>41029</v>
      </c>
      <c r="D2264" s="3"/>
      <c r="E2264" s="5">
        <v>0</v>
      </c>
      <c r="F2264" s="3" t="s">
        <v>8116</v>
      </c>
      <c r="G2264" s="3" t="s">
        <v>8117</v>
      </c>
      <c r="H2264" s="4">
        <v>45323</v>
      </c>
      <c r="I2264" s="3" t="s">
        <v>68</v>
      </c>
      <c r="J2264" s="6">
        <v>10750</v>
      </c>
      <c r="K2264" s="3"/>
      <c r="L2264" s="3"/>
      <c r="M2264" s="3"/>
    </row>
    <row r="2265" spans="1:13" s="1" customFormat="1" ht="14.9" customHeight="1" x14ac:dyDescent="0.2">
      <c r="A2265" s="3" t="s">
        <v>28</v>
      </c>
      <c r="B2265" s="3" t="s">
        <v>9659</v>
      </c>
      <c r="C2265" s="4">
        <v>41029</v>
      </c>
      <c r="D2265" s="3"/>
      <c r="E2265" s="5">
        <v>0</v>
      </c>
      <c r="F2265" s="3" t="s">
        <v>9660</v>
      </c>
      <c r="G2265" s="3" t="s">
        <v>9661</v>
      </c>
      <c r="H2265" s="4">
        <v>45778</v>
      </c>
      <c r="I2265" s="3" t="s">
        <v>68</v>
      </c>
      <c r="J2265" s="6">
        <v>10000</v>
      </c>
      <c r="K2265" s="3"/>
      <c r="L2265" s="3"/>
      <c r="M2265" s="3"/>
    </row>
    <row r="2266" spans="1:13" s="1" customFormat="1" ht="14.9" customHeight="1" x14ac:dyDescent="0.2">
      <c r="A2266" s="3" t="s">
        <v>28</v>
      </c>
      <c r="B2266" s="3" t="s">
        <v>2343</v>
      </c>
      <c r="C2266" s="4">
        <v>33329</v>
      </c>
      <c r="D2266" s="3" t="s">
        <v>2344</v>
      </c>
      <c r="E2266" s="5">
        <v>2043.41</v>
      </c>
      <c r="F2266" s="3" t="s">
        <v>2345</v>
      </c>
      <c r="G2266" s="3" t="s">
        <v>2346</v>
      </c>
      <c r="H2266" s="4">
        <v>40849</v>
      </c>
      <c r="I2266" s="3" t="s">
        <v>68</v>
      </c>
      <c r="J2266" s="6">
        <v>5900</v>
      </c>
      <c r="K2266" s="3"/>
      <c r="L2266" s="3"/>
      <c r="M2266" s="3"/>
    </row>
    <row r="2267" spans="1:13" s="1" customFormat="1" ht="14.9" customHeight="1" x14ac:dyDescent="0.2">
      <c r="A2267" s="3" t="s">
        <v>28</v>
      </c>
      <c r="B2267" s="3" t="s">
        <v>11249</v>
      </c>
      <c r="C2267" s="4">
        <v>41365</v>
      </c>
      <c r="D2267" s="3" t="s">
        <v>11246</v>
      </c>
      <c r="E2267" s="5">
        <v>11050</v>
      </c>
      <c r="F2267" s="3" t="s">
        <v>11250</v>
      </c>
      <c r="G2267" s="3" t="s">
        <v>11248</v>
      </c>
      <c r="H2267" s="4">
        <v>44394</v>
      </c>
      <c r="I2267" s="3" t="s">
        <v>142</v>
      </c>
      <c r="J2267" s="6">
        <v>25000</v>
      </c>
      <c r="K2267" s="3"/>
      <c r="L2267" s="3"/>
      <c r="M2267" s="3"/>
    </row>
    <row r="2268" spans="1:13" s="1" customFormat="1" ht="14.9" customHeight="1" x14ac:dyDescent="0.2">
      <c r="A2268" s="3" t="s">
        <v>28</v>
      </c>
      <c r="B2268" s="3" t="s">
        <v>8665</v>
      </c>
      <c r="C2268" s="4">
        <v>33469</v>
      </c>
      <c r="D2268" s="3"/>
      <c r="E2268" s="5">
        <v>6811.35</v>
      </c>
      <c r="F2268" s="3" t="s">
        <v>8666</v>
      </c>
      <c r="G2268" s="3" t="s">
        <v>8667</v>
      </c>
      <c r="H2268" s="4">
        <v>38869</v>
      </c>
      <c r="I2268" s="3" t="s">
        <v>142</v>
      </c>
      <c r="J2268" s="6">
        <v>16000</v>
      </c>
      <c r="K2268" s="3"/>
      <c r="L2268" s="3"/>
      <c r="M2268" s="3"/>
    </row>
    <row r="2269" spans="1:13" s="1" customFormat="1" ht="14.9" customHeight="1" x14ac:dyDescent="0.2">
      <c r="A2269" s="3" t="s">
        <v>28</v>
      </c>
      <c r="B2269" s="3" t="s">
        <v>2347</v>
      </c>
      <c r="C2269" s="4">
        <v>36982</v>
      </c>
      <c r="D2269" s="3" t="s">
        <v>2344</v>
      </c>
      <c r="E2269" s="5">
        <v>27975.19</v>
      </c>
      <c r="F2269" s="3" t="s">
        <v>2348</v>
      </c>
      <c r="G2269" s="3" t="s">
        <v>2346</v>
      </c>
      <c r="H2269" s="4">
        <v>38058</v>
      </c>
      <c r="I2269" s="3" t="s">
        <v>68</v>
      </c>
      <c r="J2269" s="6">
        <v>68500</v>
      </c>
      <c r="K2269" s="3"/>
      <c r="L2269" s="3"/>
      <c r="M2269" s="3"/>
    </row>
    <row r="2270" spans="1:13" s="1" customFormat="1" ht="14.9" customHeight="1" x14ac:dyDescent="0.2">
      <c r="A2270" s="3" t="s">
        <v>28</v>
      </c>
      <c r="B2270" s="3" t="s">
        <v>2349</v>
      </c>
      <c r="C2270" s="4">
        <v>33329</v>
      </c>
      <c r="D2270" s="3" t="s">
        <v>2344</v>
      </c>
      <c r="E2270" s="5">
        <v>6025.43</v>
      </c>
      <c r="F2270" s="3" t="s">
        <v>2350</v>
      </c>
      <c r="G2270" s="3" t="s">
        <v>2346</v>
      </c>
      <c r="H2270" s="4">
        <v>38058</v>
      </c>
      <c r="I2270" s="3" t="s">
        <v>142</v>
      </c>
      <c r="J2270" s="6">
        <v>14000</v>
      </c>
      <c r="K2270" s="3"/>
      <c r="L2270" s="3"/>
      <c r="M2270" s="3"/>
    </row>
    <row r="2271" spans="1:13" s="1" customFormat="1" ht="14.9" customHeight="1" x14ac:dyDescent="0.2">
      <c r="A2271" s="3" t="s">
        <v>28</v>
      </c>
      <c r="B2271" s="3" t="s">
        <v>12777</v>
      </c>
      <c r="C2271" s="4">
        <v>36342</v>
      </c>
      <c r="D2271" s="3" t="s">
        <v>12778</v>
      </c>
      <c r="E2271" s="5">
        <v>14807</v>
      </c>
      <c r="F2271" s="3" t="s">
        <v>12779</v>
      </c>
      <c r="G2271" s="3" t="s">
        <v>12780</v>
      </c>
      <c r="H2271" s="4">
        <v>41488</v>
      </c>
      <c r="I2271" s="3" t="s">
        <v>68</v>
      </c>
      <c r="J2271" s="6">
        <v>33500</v>
      </c>
      <c r="K2271" s="3"/>
      <c r="L2271" s="3"/>
      <c r="M2271" s="3"/>
    </row>
    <row r="2272" spans="1:13" s="1" customFormat="1" ht="14.9" customHeight="1" x14ac:dyDescent="0.2">
      <c r="A2272" s="3" t="s">
        <v>28</v>
      </c>
      <c r="B2272" s="3" t="s">
        <v>4978</v>
      </c>
      <c r="C2272" s="4">
        <v>33155</v>
      </c>
      <c r="D2272" s="3" t="s">
        <v>4979</v>
      </c>
      <c r="E2272" s="5">
        <v>10415.379999999999</v>
      </c>
      <c r="F2272" s="3" t="s">
        <v>4980</v>
      </c>
      <c r="G2272" s="3" t="s">
        <v>57</v>
      </c>
      <c r="H2272" s="4">
        <v>43525</v>
      </c>
      <c r="I2272" s="3" t="s">
        <v>98</v>
      </c>
      <c r="J2272" s="6">
        <v>39750</v>
      </c>
      <c r="K2272" s="3" t="s">
        <v>16267</v>
      </c>
      <c r="L2272" s="3" t="s">
        <v>16267</v>
      </c>
      <c r="M2272" s="3"/>
    </row>
    <row r="2273" spans="1:13" s="1" customFormat="1" ht="14.9" customHeight="1" x14ac:dyDescent="0.2">
      <c r="A2273" s="3" t="s">
        <v>28</v>
      </c>
      <c r="B2273" s="3" t="s">
        <v>1696</v>
      </c>
      <c r="C2273" s="4">
        <v>33196</v>
      </c>
      <c r="D2273" s="3" t="s">
        <v>1697</v>
      </c>
      <c r="E2273" s="5">
        <v>5141.3</v>
      </c>
      <c r="F2273" s="3" t="s">
        <v>1698</v>
      </c>
      <c r="G2273" s="3" t="s">
        <v>1699</v>
      </c>
      <c r="H2273" s="4">
        <v>45331</v>
      </c>
      <c r="I2273" s="3" t="s">
        <v>98</v>
      </c>
      <c r="J2273" s="6">
        <v>19250</v>
      </c>
      <c r="K2273" s="3" t="s">
        <v>16267</v>
      </c>
      <c r="L2273" s="3" t="s">
        <v>16267</v>
      </c>
      <c r="M2273" s="3"/>
    </row>
    <row r="2274" spans="1:13" s="1" customFormat="1" ht="14.9" customHeight="1" x14ac:dyDescent="0.2">
      <c r="A2274" s="3" t="s">
        <v>28</v>
      </c>
      <c r="B2274" s="3" t="s">
        <v>9218</v>
      </c>
      <c r="C2274" s="4">
        <v>32964</v>
      </c>
      <c r="D2274" s="3"/>
      <c r="E2274" s="5">
        <v>8487.24</v>
      </c>
      <c r="F2274" s="3" t="s">
        <v>9219</v>
      </c>
      <c r="G2274" s="3" t="s">
        <v>57</v>
      </c>
      <c r="H2274" s="4">
        <v>44783</v>
      </c>
      <c r="I2274" s="3" t="s">
        <v>218</v>
      </c>
      <c r="J2274" s="6">
        <v>33750</v>
      </c>
      <c r="K2274" s="3" t="s">
        <v>16267</v>
      </c>
      <c r="L2274" s="3" t="s">
        <v>16267</v>
      </c>
      <c r="M2274" s="3" t="s">
        <v>16267</v>
      </c>
    </row>
    <row r="2275" spans="1:13" s="1" customFormat="1" ht="14.9" customHeight="1" x14ac:dyDescent="0.2">
      <c r="A2275" s="3" t="s">
        <v>28</v>
      </c>
      <c r="B2275" s="3" t="s">
        <v>9621</v>
      </c>
      <c r="C2275" s="4">
        <v>40704</v>
      </c>
      <c r="D2275" s="3"/>
      <c r="E2275" s="5">
        <v>0</v>
      </c>
      <c r="F2275" s="3" t="s">
        <v>9622</v>
      </c>
      <c r="G2275" s="3" t="s">
        <v>57</v>
      </c>
      <c r="H2275" s="4">
        <v>40704</v>
      </c>
      <c r="I2275" s="3" t="s">
        <v>9623</v>
      </c>
      <c r="J2275" s="6">
        <v>5500</v>
      </c>
      <c r="K2275" s="3" t="s">
        <v>16267</v>
      </c>
      <c r="L2275" s="3"/>
      <c r="M2275" s="3"/>
    </row>
    <row r="2276" spans="1:13" s="1" customFormat="1" ht="14.9" customHeight="1" x14ac:dyDescent="0.2">
      <c r="A2276" s="3" t="s">
        <v>28</v>
      </c>
      <c r="B2276" s="3" t="s">
        <v>6763</v>
      </c>
      <c r="C2276" s="4">
        <v>40634</v>
      </c>
      <c r="D2276" s="3" t="s">
        <v>6764</v>
      </c>
      <c r="E2276" s="5">
        <v>1886.22</v>
      </c>
      <c r="F2276" s="3" t="s">
        <v>6765</v>
      </c>
      <c r="G2276" s="3" t="s">
        <v>6766</v>
      </c>
      <c r="H2276" s="4">
        <v>45017</v>
      </c>
      <c r="I2276" s="3" t="s">
        <v>142</v>
      </c>
      <c r="J2276" s="6">
        <v>4300</v>
      </c>
      <c r="K2276" s="3"/>
      <c r="L2276" s="3"/>
      <c r="M2276" s="3"/>
    </row>
    <row r="2277" spans="1:13" s="1" customFormat="1" ht="14.9" customHeight="1" x14ac:dyDescent="0.2">
      <c r="A2277" s="3" t="s">
        <v>28</v>
      </c>
      <c r="B2277" s="3" t="s">
        <v>3648</v>
      </c>
      <c r="C2277" s="4">
        <v>42826</v>
      </c>
      <c r="D2277" s="3" t="s">
        <v>3638</v>
      </c>
      <c r="E2277" s="5">
        <v>125.97</v>
      </c>
      <c r="F2277" s="3" t="s">
        <v>3649</v>
      </c>
      <c r="G2277" s="3" t="s">
        <v>3640</v>
      </c>
      <c r="H2277" s="4">
        <v>42826</v>
      </c>
      <c r="I2277" s="3" t="s">
        <v>3641</v>
      </c>
      <c r="J2277" s="6">
        <v>285</v>
      </c>
      <c r="K2277" s="3"/>
      <c r="L2277" s="3"/>
      <c r="M2277" s="3"/>
    </row>
    <row r="2278" spans="1:13" s="1" customFormat="1" ht="14.9" customHeight="1" x14ac:dyDescent="0.2">
      <c r="A2278" s="3" t="s">
        <v>383</v>
      </c>
      <c r="B2278" s="3" t="s">
        <v>6625</v>
      </c>
      <c r="C2278" s="4">
        <v>40299</v>
      </c>
      <c r="D2278" s="3"/>
      <c r="E2278" s="5">
        <v>0</v>
      </c>
      <c r="F2278" s="3" t="s">
        <v>6626</v>
      </c>
      <c r="G2278" s="3" t="s">
        <v>57</v>
      </c>
      <c r="H2278" s="4">
        <v>40299</v>
      </c>
      <c r="I2278" s="3" t="s">
        <v>641</v>
      </c>
      <c r="J2278" s="6">
        <v>5400</v>
      </c>
      <c r="K2278" s="3"/>
      <c r="L2278" s="3"/>
      <c r="M2278" s="3"/>
    </row>
    <row r="2279" spans="1:13" s="1" customFormat="1" ht="14.9" customHeight="1" x14ac:dyDescent="0.2">
      <c r="A2279" s="3" t="s">
        <v>383</v>
      </c>
      <c r="B2279" s="3" t="s">
        <v>8609</v>
      </c>
      <c r="C2279" s="4">
        <v>40269</v>
      </c>
      <c r="D2279" s="3"/>
      <c r="E2279" s="5">
        <v>0</v>
      </c>
      <c r="F2279" s="3" t="s">
        <v>8610</v>
      </c>
      <c r="G2279" s="3" t="s">
        <v>8611</v>
      </c>
      <c r="H2279" s="4">
        <v>42882</v>
      </c>
      <c r="I2279" s="3" t="s">
        <v>641</v>
      </c>
      <c r="J2279" s="6">
        <v>2550</v>
      </c>
      <c r="K2279" s="3"/>
      <c r="L2279" s="3"/>
      <c r="M2279" s="3"/>
    </row>
    <row r="2280" spans="1:13" s="1" customFormat="1" ht="14.9" customHeight="1" x14ac:dyDescent="0.2">
      <c r="A2280" s="3" t="s">
        <v>383</v>
      </c>
      <c r="B2280" s="3" t="s">
        <v>10024</v>
      </c>
      <c r="C2280" s="4">
        <v>45017</v>
      </c>
      <c r="D2280" s="3"/>
      <c r="E2280" s="5">
        <v>0</v>
      </c>
      <c r="F2280" s="3" t="s">
        <v>10025</v>
      </c>
      <c r="G2280" s="3" t="s">
        <v>10026</v>
      </c>
      <c r="H2280" s="4">
        <v>45017</v>
      </c>
      <c r="I2280" s="3"/>
      <c r="J2280" s="6">
        <v>0</v>
      </c>
      <c r="K2280" s="3"/>
      <c r="L2280" s="3"/>
      <c r="M2280" s="3"/>
    </row>
    <row r="2281" spans="1:13" s="1" customFormat="1" ht="14.9" customHeight="1" x14ac:dyDescent="0.2">
      <c r="A2281" s="3" t="s">
        <v>383</v>
      </c>
      <c r="B2281" s="3" t="s">
        <v>15610</v>
      </c>
      <c r="C2281" s="4">
        <v>32964</v>
      </c>
      <c r="D2281" s="3" t="s">
        <v>15583</v>
      </c>
      <c r="E2281" s="5">
        <v>1348.1</v>
      </c>
      <c r="F2281" s="3" t="s">
        <v>15611</v>
      </c>
      <c r="G2281" s="3" t="s">
        <v>15593</v>
      </c>
      <c r="H2281" s="4">
        <v>32964</v>
      </c>
      <c r="I2281" s="3" t="s">
        <v>699</v>
      </c>
      <c r="J2281" s="6">
        <v>3050</v>
      </c>
      <c r="K2281" s="3"/>
      <c r="L2281" s="3"/>
      <c r="M2281" s="3"/>
    </row>
    <row r="2282" spans="1:13" s="1" customFormat="1" ht="14.9" customHeight="1" x14ac:dyDescent="0.2">
      <c r="A2282" s="3" t="s">
        <v>383</v>
      </c>
      <c r="B2282" s="3" t="s">
        <v>725</v>
      </c>
      <c r="C2282" s="4">
        <v>38718</v>
      </c>
      <c r="D2282" s="3" t="s">
        <v>726</v>
      </c>
      <c r="E2282" s="5">
        <v>0</v>
      </c>
      <c r="F2282" s="3" t="s">
        <v>727</v>
      </c>
      <c r="G2282" s="3" t="s">
        <v>728</v>
      </c>
      <c r="H2282" s="4">
        <v>45622</v>
      </c>
      <c r="I2282" s="3" t="s">
        <v>729</v>
      </c>
      <c r="J2282" s="6">
        <v>6900</v>
      </c>
      <c r="K2282" s="3"/>
      <c r="L2282" s="3"/>
      <c r="M2282" s="3"/>
    </row>
    <row r="2283" spans="1:13" s="1" customFormat="1" ht="14.9" customHeight="1" x14ac:dyDescent="0.2">
      <c r="A2283" s="3" t="s">
        <v>383</v>
      </c>
      <c r="B2283" s="3" t="s">
        <v>9106</v>
      </c>
      <c r="C2283" s="4">
        <v>45471</v>
      </c>
      <c r="D2283" s="3"/>
      <c r="E2283" s="5">
        <v>0</v>
      </c>
      <c r="F2283" s="3" t="s">
        <v>9107</v>
      </c>
      <c r="G2283" s="3" t="s">
        <v>9108</v>
      </c>
      <c r="H2283" s="4">
        <v>45471</v>
      </c>
      <c r="I2283" s="3"/>
      <c r="J2283" s="6">
        <v>0</v>
      </c>
      <c r="K2283" s="3"/>
      <c r="L2283" s="3"/>
      <c r="M2283" s="3"/>
    </row>
    <row r="2284" spans="1:13" s="1" customFormat="1" ht="14.9" customHeight="1" x14ac:dyDescent="0.2">
      <c r="A2284" s="3" t="s">
        <v>383</v>
      </c>
      <c r="B2284" s="3" t="s">
        <v>1941</v>
      </c>
      <c r="C2284" s="4">
        <v>44018</v>
      </c>
      <c r="D2284" s="3" t="s">
        <v>1942</v>
      </c>
      <c r="E2284" s="5">
        <v>2390.56</v>
      </c>
      <c r="F2284" s="3" t="s">
        <v>1943</v>
      </c>
      <c r="G2284" s="3" t="s">
        <v>57</v>
      </c>
      <c r="H2284" s="4">
        <v>44018</v>
      </c>
      <c r="I2284" s="3" t="s">
        <v>27</v>
      </c>
      <c r="J2284" s="6">
        <v>14000</v>
      </c>
      <c r="K2284" s="3"/>
      <c r="L2284" s="3" t="s">
        <v>16267</v>
      </c>
      <c r="M2284" s="3"/>
    </row>
    <row r="2285" spans="1:13" s="1" customFormat="1" ht="14.9" customHeight="1" x14ac:dyDescent="0.2">
      <c r="A2285" s="3" t="s">
        <v>383</v>
      </c>
      <c r="B2285" s="3" t="s">
        <v>9723</v>
      </c>
      <c r="C2285" s="4">
        <v>40269</v>
      </c>
      <c r="D2285" s="3"/>
      <c r="E2285" s="5">
        <v>0</v>
      </c>
      <c r="F2285" s="3" t="s">
        <v>9724</v>
      </c>
      <c r="G2285" s="3" t="s">
        <v>9725</v>
      </c>
      <c r="H2285" s="4">
        <v>45664</v>
      </c>
      <c r="I2285" s="3" t="s">
        <v>142</v>
      </c>
      <c r="J2285" s="6">
        <v>9700</v>
      </c>
      <c r="K2285" s="3"/>
      <c r="L2285" s="3"/>
      <c r="M2285" s="3"/>
    </row>
    <row r="2286" spans="1:13" s="1" customFormat="1" ht="14.9" customHeight="1" x14ac:dyDescent="0.2">
      <c r="A2286" s="3" t="s">
        <v>383</v>
      </c>
      <c r="B2286" s="3" t="s">
        <v>7464</v>
      </c>
      <c r="C2286" s="4">
        <v>35521</v>
      </c>
      <c r="D2286" s="3"/>
      <c r="E2286" s="5">
        <v>327.45999999999998</v>
      </c>
      <c r="F2286" s="3" t="s">
        <v>7465</v>
      </c>
      <c r="G2286" s="3" t="s">
        <v>7466</v>
      </c>
      <c r="H2286" s="4">
        <v>44071</v>
      </c>
      <c r="I2286" s="3" t="s">
        <v>3078</v>
      </c>
      <c r="J2286" s="6">
        <v>1275</v>
      </c>
      <c r="K2286" s="3" t="s">
        <v>16267</v>
      </c>
      <c r="L2286" s="3"/>
      <c r="M2286" s="3"/>
    </row>
    <row r="2287" spans="1:13" s="1" customFormat="1" ht="14.9" customHeight="1" x14ac:dyDescent="0.2">
      <c r="A2287" s="3" t="s">
        <v>383</v>
      </c>
      <c r="B2287" s="3" t="s">
        <v>7467</v>
      </c>
      <c r="C2287" s="4">
        <v>38443</v>
      </c>
      <c r="D2287" s="3"/>
      <c r="E2287" s="5">
        <v>3824.84</v>
      </c>
      <c r="F2287" s="3" t="s">
        <v>7468</v>
      </c>
      <c r="G2287" s="3" t="s">
        <v>7466</v>
      </c>
      <c r="H2287" s="4">
        <v>44071</v>
      </c>
      <c r="I2287" s="3" t="s">
        <v>68</v>
      </c>
      <c r="J2287" s="6">
        <v>10750</v>
      </c>
      <c r="K2287" s="3"/>
      <c r="L2287" s="3"/>
      <c r="M2287" s="3"/>
    </row>
    <row r="2288" spans="1:13" s="1" customFormat="1" ht="14.9" customHeight="1" x14ac:dyDescent="0.2">
      <c r="A2288" s="3" t="s">
        <v>383</v>
      </c>
      <c r="B2288" s="3" t="s">
        <v>12069</v>
      </c>
      <c r="C2288" s="4">
        <v>32964</v>
      </c>
      <c r="D2288" s="3" t="s">
        <v>12070</v>
      </c>
      <c r="E2288" s="5">
        <v>0</v>
      </c>
      <c r="F2288" s="3" t="s">
        <v>12071</v>
      </c>
      <c r="G2288" s="3" t="s">
        <v>12072</v>
      </c>
      <c r="H2288" s="4">
        <v>32964</v>
      </c>
      <c r="I2288" s="3" t="s">
        <v>21</v>
      </c>
      <c r="J2288" s="6">
        <v>4300</v>
      </c>
      <c r="K2288" s="3" t="s">
        <v>16267</v>
      </c>
      <c r="L2288" s="3"/>
      <c r="M2288" s="3"/>
    </row>
    <row r="2289" spans="1:13" s="1" customFormat="1" ht="14.9" customHeight="1" x14ac:dyDescent="0.2">
      <c r="A2289" s="3" t="s">
        <v>383</v>
      </c>
      <c r="B2289" s="3" t="s">
        <v>9893</v>
      </c>
      <c r="C2289" s="4">
        <v>43221</v>
      </c>
      <c r="D2289" s="3"/>
      <c r="E2289" s="5">
        <v>0</v>
      </c>
      <c r="F2289" s="3" t="s">
        <v>9894</v>
      </c>
      <c r="G2289" s="3" t="s">
        <v>9895</v>
      </c>
      <c r="H2289" s="4">
        <v>43221</v>
      </c>
      <c r="I2289" s="3" t="s">
        <v>6448</v>
      </c>
      <c r="J2289" s="6">
        <v>10000</v>
      </c>
      <c r="K2289" s="3"/>
      <c r="L2289" s="3"/>
      <c r="M2289" s="3"/>
    </row>
    <row r="2290" spans="1:13" s="1" customFormat="1" ht="14.9" customHeight="1" x14ac:dyDescent="0.2">
      <c r="A2290" s="3" t="s">
        <v>383</v>
      </c>
      <c r="B2290" s="3" t="s">
        <v>9705</v>
      </c>
      <c r="C2290" s="4">
        <v>38930</v>
      </c>
      <c r="D2290" s="3"/>
      <c r="E2290" s="5">
        <v>0</v>
      </c>
      <c r="F2290" s="3" t="s">
        <v>9706</v>
      </c>
      <c r="G2290" s="3" t="s">
        <v>9707</v>
      </c>
      <c r="H2290" s="4">
        <v>42736</v>
      </c>
      <c r="I2290" s="3" t="s">
        <v>9708</v>
      </c>
      <c r="J2290" s="6">
        <v>2375</v>
      </c>
      <c r="K2290" s="3"/>
      <c r="L2290" s="3"/>
      <c r="M2290" s="3"/>
    </row>
    <row r="2291" spans="1:13" s="1" customFormat="1" ht="14.9" customHeight="1" x14ac:dyDescent="0.2">
      <c r="A2291" s="3" t="s">
        <v>383</v>
      </c>
      <c r="B2291" s="3" t="s">
        <v>4650</v>
      </c>
      <c r="C2291" s="4">
        <v>32964</v>
      </c>
      <c r="D2291" s="3" t="s">
        <v>4575</v>
      </c>
      <c r="E2291" s="5">
        <v>10759.69</v>
      </c>
      <c r="F2291" s="3" t="s">
        <v>4651</v>
      </c>
      <c r="G2291" s="3" t="s">
        <v>621</v>
      </c>
      <c r="H2291" s="4">
        <v>32964</v>
      </c>
      <c r="I2291" s="3" t="s">
        <v>4315</v>
      </c>
      <c r="J2291" s="6">
        <v>27750</v>
      </c>
      <c r="K2291" s="3"/>
      <c r="L2291" s="3"/>
      <c r="M2291" s="3"/>
    </row>
    <row r="2292" spans="1:13" s="1" customFormat="1" ht="14.9" customHeight="1" x14ac:dyDescent="0.2">
      <c r="A2292" s="3" t="s">
        <v>383</v>
      </c>
      <c r="B2292" s="3" t="s">
        <v>14273</v>
      </c>
      <c r="C2292" s="4">
        <v>32964</v>
      </c>
      <c r="D2292" s="3" t="s">
        <v>14274</v>
      </c>
      <c r="E2292" s="5">
        <v>0</v>
      </c>
      <c r="F2292" s="3" t="s">
        <v>14275</v>
      </c>
      <c r="G2292" s="3" t="s">
        <v>57</v>
      </c>
      <c r="H2292" s="4">
        <v>43194</v>
      </c>
      <c r="I2292" s="3" t="s">
        <v>218</v>
      </c>
      <c r="J2292" s="6">
        <v>9250</v>
      </c>
      <c r="K2292" s="3" t="s">
        <v>16267</v>
      </c>
      <c r="L2292" s="3"/>
      <c r="M2292" s="3" t="s">
        <v>16267</v>
      </c>
    </row>
    <row r="2293" spans="1:13" s="1" customFormat="1" ht="14.9" customHeight="1" x14ac:dyDescent="0.2">
      <c r="A2293" s="3" t="s">
        <v>383</v>
      </c>
      <c r="B2293" s="3" t="s">
        <v>9541</v>
      </c>
      <c r="C2293" s="4">
        <v>39295</v>
      </c>
      <c r="D2293" s="3"/>
      <c r="E2293" s="5">
        <v>0</v>
      </c>
      <c r="F2293" s="3" t="s">
        <v>9542</v>
      </c>
      <c r="G2293" s="3" t="s">
        <v>9543</v>
      </c>
      <c r="H2293" s="4">
        <v>39295</v>
      </c>
      <c r="I2293" s="3" t="s">
        <v>9544</v>
      </c>
      <c r="J2293" s="6">
        <v>8300</v>
      </c>
      <c r="K2293" s="3" t="s">
        <v>16267</v>
      </c>
      <c r="L2293" s="3"/>
      <c r="M2293" s="3"/>
    </row>
    <row r="2294" spans="1:13" s="1" customFormat="1" ht="14.9" customHeight="1" x14ac:dyDescent="0.2">
      <c r="A2294" s="3" t="s">
        <v>383</v>
      </c>
      <c r="B2294" s="3" t="s">
        <v>9743</v>
      </c>
      <c r="C2294" s="4">
        <v>39908</v>
      </c>
      <c r="D2294" s="3"/>
      <c r="E2294" s="5">
        <v>0</v>
      </c>
      <c r="F2294" s="3" t="s">
        <v>9744</v>
      </c>
      <c r="G2294" s="3" t="s">
        <v>57</v>
      </c>
      <c r="H2294" s="4">
        <v>39908</v>
      </c>
      <c r="I2294" s="3" t="s">
        <v>7538</v>
      </c>
      <c r="J2294" s="6">
        <v>1050</v>
      </c>
      <c r="K2294" s="3"/>
      <c r="L2294" s="3"/>
      <c r="M2294" s="3"/>
    </row>
    <row r="2295" spans="1:13" s="1" customFormat="1" ht="14.9" customHeight="1" x14ac:dyDescent="0.2">
      <c r="A2295" s="3" t="s">
        <v>383</v>
      </c>
      <c r="B2295" s="3" t="s">
        <v>3435</v>
      </c>
      <c r="C2295" s="4">
        <v>43739</v>
      </c>
      <c r="D2295" s="3" t="s">
        <v>3436</v>
      </c>
      <c r="E2295" s="5">
        <v>0</v>
      </c>
      <c r="F2295" s="3" t="s">
        <v>3437</v>
      </c>
      <c r="G2295" s="3" t="s">
        <v>57</v>
      </c>
      <c r="H2295" s="4">
        <v>46139</v>
      </c>
      <c r="I2295" s="3" t="s">
        <v>142</v>
      </c>
      <c r="J2295" s="6">
        <v>9000</v>
      </c>
      <c r="K2295" s="3"/>
      <c r="L2295" s="3"/>
      <c r="M2295" s="3"/>
    </row>
    <row r="2296" spans="1:13" s="1" customFormat="1" ht="14.9" customHeight="1" x14ac:dyDescent="0.2">
      <c r="A2296" s="3" t="s">
        <v>383</v>
      </c>
      <c r="B2296" s="3" t="s">
        <v>1525</v>
      </c>
      <c r="C2296" s="4">
        <v>43739</v>
      </c>
      <c r="D2296" s="3" t="s">
        <v>1526</v>
      </c>
      <c r="E2296" s="5">
        <v>0</v>
      </c>
      <c r="F2296" s="3" t="s">
        <v>1527</v>
      </c>
      <c r="G2296" s="3" t="s">
        <v>1528</v>
      </c>
      <c r="H2296" s="4">
        <v>45293</v>
      </c>
      <c r="I2296" s="3" t="s">
        <v>142</v>
      </c>
      <c r="J2296" s="6">
        <v>5100</v>
      </c>
      <c r="K2296" s="3"/>
      <c r="L2296" s="3"/>
      <c r="M2296" s="3"/>
    </row>
    <row r="2297" spans="1:13" s="1" customFormat="1" ht="14.9" customHeight="1" x14ac:dyDescent="0.2">
      <c r="A2297" s="3" t="s">
        <v>383</v>
      </c>
      <c r="B2297" s="3" t="s">
        <v>2099</v>
      </c>
      <c r="C2297" s="4">
        <v>43739</v>
      </c>
      <c r="D2297" s="3"/>
      <c r="E2297" s="5">
        <v>0</v>
      </c>
      <c r="F2297" s="3" t="s">
        <v>2100</v>
      </c>
      <c r="G2297" s="3" t="s">
        <v>2101</v>
      </c>
      <c r="H2297" s="4">
        <v>43739</v>
      </c>
      <c r="I2297" s="3" t="s">
        <v>142</v>
      </c>
      <c r="J2297" s="6">
        <v>2325</v>
      </c>
      <c r="K2297" s="3"/>
      <c r="L2297" s="3"/>
      <c r="M2297" s="3"/>
    </row>
    <row r="2298" spans="1:13" s="1" customFormat="1" ht="14.9" customHeight="1" x14ac:dyDescent="0.2">
      <c r="A2298" s="3" t="s">
        <v>383</v>
      </c>
      <c r="B2298" s="3" t="s">
        <v>12464</v>
      </c>
      <c r="C2298" s="4">
        <v>43739</v>
      </c>
      <c r="D2298" s="3" t="s">
        <v>12465</v>
      </c>
      <c r="E2298" s="5">
        <v>0</v>
      </c>
      <c r="F2298" s="3" t="s">
        <v>12466</v>
      </c>
      <c r="G2298" s="3" t="s">
        <v>1528</v>
      </c>
      <c r="H2298" s="4">
        <v>43739</v>
      </c>
      <c r="I2298" s="3" t="s">
        <v>142</v>
      </c>
      <c r="J2298" s="6">
        <v>5800</v>
      </c>
      <c r="K2298" s="3"/>
      <c r="L2298" s="3"/>
      <c r="M2298" s="3"/>
    </row>
    <row r="2299" spans="1:13" s="1" customFormat="1" ht="14.9" customHeight="1" x14ac:dyDescent="0.2">
      <c r="A2299" s="3" t="s">
        <v>383</v>
      </c>
      <c r="B2299" s="3" t="s">
        <v>13153</v>
      </c>
      <c r="C2299" s="4">
        <v>43739</v>
      </c>
      <c r="D2299" s="3" t="s">
        <v>13154</v>
      </c>
      <c r="E2299" s="5">
        <v>1388.47</v>
      </c>
      <c r="F2299" s="3" t="s">
        <v>13155</v>
      </c>
      <c r="G2299" s="3" t="s">
        <v>13156</v>
      </c>
      <c r="H2299" s="4">
        <v>45717</v>
      </c>
      <c r="I2299" s="3" t="s">
        <v>142</v>
      </c>
      <c r="J2299" s="6">
        <v>3900</v>
      </c>
      <c r="K2299" s="3"/>
      <c r="L2299" s="3"/>
      <c r="M2299" s="3"/>
    </row>
    <row r="2300" spans="1:13" s="1" customFormat="1" ht="14.9" customHeight="1" x14ac:dyDescent="0.2">
      <c r="A2300" s="3" t="s">
        <v>383</v>
      </c>
      <c r="B2300" s="3" t="s">
        <v>4300</v>
      </c>
      <c r="C2300" s="4">
        <v>45293</v>
      </c>
      <c r="D2300" s="3" t="s">
        <v>4301</v>
      </c>
      <c r="E2300" s="5">
        <v>0</v>
      </c>
      <c r="F2300" s="3" t="s">
        <v>4302</v>
      </c>
      <c r="G2300" s="3" t="s">
        <v>4303</v>
      </c>
      <c r="H2300" s="4">
        <v>45293</v>
      </c>
      <c r="I2300" s="3" t="s">
        <v>142</v>
      </c>
      <c r="J2300" s="6">
        <v>11000</v>
      </c>
      <c r="K2300" s="3"/>
      <c r="L2300" s="3"/>
      <c r="M2300" s="3"/>
    </row>
    <row r="2301" spans="1:13" s="1" customFormat="1" ht="14.9" customHeight="1" x14ac:dyDescent="0.2">
      <c r="A2301" s="3" t="s">
        <v>383</v>
      </c>
      <c r="B2301" s="3" t="s">
        <v>2861</v>
      </c>
      <c r="C2301" s="4">
        <v>45733</v>
      </c>
      <c r="D2301" s="3"/>
      <c r="E2301" s="5">
        <v>5501.48</v>
      </c>
      <c r="F2301" s="3" t="s">
        <v>2862</v>
      </c>
      <c r="G2301" s="3" t="s">
        <v>1711</v>
      </c>
      <c r="H2301" s="4">
        <v>46066</v>
      </c>
      <c r="I2301" s="3" t="s">
        <v>142</v>
      </c>
      <c r="J2301" s="6">
        <v>17000</v>
      </c>
      <c r="K2301" s="3"/>
      <c r="L2301" s="3"/>
      <c r="M2301" s="3"/>
    </row>
    <row r="2302" spans="1:13" s="1" customFormat="1" ht="14.9" customHeight="1" x14ac:dyDescent="0.2">
      <c r="A2302" s="3" t="s">
        <v>383</v>
      </c>
      <c r="B2302" s="3" t="s">
        <v>13136</v>
      </c>
      <c r="C2302" s="4">
        <v>45733</v>
      </c>
      <c r="D2302" s="3" t="s">
        <v>13137</v>
      </c>
      <c r="E2302" s="5">
        <v>0</v>
      </c>
      <c r="F2302" s="3" t="s">
        <v>13138</v>
      </c>
      <c r="G2302" s="3" t="s">
        <v>13139</v>
      </c>
      <c r="H2302" s="4">
        <v>45915</v>
      </c>
      <c r="I2302" s="3" t="s">
        <v>142</v>
      </c>
      <c r="J2302" s="6">
        <v>6500</v>
      </c>
      <c r="K2302" s="3"/>
      <c r="L2302" s="3"/>
      <c r="M2302" s="3"/>
    </row>
    <row r="2303" spans="1:13" s="1" customFormat="1" ht="14.9" customHeight="1" x14ac:dyDescent="0.2">
      <c r="A2303" s="3" t="s">
        <v>383</v>
      </c>
      <c r="B2303" s="3" t="s">
        <v>1712</v>
      </c>
      <c r="C2303" s="4">
        <v>45733</v>
      </c>
      <c r="D2303" s="3" t="s">
        <v>1713</v>
      </c>
      <c r="E2303" s="5">
        <v>0</v>
      </c>
      <c r="F2303" s="3" t="s">
        <v>1714</v>
      </c>
      <c r="G2303" s="3" t="s">
        <v>1711</v>
      </c>
      <c r="H2303" s="4">
        <v>45733</v>
      </c>
      <c r="I2303" s="3" t="s">
        <v>142</v>
      </c>
      <c r="J2303" s="6">
        <v>0</v>
      </c>
      <c r="K2303" s="3"/>
      <c r="L2303" s="3"/>
      <c r="M2303" s="3"/>
    </row>
    <row r="2304" spans="1:13" s="1" customFormat="1" ht="14.9" customHeight="1" x14ac:dyDescent="0.2">
      <c r="A2304" s="3" t="s">
        <v>383</v>
      </c>
      <c r="B2304" s="3" t="s">
        <v>1708</v>
      </c>
      <c r="C2304" s="4">
        <v>45733</v>
      </c>
      <c r="D2304" s="3" t="s">
        <v>1709</v>
      </c>
      <c r="E2304" s="5">
        <v>0</v>
      </c>
      <c r="F2304" s="3" t="s">
        <v>1710</v>
      </c>
      <c r="G2304" s="3" t="s">
        <v>1711</v>
      </c>
      <c r="H2304" s="4">
        <v>46139</v>
      </c>
      <c r="I2304" s="3" t="s">
        <v>142</v>
      </c>
      <c r="J2304" s="6">
        <v>2600</v>
      </c>
      <c r="K2304" s="3"/>
      <c r="L2304" s="3"/>
      <c r="M2304" s="3"/>
    </row>
    <row r="2305" spans="1:13" s="1" customFormat="1" ht="14.9" customHeight="1" x14ac:dyDescent="0.2">
      <c r="A2305" s="3" t="s">
        <v>383</v>
      </c>
      <c r="B2305" s="3" t="s">
        <v>13140</v>
      </c>
      <c r="C2305" s="4">
        <v>45778</v>
      </c>
      <c r="D2305" s="3" t="s">
        <v>13141</v>
      </c>
      <c r="E2305" s="5">
        <v>523.4</v>
      </c>
      <c r="F2305" s="3" t="s">
        <v>13142</v>
      </c>
      <c r="G2305" s="3" t="s">
        <v>13143</v>
      </c>
      <c r="H2305" s="4">
        <v>46139</v>
      </c>
      <c r="I2305" s="3" t="s">
        <v>142</v>
      </c>
      <c r="J2305" s="6">
        <v>1275</v>
      </c>
      <c r="K2305" s="3"/>
      <c r="L2305" s="3"/>
      <c r="M2305" s="3"/>
    </row>
    <row r="2306" spans="1:13" s="1" customFormat="1" ht="14.9" customHeight="1" x14ac:dyDescent="0.2">
      <c r="A2306" s="3" t="s">
        <v>383</v>
      </c>
      <c r="B2306" s="3" t="s">
        <v>2863</v>
      </c>
      <c r="C2306" s="4">
        <v>45733</v>
      </c>
      <c r="D2306" s="3"/>
      <c r="E2306" s="5">
        <v>1336.07</v>
      </c>
      <c r="F2306" s="3" t="s">
        <v>2864</v>
      </c>
      <c r="G2306" s="3" t="s">
        <v>1711</v>
      </c>
      <c r="H2306" s="4">
        <v>46066</v>
      </c>
      <c r="I2306" s="3" t="s">
        <v>142</v>
      </c>
      <c r="J2306" s="6">
        <v>4250</v>
      </c>
      <c r="K2306" s="3"/>
      <c r="L2306" s="3"/>
      <c r="M2306" s="3"/>
    </row>
    <row r="2307" spans="1:13" s="1" customFormat="1" ht="14.9" customHeight="1" x14ac:dyDescent="0.2">
      <c r="A2307" s="3" t="s">
        <v>383</v>
      </c>
      <c r="B2307" s="3" t="s">
        <v>12175</v>
      </c>
      <c r="C2307" s="4">
        <v>32964</v>
      </c>
      <c r="D2307" s="3" t="s">
        <v>12176</v>
      </c>
      <c r="E2307" s="5">
        <v>5900.99</v>
      </c>
      <c r="F2307" s="3" t="s">
        <v>12177</v>
      </c>
      <c r="G2307" s="3" t="s">
        <v>57</v>
      </c>
      <c r="H2307" s="4">
        <v>45715</v>
      </c>
      <c r="I2307" s="3" t="s">
        <v>218</v>
      </c>
      <c r="J2307" s="6">
        <v>19250</v>
      </c>
      <c r="K2307" s="3" t="s">
        <v>16267</v>
      </c>
      <c r="L2307" s="3"/>
      <c r="M2307" s="3" t="s">
        <v>16267</v>
      </c>
    </row>
    <row r="2308" spans="1:13" s="1" customFormat="1" ht="14.9" customHeight="1" x14ac:dyDescent="0.2">
      <c r="A2308" s="3" t="s">
        <v>383</v>
      </c>
      <c r="B2308" s="3" t="s">
        <v>1451</v>
      </c>
      <c r="C2308" s="4">
        <v>34366</v>
      </c>
      <c r="D2308" s="3" t="s">
        <v>1452</v>
      </c>
      <c r="E2308" s="5">
        <v>49980</v>
      </c>
      <c r="F2308" s="3" t="s">
        <v>1453</v>
      </c>
      <c r="G2308" s="3" t="s">
        <v>1454</v>
      </c>
      <c r="H2308" s="4">
        <v>37653</v>
      </c>
      <c r="I2308" s="3" t="s">
        <v>27</v>
      </c>
      <c r="J2308" s="6">
        <v>102000</v>
      </c>
      <c r="K2308" s="3"/>
      <c r="L2308" s="3"/>
      <c r="M2308" s="3"/>
    </row>
    <row r="2309" spans="1:13" s="1" customFormat="1" ht="14.9" customHeight="1" x14ac:dyDescent="0.2">
      <c r="A2309" s="3" t="s">
        <v>383</v>
      </c>
      <c r="B2309" s="3" t="s">
        <v>9448</v>
      </c>
      <c r="C2309" s="4">
        <v>43146</v>
      </c>
      <c r="D2309" s="3"/>
      <c r="E2309" s="5">
        <v>0</v>
      </c>
      <c r="F2309" s="3" t="s">
        <v>9449</v>
      </c>
      <c r="G2309" s="3" t="s">
        <v>9450</v>
      </c>
      <c r="H2309" s="4">
        <v>43146</v>
      </c>
      <c r="I2309" s="3" t="s">
        <v>641</v>
      </c>
      <c r="J2309" s="6">
        <v>900</v>
      </c>
      <c r="K2309" s="3"/>
      <c r="L2309" s="3"/>
      <c r="M2309" s="3"/>
    </row>
    <row r="2310" spans="1:13" s="1" customFormat="1" ht="14.9" customHeight="1" x14ac:dyDescent="0.2">
      <c r="A2310" s="3" t="s">
        <v>383</v>
      </c>
      <c r="B2310" s="3" t="s">
        <v>14258</v>
      </c>
      <c r="C2310" s="4">
        <v>40634</v>
      </c>
      <c r="D2310" s="3" t="s">
        <v>14259</v>
      </c>
      <c r="E2310" s="5">
        <v>1900.6</v>
      </c>
      <c r="F2310" s="3" t="s">
        <v>14260</v>
      </c>
      <c r="G2310" s="3" t="s">
        <v>3230</v>
      </c>
      <c r="H2310" s="4">
        <v>44196</v>
      </c>
      <c r="I2310" s="3" t="s">
        <v>68</v>
      </c>
      <c r="J2310" s="6">
        <v>4300</v>
      </c>
      <c r="K2310" s="3"/>
      <c r="L2310" s="3"/>
      <c r="M2310" s="3"/>
    </row>
    <row r="2311" spans="1:13" s="1" customFormat="1" ht="14.9" customHeight="1" x14ac:dyDescent="0.2">
      <c r="A2311" s="3" t="s">
        <v>383</v>
      </c>
      <c r="B2311" s="3" t="s">
        <v>15154</v>
      </c>
      <c r="C2311" s="4">
        <v>45017</v>
      </c>
      <c r="D2311" s="3" t="s">
        <v>15155</v>
      </c>
      <c r="E2311" s="5">
        <v>0</v>
      </c>
      <c r="F2311" s="3" t="s">
        <v>15156</v>
      </c>
      <c r="G2311" s="3" t="s">
        <v>57</v>
      </c>
      <c r="H2311" s="4">
        <v>45017</v>
      </c>
      <c r="I2311" s="3"/>
      <c r="J2311" s="6">
        <v>0</v>
      </c>
      <c r="K2311" s="3"/>
      <c r="L2311" s="3"/>
      <c r="M2311" s="3"/>
    </row>
    <row r="2312" spans="1:13" s="1" customFormat="1" ht="14.9" customHeight="1" x14ac:dyDescent="0.2">
      <c r="A2312" s="3" t="s">
        <v>383</v>
      </c>
      <c r="B2312" s="3" t="s">
        <v>4202</v>
      </c>
      <c r="C2312" s="4">
        <v>38292</v>
      </c>
      <c r="D2312" s="3"/>
      <c r="E2312" s="5">
        <v>0</v>
      </c>
      <c r="F2312" s="3" t="s">
        <v>4203</v>
      </c>
      <c r="G2312" s="3" t="s">
        <v>4204</v>
      </c>
      <c r="H2312" s="4">
        <v>46082</v>
      </c>
      <c r="I2312" s="3" t="s">
        <v>68</v>
      </c>
      <c r="J2312" s="6">
        <v>20500</v>
      </c>
      <c r="K2312" s="3"/>
      <c r="L2312" s="3"/>
      <c r="M2312" s="3"/>
    </row>
    <row r="2313" spans="1:13" s="1" customFormat="1" ht="14.9" customHeight="1" x14ac:dyDescent="0.2">
      <c r="A2313" s="3" t="s">
        <v>383</v>
      </c>
      <c r="B2313" s="3" t="s">
        <v>7253</v>
      </c>
      <c r="C2313" s="4">
        <v>40428</v>
      </c>
      <c r="D2313" s="3" t="s">
        <v>7254</v>
      </c>
      <c r="E2313" s="5">
        <v>10042.379999999999</v>
      </c>
      <c r="F2313" s="3" t="s">
        <v>7255</v>
      </c>
      <c r="G2313" s="3" t="s">
        <v>57</v>
      </c>
      <c r="H2313" s="4">
        <v>46113</v>
      </c>
      <c r="I2313" s="3" t="s">
        <v>68</v>
      </c>
      <c r="J2313" s="6">
        <v>25750</v>
      </c>
      <c r="K2313" s="3" t="s">
        <v>16267</v>
      </c>
      <c r="L2313" s="3"/>
      <c r="M2313" s="3"/>
    </row>
    <row r="2314" spans="1:13" s="1" customFormat="1" ht="14.9" customHeight="1" x14ac:dyDescent="0.2">
      <c r="A2314" s="3" t="s">
        <v>383</v>
      </c>
      <c r="B2314" s="3" t="s">
        <v>12345</v>
      </c>
      <c r="C2314" s="4">
        <v>40695</v>
      </c>
      <c r="D2314" s="3"/>
      <c r="E2314" s="5">
        <v>742.26</v>
      </c>
      <c r="F2314" s="3" t="s">
        <v>12346</v>
      </c>
      <c r="G2314" s="3" t="s">
        <v>57</v>
      </c>
      <c r="H2314" s="4">
        <v>41092</v>
      </c>
      <c r="I2314" s="3" t="s">
        <v>157</v>
      </c>
      <c r="J2314" s="6">
        <v>12500</v>
      </c>
      <c r="K2314" s="3"/>
      <c r="L2314" s="3"/>
      <c r="M2314" s="3"/>
    </row>
    <row r="2315" spans="1:13" s="1" customFormat="1" ht="14.9" customHeight="1" x14ac:dyDescent="0.2">
      <c r="A2315" s="3" t="s">
        <v>383</v>
      </c>
      <c r="B2315" s="3" t="s">
        <v>12792</v>
      </c>
      <c r="C2315" s="4">
        <v>32964</v>
      </c>
      <c r="D2315" s="3" t="s">
        <v>12793</v>
      </c>
      <c r="E2315" s="5">
        <v>0</v>
      </c>
      <c r="F2315" s="3" t="s">
        <v>12794</v>
      </c>
      <c r="G2315" s="3" t="s">
        <v>12795</v>
      </c>
      <c r="H2315" s="4">
        <v>32964</v>
      </c>
      <c r="I2315" s="3" t="s">
        <v>21</v>
      </c>
      <c r="J2315" s="6">
        <v>1150</v>
      </c>
      <c r="K2315" s="3"/>
      <c r="L2315" s="3"/>
      <c r="M2315" s="3"/>
    </row>
    <row r="2316" spans="1:13" s="1" customFormat="1" ht="14.9" customHeight="1" x14ac:dyDescent="0.2">
      <c r="A2316" s="3" t="s">
        <v>383</v>
      </c>
      <c r="B2316" s="3" t="s">
        <v>9187</v>
      </c>
      <c r="C2316" s="4">
        <v>33329</v>
      </c>
      <c r="D2316" s="3"/>
      <c r="E2316" s="5">
        <v>2600</v>
      </c>
      <c r="F2316" s="3" t="s">
        <v>9188</v>
      </c>
      <c r="G2316" s="3" t="s">
        <v>57</v>
      </c>
      <c r="H2316" s="4">
        <v>42826</v>
      </c>
      <c r="I2316" s="3" t="s">
        <v>142</v>
      </c>
      <c r="J2316" s="6">
        <v>16000</v>
      </c>
      <c r="K2316" s="3"/>
      <c r="L2316" s="3" t="s">
        <v>16267</v>
      </c>
      <c r="M2316" s="3"/>
    </row>
    <row r="2317" spans="1:13" s="1" customFormat="1" ht="14.9" customHeight="1" x14ac:dyDescent="0.2">
      <c r="A2317" s="3" t="s">
        <v>383</v>
      </c>
      <c r="B2317" s="3" t="s">
        <v>4189</v>
      </c>
      <c r="C2317" s="4">
        <v>44652</v>
      </c>
      <c r="D2317" s="3" t="s">
        <v>4190</v>
      </c>
      <c r="E2317" s="5">
        <v>8177</v>
      </c>
      <c r="F2317" s="3" t="s">
        <v>4191</v>
      </c>
      <c r="G2317" s="3" t="s">
        <v>4192</v>
      </c>
      <c r="H2317" s="4">
        <v>44652</v>
      </c>
      <c r="I2317" s="3" t="s">
        <v>93</v>
      </c>
      <c r="J2317" s="6">
        <v>18500</v>
      </c>
      <c r="K2317" s="3"/>
      <c r="L2317" s="3"/>
      <c r="M2317" s="3"/>
    </row>
    <row r="2318" spans="1:13" s="1" customFormat="1" ht="14.9" customHeight="1" x14ac:dyDescent="0.2">
      <c r="A2318" s="3" t="s">
        <v>383</v>
      </c>
      <c r="B2318" s="3" t="s">
        <v>11711</v>
      </c>
      <c r="C2318" s="4">
        <v>34881</v>
      </c>
      <c r="D2318" s="3" t="s">
        <v>11712</v>
      </c>
      <c r="E2318" s="5">
        <v>0</v>
      </c>
      <c r="F2318" s="3" t="s">
        <v>11713</v>
      </c>
      <c r="G2318" s="3" t="s">
        <v>57</v>
      </c>
      <c r="H2318" s="4">
        <v>38317</v>
      </c>
      <c r="I2318" s="3" t="s">
        <v>27</v>
      </c>
      <c r="J2318" s="6">
        <v>5100</v>
      </c>
      <c r="K2318" s="3"/>
      <c r="L2318" s="3"/>
      <c r="M2318" s="3"/>
    </row>
    <row r="2319" spans="1:13" s="1" customFormat="1" ht="14.9" customHeight="1" x14ac:dyDescent="0.2">
      <c r="A2319" s="3" t="s">
        <v>383</v>
      </c>
      <c r="B2319" s="3" t="s">
        <v>6090</v>
      </c>
      <c r="C2319" s="4">
        <v>44896</v>
      </c>
      <c r="D2319" s="3"/>
      <c r="E2319" s="5">
        <v>0</v>
      </c>
      <c r="F2319" s="3" t="s">
        <v>6091</v>
      </c>
      <c r="G2319" s="3" t="s">
        <v>57</v>
      </c>
      <c r="H2319" s="4">
        <v>44896</v>
      </c>
      <c r="I2319" s="3" t="s">
        <v>6092</v>
      </c>
      <c r="J2319" s="6">
        <v>10000</v>
      </c>
      <c r="K2319" s="3"/>
      <c r="L2319" s="3"/>
      <c r="M2319" s="3"/>
    </row>
    <row r="2320" spans="1:13" s="1" customFormat="1" ht="14.9" customHeight="1" x14ac:dyDescent="0.2">
      <c r="A2320" s="3" t="s">
        <v>383</v>
      </c>
      <c r="B2320" s="3" t="s">
        <v>8437</v>
      </c>
      <c r="C2320" s="4">
        <v>32964</v>
      </c>
      <c r="D2320" s="3"/>
      <c r="E2320" s="5">
        <v>0</v>
      </c>
      <c r="F2320" s="3" t="s">
        <v>8438</v>
      </c>
      <c r="G2320" s="3" t="s">
        <v>8439</v>
      </c>
      <c r="H2320" s="4">
        <v>32964</v>
      </c>
      <c r="I2320" s="3" t="s">
        <v>27</v>
      </c>
      <c r="J2320" s="6">
        <v>2375</v>
      </c>
      <c r="K2320" s="3"/>
      <c r="L2320" s="3"/>
      <c r="M2320" s="3"/>
    </row>
    <row r="2321" spans="1:13" s="1" customFormat="1" ht="14.9" customHeight="1" x14ac:dyDescent="0.2">
      <c r="A2321" s="3" t="s">
        <v>383</v>
      </c>
      <c r="B2321" s="3" t="s">
        <v>13278</v>
      </c>
      <c r="C2321" s="4">
        <v>39370</v>
      </c>
      <c r="D2321" s="3"/>
      <c r="E2321" s="5">
        <v>0</v>
      </c>
      <c r="F2321" s="3" t="s">
        <v>13279</v>
      </c>
      <c r="G2321" s="3" t="s">
        <v>57</v>
      </c>
      <c r="H2321" s="4">
        <v>43709</v>
      </c>
      <c r="I2321" s="3" t="s">
        <v>3754</v>
      </c>
      <c r="J2321" s="6">
        <v>3650</v>
      </c>
      <c r="K2321" s="3" t="s">
        <v>16267</v>
      </c>
      <c r="L2321" s="3"/>
      <c r="M2321" s="3"/>
    </row>
    <row r="2322" spans="1:13" s="1" customFormat="1" ht="14.9" customHeight="1" x14ac:dyDescent="0.2">
      <c r="A2322" s="3" t="s">
        <v>383</v>
      </c>
      <c r="B2322" s="3" t="s">
        <v>5909</v>
      </c>
      <c r="C2322" s="4">
        <v>32964</v>
      </c>
      <c r="D2322" s="3"/>
      <c r="E2322" s="5">
        <v>0</v>
      </c>
      <c r="F2322" s="3" t="s">
        <v>5910</v>
      </c>
      <c r="G2322" s="3" t="s">
        <v>57</v>
      </c>
      <c r="H2322" s="4">
        <v>43472</v>
      </c>
      <c r="I2322" s="3" t="s">
        <v>641</v>
      </c>
      <c r="J2322" s="6">
        <v>5900</v>
      </c>
      <c r="K2322" s="3"/>
      <c r="L2322" s="3"/>
      <c r="M2322" s="3"/>
    </row>
    <row r="2323" spans="1:13" s="1" customFormat="1" ht="14.9" customHeight="1" x14ac:dyDescent="0.2">
      <c r="A2323" s="3" t="s">
        <v>383</v>
      </c>
      <c r="B2323" s="3" t="s">
        <v>9590</v>
      </c>
      <c r="C2323" s="4">
        <v>33756</v>
      </c>
      <c r="D2323" s="3"/>
      <c r="E2323" s="5">
        <v>0</v>
      </c>
      <c r="F2323" s="3" t="s">
        <v>9591</v>
      </c>
      <c r="G2323" s="3" t="s">
        <v>9592</v>
      </c>
      <c r="H2323" s="4">
        <v>33756</v>
      </c>
      <c r="I2323" s="3" t="s">
        <v>68</v>
      </c>
      <c r="J2323" s="6">
        <v>2350</v>
      </c>
      <c r="K2323" s="3"/>
      <c r="L2323" s="3"/>
      <c r="M2323" s="3"/>
    </row>
    <row r="2324" spans="1:13" s="1" customFormat="1" ht="14.9" customHeight="1" x14ac:dyDescent="0.2">
      <c r="A2324" s="3" t="s">
        <v>383</v>
      </c>
      <c r="B2324" s="3" t="s">
        <v>8704</v>
      </c>
      <c r="C2324" s="4">
        <v>34851</v>
      </c>
      <c r="D2324" s="3"/>
      <c r="E2324" s="5">
        <v>0</v>
      </c>
      <c r="F2324" s="3" t="s">
        <v>8705</v>
      </c>
      <c r="G2324" s="3" t="s">
        <v>8706</v>
      </c>
      <c r="H2324" s="4">
        <v>39904</v>
      </c>
      <c r="I2324" s="3" t="s">
        <v>142</v>
      </c>
      <c r="J2324" s="6">
        <v>5000</v>
      </c>
      <c r="K2324" s="3"/>
      <c r="L2324" s="3"/>
      <c r="M2324" s="3"/>
    </row>
    <row r="2325" spans="1:13" s="1" customFormat="1" ht="14.9" customHeight="1" x14ac:dyDescent="0.2">
      <c r="A2325" s="3" t="s">
        <v>383</v>
      </c>
      <c r="B2325" s="3" t="s">
        <v>10297</v>
      </c>
      <c r="C2325" s="4">
        <v>32964</v>
      </c>
      <c r="D2325" s="3"/>
      <c r="E2325" s="5">
        <v>6264.05</v>
      </c>
      <c r="F2325" s="3" t="s">
        <v>10298</v>
      </c>
      <c r="G2325" s="3" t="s">
        <v>10299</v>
      </c>
      <c r="H2325" s="4">
        <v>42461</v>
      </c>
      <c r="I2325" s="3" t="s">
        <v>7921</v>
      </c>
      <c r="J2325" s="6">
        <v>19000</v>
      </c>
      <c r="K2325" s="3" t="s">
        <v>16267</v>
      </c>
      <c r="L2325" s="3" t="s">
        <v>16267</v>
      </c>
      <c r="M2325" s="3"/>
    </row>
    <row r="2326" spans="1:13" s="1" customFormat="1" ht="14.9" customHeight="1" x14ac:dyDescent="0.2">
      <c r="A2326" s="3" t="s">
        <v>383</v>
      </c>
      <c r="B2326" s="3" t="s">
        <v>8221</v>
      </c>
      <c r="C2326" s="4">
        <v>36220</v>
      </c>
      <c r="D2326" s="3"/>
      <c r="E2326" s="5">
        <v>0</v>
      </c>
      <c r="F2326" s="3" t="s">
        <v>8222</v>
      </c>
      <c r="G2326" s="3" t="s">
        <v>8223</v>
      </c>
      <c r="H2326" s="4">
        <v>36220</v>
      </c>
      <c r="I2326" s="3" t="s">
        <v>157</v>
      </c>
      <c r="J2326" s="6">
        <v>920</v>
      </c>
      <c r="K2326" s="3"/>
      <c r="L2326" s="3"/>
      <c r="M2326" s="3"/>
    </row>
    <row r="2327" spans="1:13" s="1" customFormat="1" ht="14.9" customHeight="1" x14ac:dyDescent="0.2">
      <c r="A2327" s="3" t="s">
        <v>383</v>
      </c>
      <c r="B2327" s="3" t="s">
        <v>5513</v>
      </c>
      <c r="C2327" s="4">
        <v>32964</v>
      </c>
      <c r="D2327" s="3" t="s">
        <v>5514</v>
      </c>
      <c r="E2327" s="5">
        <v>0</v>
      </c>
      <c r="F2327" s="3" t="s">
        <v>5515</v>
      </c>
      <c r="G2327" s="3" t="s">
        <v>57</v>
      </c>
      <c r="H2327" s="4">
        <v>42524</v>
      </c>
      <c r="I2327" s="3" t="s">
        <v>68</v>
      </c>
      <c r="J2327" s="6">
        <v>7200</v>
      </c>
      <c r="K2327" s="3"/>
      <c r="L2327" s="3"/>
      <c r="M2327" s="3"/>
    </row>
    <row r="2328" spans="1:13" s="1" customFormat="1" ht="14.9" customHeight="1" x14ac:dyDescent="0.2">
      <c r="A2328" s="3" t="s">
        <v>383</v>
      </c>
      <c r="B2328" s="3" t="s">
        <v>9577</v>
      </c>
      <c r="C2328" s="4">
        <v>33695</v>
      </c>
      <c r="D2328" s="3"/>
      <c r="E2328" s="5">
        <v>3491.8</v>
      </c>
      <c r="F2328" s="3" t="s">
        <v>9578</v>
      </c>
      <c r="G2328" s="3" t="s">
        <v>9579</v>
      </c>
      <c r="H2328" s="4">
        <v>39172</v>
      </c>
      <c r="I2328" s="3" t="s">
        <v>142</v>
      </c>
      <c r="J2328" s="6">
        <v>7900</v>
      </c>
      <c r="K2328" s="3"/>
      <c r="L2328" s="3"/>
      <c r="M2328" s="3"/>
    </row>
    <row r="2329" spans="1:13" s="1" customFormat="1" ht="14.9" customHeight="1" x14ac:dyDescent="0.2">
      <c r="A2329" s="3" t="s">
        <v>383</v>
      </c>
      <c r="B2329" s="3" t="s">
        <v>9580</v>
      </c>
      <c r="C2329" s="4">
        <v>42826</v>
      </c>
      <c r="D2329" s="3"/>
      <c r="E2329" s="5">
        <v>3801.2</v>
      </c>
      <c r="F2329" s="3" t="s">
        <v>9581</v>
      </c>
      <c r="G2329" s="3" t="s">
        <v>9579</v>
      </c>
      <c r="H2329" s="4">
        <v>42826</v>
      </c>
      <c r="I2329" s="3" t="s">
        <v>641</v>
      </c>
      <c r="J2329" s="6">
        <v>8600</v>
      </c>
      <c r="K2329" s="3"/>
      <c r="L2329" s="3"/>
      <c r="M2329" s="3"/>
    </row>
    <row r="2330" spans="1:13" s="1" customFormat="1" ht="14.9" customHeight="1" x14ac:dyDescent="0.2">
      <c r="A2330" s="3" t="s">
        <v>383</v>
      </c>
      <c r="B2330" s="3" t="s">
        <v>9955</v>
      </c>
      <c r="C2330" s="4">
        <v>39173</v>
      </c>
      <c r="D2330" s="3"/>
      <c r="E2330" s="5">
        <v>0</v>
      </c>
      <c r="F2330" s="3" t="s">
        <v>9956</v>
      </c>
      <c r="G2330" s="3" t="s">
        <v>9957</v>
      </c>
      <c r="H2330" s="4">
        <v>39173</v>
      </c>
      <c r="I2330" s="3" t="s">
        <v>8748</v>
      </c>
      <c r="J2330" s="6">
        <v>3350</v>
      </c>
      <c r="K2330" s="3"/>
      <c r="L2330" s="3"/>
      <c r="M2330" s="3"/>
    </row>
    <row r="2331" spans="1:13" s="1" customFormat="1" ht="14.9" customHeight="1" x14ac:dyDescent="0.2">
      <c r="A2331" s="3" t="s">
        <v>383</v>
      </c>
      <c r="B2331" s="3" t="s">
        <v>13828</v>
      </c>
      <c r="C2331" s="4">
        <v>32964</v>
      </c>
      <c r="D2331" s="3" t="s">
        <v>13829</v>
      </c>
      <c r="E2331" s="5">
        <v>30800</v>
      </c>
      <c r="F2331" s="3" t="s">
        <v>13830</v>
      </c>
      <c r="G2331" s="3" t="s">
        <v>13831</v>
      </c>
      <c r="H2331" s="4">
        <v>32964</v>
      </c>
      <c r="I2331" s="3" t="s">
        <v>204</v>
      </c>
      <c r="J2331" s="6">
        <v>70000</v>
      </c>
      <c r="K2331" s="3" t="s">
        <v>16267</v>
      </c>
      <c r="L2331" s="3"/>
      <c r="M2331" s="3"/>
    </row>
    <row r="2332" spans="1:13" s="1" customFormat="1" ht="14.9" customHeight="1" x14ac:dyDescent="0.2">
      <c r="A2332" s="3" t="s">
        <v>383</v>
      </c>
      <c r="B2332" s="3" t="s">
        <v>9536</v>
      </c>
      <c r="C2332" s="4">
        <v>36373</v>
      </c>
      <c r="D2332" s="3"/>
      <c r="E2332" s="5">
        <v>0</v>
      </c>
      <c r="F2332" s="3" t="s">
        <v>9537</v>
      </c>
      <c r="G2332" s="3" t="s">
        <v>57</v>
      </c>
      <c r="H2332" s="4">
        <v>42858</v>
      </c>
      <c r="I2332" s="3" t="s">
        <v>7538</v>
      </c>
      <c r="J2332" s="6">
        <v>2250</v>
      </c>
      <c r="K2332" s="3"/>
      <c r="L2332" s="3"/>
      <c r="M2332" s="3"/>
    </row>
    <row r="2333" spans="1:13" s="1" customFormat="1" ht="14.9" customHeight="1" x14ac:dyDescent="0.2">
      <c r="A2333" s="3" t="s">
        <v>383</v>
      </c>
      <c r="B2333" s="3" t="s">
        <v>9555</v>
      </c>
      <c r="C2333" s="4">
        <v>39173</v>
      </c>
      <c r="D2333" s="3"/>
      <c r="E2333" s="5">
        <v>0</v>
      </c>
      <c r="F2333" s="3" t="s">
        <v>9556</v>
      </c>
      <c r="G2333" s="3" t="s">
        <v>57</v>
      </c>
      <c r="H2333" s="4">
        <v>39173</v>
      </c>
      <c r="I2333" s="3" t="s">
        <v>9557</v>
      </c>
      <c r="J2333" s="6">
        <v>8500</v>
      </c>
      <c r="K2333" s="3" t="s">
        <v>16267</v>
      </c>
      <c r="L2333" s="3"/>
      <c r="M2333" s="3"/>
    </row>
    <row r="2334" spans="1:13" s="1" customFormat="1" ht="14.9" customHeight="1" x14ac:dyDescent="0.2">
      <c r="A2334" s="3" t="s">
        <v>383</v>
      </c>
      <c r="B2334" s="3" t="s">
        <v>7250</v>
      </c>
      <c r="C2334" s="4">
        <v>32964</v>
      </c>
      <c r="D2334" s="3" t="s">
        <v>7251</v>
      </c>
      <c r="E2334" s="5">
        <v>8340.91</v>
      </c>
      <c r="F2334" s="3" t="s">
        <v>7252</v>
      </c>
      <c r="G2334" s="3" t="s">
        <v>57</v>
      </c>
      <c r="H2334" s="4">
        <v>44095</v>
      </c>
      <c r="I2334" s="3" t="s">
        <v>218</v>
      </c>
      <c r="J2334" s="6">
        <v>62000</v>
      </c>
      <c r="K2334" s="3" t="s">
        <v>16267</v>
      </c>
      <c r="L2334" s="3" t="s">
        <v>16267</v>
      </c>
      <c r="M2334" s="3" t="s">
        <v>16267</v>
      </c>
    </row>
    <row r="2335" spans="1:13" s="1" customFormat="1" ht="14.9" customHeight="1" x14ac:dyDescent="0.2">
      <c r="A2335" s="3" t="s">
        <v>383</v>
      </c>
      <c r="B2335" s="3" t="s">
        <v>12796</v>
      </c>
      <c r="C2335" s="4">
        <v>32964</v>
      </c>
      <c r="D2335" s="3" t="s">
        <v>12797</v>
      </c>
      <c r="E2335" s="5">
        <v>0</v>
      </c>
      <c r="F2335" s="3" t="s">
        <v>12798</v>
      </c>
      <c r="G2335" s="3" t="s">
        <v>12799</v>
      </c>
      <c r="H2335" s="4">
        <v>32964</v>
      </c>
      <c r="I2335" s="3" t="s">
        <v>21</v>
      </c>
      <c r="J2335" s="6">
        <v>9400</v>
      </c>
      <c r="K2335" s="3" t="s">
        <v>16267</v>
      </c>
      <c r="L2335" s="3"/>
      <c r="M2335" s="3"/>
    </row>
    <row r="2336" spans="1:13" s="1" customFormat="1" ht="14.9" customHeight="1" x14ac:dyDescent="0.2">
      <c r="A2336" s="3" t="s">
        <v>383</v>
      </c>
      <c r="B2336" s="3" t="s">
        <v>5872</v>
      </c>
      <c r="C2336" s="4">
        <v>42826</v>
      </c>
      <c r="D2336" s="3" t="s">
        <v>5873</v>
      </c>
      <c r="E2336" s="5">
        <v>4558.37</v>
      </c>
      <c r="F2336" s="3" t="s">
        <v>5874</v>
      </c>
      <c r="G2336" s="3" t="s">
        <v>5875</v>
      </c>
      <c r="H2336" s="4">
        <v>42826</v>
      </c>
      <c r="I2336" s="3" t="s">
        <v>157</v>
      </c>
      <c r="J2336" s="6">
        <v>12500</v>
      </c>
      <c r="K2336" s="3"/>
      <c r="L2336" s="3"/>
      <c r="M2336" s="3"/>
    </row>
    <row r="2337" spans="1:13" s="1" customFormat="1" ht="14.9" customHeight="1" x14ac:dyDescent="0.2">
      <c r="A2337" s="3" t="s">
        <v>383</v>
      </c>
      <c r="B2337" s="3" t="s">
        <v>12899</v>
      </c>
      <c r="C2337" s="4">
        <v>38961</v>
      </c>
      <c r="D2337" s="3" t="s">
        <v>12900</v>
      </c>
      <c r="E2337" s="5">
        <v>6287.4</v>
      </c>
      <c r="F2337" s="3" t="s">
        <v>12901</v>
      </c>
      <c r="G2337" s="3" t="s">
        <v>57</v>
      </c>
      <c r="H2337" s="4">
        <v>43374</v>
      </c>
      <c r="I2337" s="3" t="s">
        <v>1770</v>
      </c>
      <c r="J2337" s="6">
        <v>17250</v>
      </c>
      <c r="K2337" s="3"/>
      <c r="L2337" s="3"/>
      <c r="M2337" s="3"/>
    </row>
    <row r="2338" spans="1:13" s="1" customFormat="1" ht="14.9" customHeight="1" x14ac:dyDescent="0.2">
      <c r="A2338" s="3" t="s">
        <v>383</v>
      </c>
      <c r="B2338" s="3" t="s">
        <v>1564</v>
      </c>
      <c r="C2338" s="4">
        <v>39022</v>
      </c>
      <c r="D2338" s="3" t="s">
        <v>1565</v>
      </c>
      <c r="E2338" s="5">
        <v>12624.7</v>
      </c>
      <c r="F2338" s="3" t="s">
        <v>1566</v>
      </c>
      <c r="G2338" s="3" t="s">
        <v>1567</v>
      </c>
      <c r="H2338" s="4">
        <v>39022</v>
      </c>
      <c r="I2338" s="3" t="s">
        <v>68</v>
      </c>
      <c r="J2338" s="6">
        <v>31500</v>
      </c>
      <c r="K2338" s="3"/>
      <c r="L2338" s="3"/>
      <c r="M2338" s="3"/>
    </row>
    <row r="2339" spans="1:13" s="1" customFormat="1" ht="14.9" customHeight="1" x14ac:dyDescent="0.2">
      <c r="A2339" s="3" t="s">
        <v>383</v>
      </c>
      <c r="B2339" s="3" t="s">
        <v>598</v>
      </c>
      <c r="C2339" s="4">
        <v>39173</v>
      </c>
      <c r="D2339" s="3" t="s">
        <v>599</v>
      </c>
      <c r="E2339" s="5">
        <v>10042.379999999999</v>
      </c>
      <c r="F2339" s="3" t="s">
        <v>600</v>
      </c>
      <c r="G2339" s="3" t="s">
        <v>57</v>
      </c>
      <c r="H2339" s="4">
        <v>46113</v>
      </c>
      <c r="I2339" s="3" t="s">
        <v>191</v>
      </c>
      <c r="J2339" s="6">
        <v>25000</v>
      </c>
      <c r="K2339" s="3"/>
      <c r="L2339" s="3"/>
      <c r="M2339" s="3"/>
    </row>
    <row r="2340" spans="1:13" s="1" customFormat="1" ht="14.9" customHeight="1" x14ac:dyDescent="0.2">
      <c r="A2340" s="3" t="s">
        <v>383</v>
      </c>
      <c r="B2340" s="3" t="s">
        <v>10151</v>
      </c>
      <c r="C2340" s="4">
        <v>38817</v>
      </c>
      <c r="D2340" s="3"/>
      <c r="E2340" s="5">
        <v>800</v>
      </c>
      <c r="F2340" s="3" t="s">
        <v>10152</v>
      </c>
      <c r="G2340" s="3" t="s">
        <v>10153</v>
      </c>
      <c r="H2340" s="4">
        <v>40909</v>
      </c>
      <c r="I2340" s="3" t="s">
        <v>68</v>
      </c>
      <c r="J2340" s="6">
        <v>13000</v>
      </c>
      <c r="K2340" s="3"/>
      <c r="L2340" s="3" t="s">
        <v>16267</v>
      </c>
      <c r="M2340" s="3"/>
    </row>
    <row r="2341" spans="1:13" s="1" customFormat="1" ht="14.9" customHeight="1" x14ac:dyDescent="0.2">
      <c r="A2341" s="3" t="s">
        <v>383</v>
      </c>
      <c r="B2341" s="3" t="s">
        <v>5876</v>
      </c>
      <c r="C2341" s="4">
        <v>38827</v>
      </c>
      <c r="D2341" s="3" t="s">
        <v>5873</v>
      </c>
      <c r="E2341" s="5">
        <v>4663.16</v>
      </c>
      <c r="F2341" s="3" t="s">
        <v>5877</v>
      </c>
      <c r="G2341" s="3" t="s">
        <v>5875</v>
      </c>
      <c r="H2341" s="4">
        <v>41944</v>
      </c>
      <c r="I2341" s="3" t="s">
        <v>68</v>
      </c>
      <c r="J2341" s="6">
        <v>12750</v>
      </c>
      <c r="K2341" s="3"/>
      <c r="L2341" s="3"/>
      <c r="M2341" s="3"/>
    </row>
    <row r="2342" spans="1:13" s="1" customFormat="1" ht="14.9" customHeight="1" x14ac:dyDescent="0.2">
      <c r="A2342" s="3" t="s">
        <v>383</v>
      </c>
      <c r="B2342" s="3" t="s">
        <v>10294</v>
      </c>
      <c r="C2342" s="4">
        <v>40943</v>
      </c>
      <c r="D2342" s="3"/>
      <c r="E2342" s="5">
        <v>0</v>
      </c>
      <c r="F2342" s="3" t="s">
        <v>10295</v>
      </c>
      <c r="G2342" s="3" t="s">
        <v>10296</v>
      </c>
      <c r="H2342" s="4">
        <v>43160</v>
      </c>
      <c r="I2342" s="3" t="s">
        <v>98</v>
      </c>
      <c r="J2342" s="6">
        <v>5100</v>
      </c>
      <c r="K2342" s="3"/>
      <c r="L2342" s="3"/>
      <c r="M2342" s="3"/>
    </row>
    <row r="2343" spans="1:13" s="1" customFormat="1" ht="14.9" customHeight="1" x14ac:dyDescent="0.2">
      <c r="A2343" s="3" t="s">
        <v>383</v>
      </c>
      <c r="B2343" s="3" t="s">
        <v>12517</v>
      </c>
      <c r="C2343" s="4">
        <v>39462</v>
      </c>
      <c r="D2343" s="3" t="s">
        <v>12518</v>
      </c>
      <c r="E2343" s="5">
        <v>800</v>
      </c>
      <c r="F2343" s="3" t="s">
        <v>12519</v>
      </c>
      <c r="G2343" s="3" t="s">
        <v>57</v>
      </c>
      <c r="H2343" s="4">
        <v>45627</v>
      </c>
      <c r="I2343" s="3" t="s">
        <v>68</v>
      </c>
      <c r="J2343" s="6">
        <v>14500</v>
      </c>
      <c r="K2343" s="3"/>
      <c r="L2343" s="3" t="s">
        <v>16267</v>
      </c>
      <c r="M2343" s="3"/>
    </row>
    <row r="2344" spans="1:13" s="1" customFormat="1" ht="14.9" customHeight="1" x14ac:dyDescent="0.2">
      <c r="A2344" s="3" t="s">
        <v>383</v>
      </c>
      <c r="B2344" s="3" t="s">
        <v>5878</v>
      </c>
      <c r="C2344" s="4">
        <v>39692</v>
      </c>
      <c r="D2344" s="3" t="s">
        <v>5873</v>
      </c>
      <c r="E2344" s="5">
        <v>1613.3</v>
      </c>
      <c r="F2344" s="3" t="s">
        <v>5879</v>
      </c>
      <c r="G2344" s="3" t="s">
        <v>5875</v>
      </c>
      <c r="H2344" s="4">
        <v>44470</v>
      </c>
      <c r="I2344" s="3" t="s">
        <v>27</v>
      </c>
      <c r="J2344" s="6">
        <v>3650</v>
      </c>
      <c r="K2344" s="3"/>
      <c r="L2344" s="3"/>
      <c r="M2344" s="3"/>
    </row>
    <row r="2345" spans="1:13" s="1" customFormat="1" ht="14.9" customHeight="1" x14ac:dyDescent="0.2">
      <c r="A2345" s="3" t="s">
        <v>187</v>
      </c>
      <c r="B2345" s="3" t="s">
        <v>5758</v>
      </c>
      <c r="C2345" s="4">
        <v>39904</v>
      </c>
      <c r="D2345" s="3" t="s">
        <v>5759</v>
      </c>
      <c r="E2345" s="5">
        <v>0</v>
      </c>
      <c r="F2345" s="3" t="s">
        <v>5760</v>
      </c>
      <c r="G2345" s="3" t="s">
        <v>5761</v>
      </c>
      <c r="H2345" s="4">
        <v>43647</v>
      </c>
      <c r="I2345" s="3" t="s">
        <v>68</v>
      </c>
      <c r="J2345" s="6">
        <v>11000</v>
      </c>
      <c r="K2345" s="3"/>
      <c r="L2345" s="3"/>
      <c r="M2345" s="3"/>
    </row>
    <row r="2346" spans="1:13" s="1" customFormat="1" ht="14.9" customHeight="1" x14ac:dyDescent="0.2">
      <c r="A2346" s="3" t="s">
        <v>383</v>
      </c>
      <c r="B2346" s="3" t="s">
        <v>3838</v>
      </c>
      <c r="C2346" s="4">
        <v>40422</v>
      </c>
      <c r="D2346" s="3" t="s">
        <v>3839</v>
      </c>
      <c r="E2346" s="5">
        <v>0</v>
      </c>
      <c r="F2346" s="3" t="s">
        <v>3840</v>
      </c>
      <c r="G2346" s="3" t="s">
        <v>57</v>
      </c>
      <c r="H2346" s="4">
        <v>44075</v>
      </c>
      <c r="I2346" s="3" t="s">
        <v>68</v>
      </c>
      <c r="J2346" s="6">
        <v>9400</v>
      </c>
      <c r="K2346" s="3"/>
      <c r="L2346" s="3"/>
      <c r="M2346" s="3"/>
    </row>
    <row r="2347" spans="1:13" s="1" customFormat="1" ht="14.9" customHeight="1" x14ac:dyDescent="0.2">
      <c r="A2347" s="3" t="s">
        <v>383</v>
      </c>
      <c r="B2347" s="3" t="s">
        <v>4268</v>
      </c>
      <c r="C2347" s="4">
        <v>39479</v>
      </c>
      <c r="D2347" s="3" t="s">
        <v>4269</v>
      </c>
      <c r="E2347" s="5">
        <v>11602.5</v>
      </c>
      <c r="F2347" s="3" t="s">
        <v>4270</v>
      </c>
      <c r="G2347" s="3" t="s">
        <v>57</v>
      </c>
      <c r="H2347" s="4">
        <v>44896</v>
      </c>
      <c r="I2347" s="3" t="s">
        <v>345</v>
      </c>
      <c r="J2347" s="6">
        <v>26250</v>
      </c>
      <c r="K2347" s="3"/>
      <c r="L2347" s="3"/>
      <c r="M2347" s="3"/>
    </row>
    <row r="2348" spans="1:13" s="1" customFormat="1" ht="14.9" customHeight="1" x14ac:dyDescent="0.2">
      <c r="A2348" s="3" t="s">
        <v>383</v>
      </c>
      <c r="B2348" s="3" t="s">
        <v>1059</v>
      </c>
      <c r="C2348" s="4">
        <v>39173</v>
      </c>
      <c r="D2348" s="3"/>
      <c r="E2348" s="5">
        <v>800</v>
      </c>
      <c r="F2348" s="3" t="s">
        <v>1060</v>
      </c>
      <c r="G2348" s="3" t="s">
        <v>57</v>
      </c>
      <c r="H2348" s="4">
        <v>46023</v>
      </c>
      <c r="I2348" s="3" t="s">
        <v>68</v>
      </c>
      <c r="J2348" s="6">
        <v>16000</v>
      </c>
      <c r="K2348" s="3"/>
      <c r="L2348" s="3" t="s">
        <v>16267</v>
      </c>
      <c r="M2348" s="3"/>
    </row>
    <row r="2349" spans="1:13" s="1" customFormat="1" ht="14.9" customHeight="1" x14ac:dyDescent="0.2">
      <c r="A2349" s="3" t="s">
        <v>383</v>
      </c>
      <c r="B2349" s="3" t="s">
        <v>5963</v>
      </c>
      <c r="C2349" s="4">
        <v>39356</v>
      </c>
      <c r="D2349" s="3" t="s">
        <v>5964</v>
      </c>
      <c r="E2349" s="5">
        <v>2600</v>
      </c>
      <c r="F2349" s="3" t="s">
        <v>5965</v>
      </c>
      <c r="G2349" s="3" t="s">
        <v>57</v>
      </c>
      <c r="H2349" s="4">
        <v>42917</v>
      </c>
      <c r="I2349" s="3" t="s">
        <v>68</v>
      </c>
      <c r="J2349" s="6">
        <v>19750</v>
      </c>
      <c r="K2349" s="3"/>
      <c r="L2349" s="3" t="s">
        <v>16267</v>
      </c>
      <c r="M2349" s="3"/>
    </row>
    <row r="2350" spans="1:13" s="1" customFormat="1" ht="14.9" customHeight="1" x14ac:dyDescent="0.2">
      <c r="A2350" s="3" t="s">
        <v>383</v>
      </c>
      <c r="B2350" s="3" t="s">
        <v>6061</v>
      </c>
      <c r="C2350" s="4">
        <v>39462</v>
      </c>
      <c r="D2350" s="3"/>
      <c r="E2350" s="5">
        <v>0</v>
      </c>
      <c r="F2350" s="3" t="s">
        <v>6062</v>
      </c>
      <c r="G2350" s="3" t="s">
        <v>6063</v>
      </c>
      <c r="H2350" s="4">
        <v>43467</v>
      </c>
      <c r="I2350" s="3" t="s">
        <v>6064</v>
      </c>
      <c r="J2350" s="6">
        <v>3600</v>
      </c>
      <c r="K2350" s="3" t="s">
        <v>16267</v>
      </c>
      <c r="L2350" s="3"/>
      <c r="M2350" s="3"/>
    </row>
    <row r="2351" spans="1:13" s="1" customFormat="1" ht="14.9" customHeight="1" x14ac:dyDescent="0.2">
      <c r="A2351" s="3" t="s">
        <v>383</v>
      </c>
      <c r="B2351" s="3" t="s">
        <v>1720</v>
      </c>
      <c r="C2351" s="4">
        <v>39462</v>
      </c>
      <c r="D2351" s="3" t="s">
        <v>1721</v>
      </c>
      <c r="E2351" s="5">
        <v>0</v>
      </c>
      <c r="F2351" s="3" t="s">
        <v>1722</v>
      </c>
      <c r="G2351" s="3" t="s">
        <v>1723</v>
      </c>
      <c r="H2351" s="4">
        <v>44532</v>
      </c>
      <c r="I2351" s="3" t="s">
        <v>345</v>
      </c>
      <c r="J2351" s="6">
        <v>8700</v>
      </c>
      <c r="K2351" s="3"/>
      <c r="L2351" s="3"/>
      <c r="M2351" s="3"/>
    </row>
    <row r="2352" spans="1:13" s="1" customFormat="1" ht="14.9" customHeight="1" x14ac:dyDescent="0.2">
      <c r="A2352" s="3" t="s">
        <v>383</v>
      </c>
      <c r="B2352" s="3" t="s">
        <v>11002</v>
      </c>
      <c r="C2352" s="4">
        <v>42583</v>
      </c>
      <c r="D2352" s="3" t="s">
        <v>11003</v>
      </c>
      <c r="E2352" s="5">
        <v>0</v>
      </c>
      <c r="F2352" s="3" t="s">
        <v>11004</v>
      </c>
      <c r="G2352" s="3" t="s">
        <v>11005</v>
      </c>
      <c r="H2352" s="4">
        <v>42583</v>
      </c>
      <c r="I2352" s="3" t="s">
        <v>27</v>
      </c>
      <c r="J2352" s="6">
        <v>12000</v>
      </c>
      <c r="K2352" s="3"/>
      <c r="L2352" s="3"/>
      <c r="M2352" s="3"/>
    </row>
    <row r="2353" spans="1:13" s="1" customFormat="1" ht="14.9" customHeight="1" x14ac:dyDescent="0.2">
      <c r="A2353" s="3" t="s">
        <v>383</v>
      </c>
      <c r="B2353" s="3" t="s">
        <v>8850</v>
      </c>
      <c r="C2353" s="4">
        <v>42583</v>
      </c>
      <c r="D2353" s="3"/>
      <c r="E2353" s="5">
        <v>0</v>
      </c>
      <c r="F2353" s="3" t="s">
        <v>8851</v>
      </c>
      <c r="G2353" s="3" t="s">
        <v>57</v>
      </c>
      <c r="H2353" s="4">
        <v>43014</v>
      </c>
      <c r="I2353" s="3" t="s">
        <v>27</v>
      </c>
      <c r="J2353" s="6">
        <v>8500</v>
      </c>
      <c r="K2353" s="3"/>
      <c r="L2353" s="3"/>
      <c r="M2353" s="3"/>
    </row>
    <row r="2354" spans="1:13" s="1" customFormat="1" ht="14.9" customHeight="1" x14ac:dyDescent="0.2">
      <c r="A2354" s="3" t="s">
        <v>383</v>
      </c>
      <c r="B2354" s="3" t="s">
        <v>3980</v>
      </c>
      <c r="C2354" s="4">
        <v>40787</v>
      </c>
      <c r="D2354" s="3" t="s">
        <v>3981</v>
      </c>
      <c r="E2354" s="5">
        <v>2600</v>
      </c>
      <c r="F2354" s="3" t="s">
        <v>3982</v>
      </c>
      <c r="G2354" s="3" t="s">
        <v>3983</v>
      </c>
      <c r="H2354" s="4">
        <v>44697</v>
      </c>
      <c r="I2354" s="3" t="s">
        <v>157</v>
      </c>
      <c r="J2354" s="6">
        <v>19500</v>
      </c>
      <c r="K2354" s="3"/>
      <c r="L2354" s="3" t="s">
        <v>16267</v>
      </c>
      <c r="M2354" s="3"/>
    </row>
    <row r="2355" spans="1:13" s="1" customFormat="1" ht="14.9" customHeight="1" x14ac:dyDescent="0.2">
      <c r="A2355" s="3" t="s">
        <v>383</v>
      </c>
      <c r="B2355" s="3" t="s">
        <v>7593</v>
      </c>
      <c r="C2355" s="4">
        <v>43405</v>
      </c>
      <c r="D2355" s="3" t="s">
        <v>7594</v>
      </c>
      <c r="E2355" s="5">
        <v>0</v>
      </c>
      <c r="F2355" s="3" t="s">
        <v>7595</v>
      </c>
      <c r="G2355" s="3" t="s">
        <v>7596</v>
      </c>
      <c r="H2355" s="4">
        <v>43405</v>
      </c>
      <c r="I2355" s="3" t="s">
        <v>157</v>
      </c>
      <c r="J2355" s="6">
        <v>8900</v>
      </c>
      <c r="K2355" s="3"/>
      <c r="L2355" s="3"/>
      <c r="M2355" s="3"/>
    </row>
    <row r="2356" spans="1:13" s="1" customFormat="1" ht="14.9" customHeight="1" x14ac:dyDescent="0.2">
      <c r="A2356" s="3" t="s">
        <v>383</v>
      </c>
      <c r="B2356" s="3" t="s">
        <v>6293</v>
      </c>
      <c r="C2356" s="4">
        <v>41275</v>
      </c>
      <c r="D2356" s="3" t="s">
        <v>6294</v>
      </c>
      <c r="E2356" s="5">
        <v>0</v>
      </c>
      <c r="F2356" s="3" t="s">
        <v>6295</v>
      </c>
      <c r="G2356" s="3" t="s">
        <v>57</v>
      </c>
      <c r="H2356" s="4">
        <v>42957</v>
      </c>
      <c r="I2356" s="3" t="s">
        <v>27</v>
      </c>
      <c r="J2356" s="6">
        <v>3700</v>
      </c>
      <c r="K2356" s="3"/>
      <c r="L2356" s="3"/>
      <c r="M2356" s="3"/>
    </row>
    <row r="2357" spans="1:13" s="1" customFormat="1" ht="14.9" customHeight="1" x14ac:dyDescent="0.2">
      <c r="A2357" s="3" t="s">
        <v>383</v>
      </c>
      <c r="B2357" s="3" t="s">
        <v>15032</v>
      </c>
      <c r="C2357" s="4">
        <v>41275</v>
      </c>
      <c r="D2357" s="3" t="s">
        <v>15033</v>
      </c>
      <c r="E2357" s="5">
        <v>3226.6</v>
      </c>
      <c r="F2357" s="3" t="s">
        <v>15034</v>
      </c>
      <c r="G2357" s="3" t="s">
        <v>15035</v>
      </c>
      <c r="H2357" s="4">
        <v>43563</v>
      </c>
      <c r="I2357" s="3" t="s">
        <v>27</v>
      </c>
      <c r="J2357" s="6">
        <v>7300</v>
      </c>
      <c r="K2357" s="3"/>
      <c r="L2357" s="3"/>
      <c r="M2357" s="3"/>
    </row>
    <row r="2358" spans="1:13" s="1" customFormat="1" ht="14.9" customHeight="1" x14ac:dyDescent="0.2">
      <c r="A2358" s="3" t="s">
        <v>383</v>
      </c>
      <c r="B2358" s="3" t="s">
        <v>10793</v>
      </c>
      <c r="C2358" s="4">
        <v>42750</v>
      </c>
      <c r="D2358" s="3"/>
      <c r="E2358" s="5">
        <v>6549.38</v>
      </c>
      <c r="F2358" s="3" t="s">
        <v>10794</v>
      </c>
      <c r="G2358" s="3" t="s">
        <v>57</v>
      </c>
      <c r="H2358" s="4">
        <v>45992</v>
      </c>
      <c r="I2358" s="3" t="s">
        <v>93</v>
      </c>
      <c r="J2358" s="6">
        <v>18250</v>
      </c>
      <c r="K2358" s="3"/>
      <c r="L2358" s="3"/>
      <c r="M2358" s="3"/>
    </row>
    <row r="2359" spans="1:13" s="1" customFormat="1" ht="14.9" customHeight="1" x14ac:dyDescent="0.2">
      <c r="A2359" s="3" t="s">
        <v>383</v>
      </c>
      <c r="B2359" s="3" t="s">
        <v>5938</v>
      </c>
      <c r="C2359" s="4">
        <v>42750</v>
      </c>
      <c r="D2359" s="3" t="s">
        <v>5939</v>
      </c>
      <c r="E2359" s="5">
        <v>0</v>
      </c>
      <c r="F2359" s="3" t="s">
        <v>5940</v>
      </c>
      <c r="G2359" s="3" t="s">
        <v>57</v>
      </c>
      <c r="H2359" s="4">
        <v>43586</v>
      </c>
      <c r="I2359" s="3" t="s">
        <v>68</v>
      </c>
      <c r="J2359" s="6">
        <v>11000</v>
      </c>
      <c r="K2359" s="3"/>
      <c r="L2359" s="3"/>
      <c r="M2359" s="3"/>
    </row>
    <row r="2360" spans="1:13" s="1" customFormat="1" ht="14.9" customHeight="1" x14ac:dyDescent="0.2">
      <c r="A2360" s="3" t="s">
        <v>383</v>
      </c>
      <c r="B2360" s="3" t="s">
        <v>8769</v>
      </c>
      <c r="C2360" s="4">
        <v>39965</v>
      </c>
      <c r="D2360" s="3"/>
      <c r="E2360" s="5">
        <v>0</v>
      </c>
      <c r="F2360" s="3" t="s">
        <v>8770</v>
      </c>
      <c r="G2360" s="3" t="s">
        <v>57</v>
      </c>
      <c r="H2360" s="4">
        <v>42995</v>
      </c>
      <c r="I2360" s="3" t="s">
        <v>27</v>
      </c>
      <c r="J2360" s="6">
        <v>3700</v>
      </c>
      <c r="K2360" s="3"/>
      <c r="L2360" s="3"/>
      <c r="M2360" s="3"/>
    </row>
    <row r="2361" spans="1:13" s="1" customFormat="1" ht="14.9" customHeight="1" x14ac:dyDescent="0.2">
      <c r="A2361" s="3" t="s">
        <v>383</v>
      </c>
      <c r="B2361" s="3" t="s">
        <v>2514</v>
      </c>
      <c r="C2361" s="4">
        <v>39965</v>
      </c>
      <c r="D2361" s="3" t="s">
        <v>2515</v>
      </c>
      <c r="E2361" s="5">
        <v>0</v>
      </c>
      <c r="F2361" s="3" t="s">
        <v>2516</v>
      </c>
      <c r="G2361" s="3" t="s">
        <v>57</v>
      </c>
      <c r="H2361" s="4">
        <v>43709</v>
      </c>
      <c r="I2361" s="3" t="s">
        <v>345</v>
      </c>
      <c r="J2361" s="6">
        <v>3700</v>
      </c>
      <c r="K2361" s="3"/>
      <c r="L2361" s="3"/>
      <c r="M2361" s="3"/>
    </row>
    <row r="2362" spans="1:13" s="1" customFormat="1" ht="14.9" customHeight="1" x14ac:dyDescent="0.2">
      <c r="A2362" s="3" t="s">
        <v>383</v>
      </c>
      <c r="B2362" s="3" t="s">
        <v>11625</v>
      </c>
      <c r="C2362" s="4">
        <v>42491</v>
      </c>
      <c r="D2362" s="3" t="s">
        <v>11626</v>
      </c>
      <c r="E2362" s="5">
        <v>800</v>
      </c>
      <c r="F2362" s="3" t="s">
        <v>11627</v>
      </c>
      <c r="G2362" s="3" t="s">
        <v>57</v>
      </c>
      <c r="H2362" s="4">
        <v>42491</v>
      </c>
      <c r="I2362" s="3" t="s">
        <v>68</v>
      </c>
      <c r="J2362" s="6">
        <v>13250</v>
      </c>
      <c r="K2362" s="3"/>
      <c r="L2362" s="3" t="s">
        <v>16267</v>
      </c>
      <c r="M2362" s="3"/>
    </row>
    <row r="2363" spans="1:13" s="1" customFormat="1" ht="14.9" customHeight="1" x14ac:dyDescent="0.2">
      <c r="A2363" s="3" t="s">
        <v>383</v>
      </c>
      <c r="B2363" s="3" t="s">
        <v>10410</v>
      </c>
      <c r="C2363" s="4">
        <v>42491</v>
      </c>
      <c r="D2363" s="3"/>
      <c r="E2363" s="5">
        <v>800</v>
      </c>
      <c r="F2363" s="3" t="s">
        <v>10411</v>
      </c>
      <c r="G2363" s="3" t="s">
        <v>57</v>
      </c>
      <c r="H2363" s="4">
        <v>42491</v>
      </c>
      <c r="I2363" s="3" t="s">
        <v>10412</v>
      </c>
      <c r="J2363" s="6">
        <v>14250</v>
      </c>
      <c r="K2363" s="3"/>
      <c r="L2363" s="3" t="s">
        <v>16267</v>
      </c>
      <c r="M2363" s="3"/>
    </row>
    <row r="2364" spans="1:13" s="1" customFormat="1" ht="14.9" customHeight="1" x14ac:dyDescent="0.2">
      <c r="A2364" s="3" t="s">
        <v>383</v>
      </c>
      <c r="B2364" s="3" t="s">
        <v>950</v>
      </c>
      <c r="C2364" s="4">
        <v>40088</v>
      </c>
      <c r="D2364" s="3" t="s">
        <v>951</v>
      </c>
      <c r="E2364" s="5">
        <v>4168.25</v>
      </c>
      <c r="F2364" s="3" t="s">
        <v>952</v>
      </c>
      <c r="G2364" s="3" t="s">
        <v>57</v>
      </c>
      <c r="H2364" s="4">
        <v>45589</v>
      </c>
      <c r="I2364" s="3" t="s">
        <v>953</v>
      </c>
      <c r="J2364" s="6">
        <v>14750</v>
      </c>
      <c r="K2364" s="3"/>
      <c r="L2364" s="3" t="s">
        <v>16267</v>
      </c>
      <c r="M2364" s="3"/>
    </row>
    <row r="2365" spans="1:13" s="1" customFormat="1" ht="14.9" customHeight="1" x14ac:dyDescent="0.2">
      <c r="A2365" s="3" t="s">
        <v>383</v>
      </c>
      <c r="B2365" s="3" t="s">
        <v>12902</v>
      </c>
      <c r="C2365" s="4">
        <v>41275</v>
      </c>
      <c r="D2365" s="3" t="s">
        <v>12900</v>
      </c>
      <c r="E2365" s="5">
        <v>5967</v>
      </c>
      <c r="F2365" s="3" t="s">
        <v>12903</v>
      </c>
      <c r="G2365" s="3" t="s">
        <v>57</v>
      </c>
      <c r="H2365" s="4">
        <v>43313</v>
      </c>
      <c r="I2365" s="3" t="s">
        <v>27</v>
      </c>
      <c r="J2365" s="6">
        <v>13500</v>
      </c>
      <c r="K2365" s="3"/>
      <c r="L2365" s="3"/>
      <c r="M2365" s="3"/>
    </row>
    <row r="2366" spans="1:13" s="1" customFormat="1" ht="14.9" customHeight="1" x14ac:dyDescent="0.2">
      <c r="A2366" s="3" t="s">
        <v>383</v>
      </c>
      <c r="B2366" s="3" t="s">
        <v>3945</v>
      </c>
      <c r="C2366" s="4">
        <v>40313</v>
      </c>
      <c r="D2366" s="3"/>
      <c r="E2366" s="5">
        <v>0</v>
      </c>
      <c r="F2366" s="3" t="s">
        <v>3946</v>
      </c>
      <c r="G2366" s="3" t="s">
        <v>57</v>
      </c>
      <c r="H2366" s="4">
        <v>44287</v>
      </c>
      <c r="I2366" s="3" t="s">
        <v>27</v>
      </c>
      <c r="J2366" s="6">
        <v>4100</v>
      </c>
      <c r="K2366" s="3"/>
      <c r="L2366" s="3"/>
      <c r="M2366" s="3"/>
    </row>
    <row r="2367" spans="1:13" s="1" customFormat="1" ht="14.9" customHeight="1" x14ac:dyDescent="0.2">
      <c r="A2367" s="3" t="s">
        <v>383</v>
      </c>
      <c r="B2367" s="3" t="s">
        <v>12164</v>
      </c>
      <c r="C2367" s="4">
        <v>42375</v>
      </c>
      <c r="D2367" s="3" t="s">
        <v>12161</v>
      </c>
      <c r="E2367" s="5">
        <v>4287.3999999999996</v>
      </c>
      <c r="F2367" s="3" t="s">
        <v>12165</v>
      </c>
      <c r="G2367" s="3" t="s">
        <v>12163</v>
      </c>
      <c r="H2367" s="4">
        <v>42375</v>
      </c>
      <c r="I2367" s="3" t="s">
        <v>27</v>
      </c>
      <c r="J2367" s="6">
        <v>9700</v>
      </c>
      <c r="K2367" s="3"/>
      <c r="L2367" s="3"/>
      <c r="M2367" s="3"/>
    </row>
    <row r="2368" spans="1:13" s="1" customFormat="1" ht="14.9" customHeight="1" x14ac:dyDescent="0.2">
      <c r="A2368" s="3" t="s">
        <v>383</v>
      </c>
      <c r="B2368" s="3" t="s">
        <v>12738</v>
      </c>
      <c r="C2368" s="4">
        <v>40787</v>
      </c>
      <c r="D2368" s="3" t="s">
        <v>12739</v>
      </c>
      <c r="E2368" s="5">
        <v>0</v>
      </c>
      <c r="F2368" s="3" t="s">
        <v>12740</v>
      </c>
      <c r="G2368" s="3" t="s">
        <v>12741</v>
      </c>
      <c r="H2368" s="4">
        <v>44105</v>
      </c>
      <c r="I2368" s="3" t="s">
        <v>27</v>
      </c>
      <c r="J2368" s="6">
        <v>7900</v>
      </c>
      <c r="K2368" s="3"/>
      <c r="L2368" s="3"/>
      <c r="M2368" s="3"/>
    </row>
    <row r="2369" spans="1:13" s="1" customFormat="1" ht="14.9" customHeight="1" x14ac:dyDescent="0.2">
      <c r="A2369" s="3" t="s">
        <v>383</v>
      </c>
      <c r="B2369" s="3" t="s">
        <v>3228</v>
      </c>
      <c r="C2369" s="4">
        <v>40269</v>
      </c>
      <c r="D2369" s="3"/>
      <c r="E2369" s="5">
        <v>0</v>
      </c>
      <c r="F2369" s="3" t="s">
        <v>3229</v>
      </c>
      <c r="G2369" s="3" t="s">
        <v>3230</v>
      </c>
      <c r="H2369" s="4">
        <v>43009</v>
      </c>
      <c r="I2369" s="3" t="s">
        <v>27</v>
      </c>
      <c r="J2369" s="6">
        <v>4550</v>
      </c>
      <c r="K2369" s="3"/>
      <c r="L2369" s="3"/>
      <c r="M2369" s="3"/>
    </row>
    <row r="2370" spans="1:13" s="1" customFormat="1" ht="14.9" customHeight="1" x14ac:dyDescent="0.2">
      <c r="A2370" s="3" t="s">
        <v>383</v>
      </c>
      <c r="B2370" s="3" t="s">
        <v>8032</v>
      </c>
      <c r="C2370" s="4">
        <v>40391</v>
      </c>
      <c r="D2370" s="3"/>
      <c r="E2370" s="5">
        <v>0</v>
      </c>
      <c r="F2370" s="3" t="s">
        <v>8033</v>
      </c>
      <c r="G2370" s="3" t="s">
        <v>57</v>
      </c>
      <c r="H2370" s="4">
        <v>43466</v>
      </c>
      <c r="I2370" s="3" t="s">
        <v>27</v>
      </c>
      <c r="J2370" s="6">
        <v>3650</v>
      </c>
      <c r="K2370" s="3"/>
      <c r="L2370" s="3"/>
      <c r="M2370" s="3"/>
    </row>
    <row r="2371" spans="1:13" s="1" customFormat="1" ht="14.9" customHeight="1" x14ac:dyDescent="0.2">
      <c r="A2371" s="3" t="s">
        <v>383</v>
      </c>
      <c r="B2371" s="3" t="s">
        <v>12524</v>
      </c>
      <c r="C2371" s="4">
        <v>40238</v>
      </c>
      <c r="D2371" s="3" t="s">
        <v>12525</v>
      </c>
      <c r="E2371" s="5">
        <v>0</v>
      </c>
      <c r="F2371" s="3" t="s">
        <v>12526</v>
      </c>
      <c r="G2371" s="3" t="s">
        <v>57</v>
      </c>
      <c r="H2371" s="4">
        <v>43909</v>
      </c>
      <c r="I2371" s="3" t="s">
        <v>27</v>
      </c>
      <c r="J2371" s="6">
        <v>4650</v>
      </c>
      <c r="K2371" s="3"/>
      <c r="L2371" s="3"/>
      <c r="M2371" s="3"/>
    </row>
    <row r="2372" spans="1:13" s="1" customFormat="1" ht="14.9" customHeight="1" x14ac:dyDescent="0.2">
      <c r="A2372" s="3" t="s">
        <v>383</v>
      </c>
      <c r="B2372" s="3" t="s">
        <v>14958</v>
      </c>
      <c r="C2372" s="4">
        <v>40269</v>
      </c>
      <c r="D2372" s="3" t="s">
        <v>14959</v>
      </c>
      <c r="E2372" s="5">
        <v>0</v>
      </c>
      <c r="F2372" s="3" t="s">
        <v>14960</v>
      </c>
      <c r="G2372" s="3" t="s">
        <v>14961</v>
      </c>
      <c r="H2372" s="4">
        <v>45444</v>
      </c>
      <c r="I2372" s="3" t="s">
        <v>27</v>
      </c>
      <c r="J2372" s="6">
        <v>5400</v>
      </c>
      <c r="K2372" s="3"/>
      <c r="L2372" s="3"/>
      <c r="M2372" s="3"/>
    </row>
    <row r="2373" spans="1:13" s="1" customFormat="1" ht="14.9" customHeight="1" x14ac:dyDescent="0.2">
      <c r="A2373" s="3" t="s">
        <v>383</v>
      </c>
      <c r="B2373" s="3" t="s">
        <v>8041</v>
      </c>
      <c r="C2373" s="4">
        <v>41851</v>
      </c>
      <c r="D2373" s="3"/>
      <c r="E2373" s="5">
        <v>0</v>
      </c>
      <c r="F2373" s="3" t="s">
        <v>8042</v>
      </c>
      <c r="G2373" s="3" t="s">
        <v>57</v>
      </c>
      <c r="H2373" s="4">
        <v>44995</v>
      </c>
      <c r="I2373" s="3" t="s">
        <v>27</v>
      </c>
      <c r="J2373" s="6">
        <v>6100</v>
      </c>
      <c r="K2373" s="3"/>
      <c r="L2373" s="3"/>
      <c r="M2373" s="3"/>
    </row>
    <row r="2374" spans="1:13" s="1" customFormat="1" ht="14.9" customHeight="1" x14ac:dyDescent="0.2">
      <c r="A2374" s="3" t="s">
        <v>383</v>
      </c>
      <c r="B2374" s="3" t="s">
        <v>5941</v>
      </c>
      <c r="C2374" s="4">
        <v>43586</v>
      </c>
      <c r="D2374" s="3" t="s">
        <v>5942</v>
      </c>
      <c r="E2374" s="5">
        <v>0</v>
      </c>
      <c r="F2374" s="3" t="s">
        <v>5943</v>
      </c>
      <c r="G2374" s="3" t="s">
        <v>57</v>
      </c>
      <c r="H2374" s="4">
        <v>43586</v>
      </c>
      <c r="I2374" s="3" t="s">
        <v>27</v>
      </c>
      <c r="J2374" s="6">
        <v>4900</v>
      </c>
      <c r="K2374" s="3"/>
      <c r="L2374" s="3"/>
      <c r="M2374" s="3"/>
    </row>
    <row r="2375" spans="1:13" s="1" customFormat="1" ht="14.9" customHeight="1" x14ac:dyDescent="0.2">
      <c r="A2375" s="3" t="s">
        <v>383</v>
      </c>
      <c r="B2375" s="3" t="s">
        <v>14261</v>
      </c>
      <c r="C2375" s="4">
        <v>43586</v>
      </c>
      <c r="D2375" s="3" t="s">
        <v>14259</v>
      </c>
      <c r="E2375" s="5">
        <v>0</v>
      </c>
      <c r="F2375" s="3" t="s">
        <v>14262</v>
      </c>
      <c r="G2375" s="3" t="s">
        <v>3230</v>
      </c>
      <c r="H2375" s="4">
        <v>43586</v>
      </c>
      <c r="I2375" s="3" t="s">
        <v>14263</v>
      </c>
      <c r="J2375" s="6">
        <v>2800</v>
      </c>
      <c r="K2375" s="3"/>
      <c r="L2375" s="3"/>
      <c r="M2375" s="3"/>
    </row>
    <row r="2376" spans="1:13" s="1" customFormat="1" ht="14.9" customHeight="1" x14ac:dyDescent="0.2">
      <c r="A2376" s="3" t="s">
        <v>383</v>
      </c>
      <c r="B2376" s="3" t="s">
        <v>7158</v>
      </c>
      <c r="C2376" s="4">
        <v>40892</v>
      </c>
      <c r="D2376" s="3" t="s">
        <v>7159</v>
      </c>
      <c r="E2376" s="5">
        <v>2600</v>
      </c>
      <c r="F2376" s="3" t="s">
        <v>7160</v>
      </c>
      <c r="G2376" s="3" t="s">
        <v>57</v>
      </c>
      <c r="H2376" s="4">
        <v>40892</v>
      </c>
      <c r="I2376" s="3" t="s">
        <v>68</v>
      </c>
      <c r="J2376" s="6">
        <v>23750</v>
      </c>
      <c r="K2376" s="3"/>
      <c r="L2376" s="3" t="s">
        <v>16267</v>
      </c>
      <c r="M2376" s="3"/>
    </row>
    <row r="2377" spans="1:13" s="1" customFormat="1" ht="14.9" customHeight="1" x14ac:dyDescent="0.2">
      <c r="A2377" s="3" t="s">
        <v>383</v>
      </c>
      <c r="B2377" s="3" t="s">
        <v>4989</v>
      </c>
      <c r="C2377" s="4">
        <v>40892</v>
      </c>
      <c r="D2377" s="3" t="s">
        <v>4990</v>
      </c>
      <c r="E2377" s="5">
        <v>800</v>
      </c>
      <c r="F2377" s="3" t="s">
        <v>4991</v>
      </c>
      <c r="G2377" s="3" t="s">
        <v>57</v>
      </c>
      <c r="H2377" s="4">
        <v>40892</v>
      </c>
      <c r="I2377" s="3" t="s">
        <v>68</v>
      </c>
      <c r="J2377" s="6">
        <v>16250</v>
      </c>
      <c r="K2377" s="3"/>
      <c r="L2377" s="3" t="s">
        <v>16267</v>
      </c>
      <c r="M2377" s="3"/>
    </row>
    <row r="2378" spans="1:13" s="1" customFormat="1" ht="14.9" customHeight="1" x14ac:dyDescent="0.2">
      <c r="A2378" s="3" t="s">
        <v>383</v>
      </c>
      <c r="B2378" s="3" t="s">
        <v>8480</v>
      </c>
      <c r="C2378" s="4">
        <v>41183</v>
      </c>
      <c r="D2378" s="3"/>
      <c r="E2378" s="5">
        <v>0</v>
      </c>
      <c r="F2378" s="3" t="s">
        <v>8481</v>
      </c>
      <c r="G2378" s="3" t="s">
        <v>57</v>
      </c>
      <c r="H2378" s="4">
        <v>41821</v>
      </c>
      <c r="I2378" s="3" t="s">
        <v>568</v>
      </c>
      <c r="J2378" s="6">
        <v>5400</v>
      </c>
      <c r="K2378" s="3"/>
      <c r="L2378" s="3"/>
      <c r="M2378" s="3"/>
    </row>
    <row r="2379" spans="1:13" s="1" customFormat="1" ht="14.9" customHeight="1" x14ac:dyDescent="0.2">
      <c r="A2379" s="3" t="s">
        <v>383</v>
      </c>
      <c r="B2379" s="3" t="s">
        <v>8096</v>
      </c>
      <c r="C2379" s="4">
        <v>41183</v>
      </c>
      <c r="D2379" s="3"/>
      <c r="E2379" s="5">
        <v>0</v>
      </c>
      <c r="F2379" s="3" t="s">
        <v>8097</v>
      </c>
      <c r="G2379" s="3" t="s">
        <v>8098</v>
      </c>
      <c r="H2379" s="4">
        <v>43800</v>
      </c>
      <c r="I2379" s="3" t="s">
        <v>568</v>
      </c>
      <c r="J2379" s="6">
        <v>2700</v>
      </c>
      <c r="K2379" s="3"/>
      <c r="L2379" s="3"/>
      <c r="M2379" s="3"/>
    </row>
    <row r="2380" spans="1:13" s="1" customFormat="1" ht="14.9" customHeight="1" x14ac:dyDescent="0.2">
      <c r="A2380" s="3" t="s">
        <v>383</v>
      </c>
      <c r="B2380" s="3" t="s">
        <v>384</v>
      </c>
      <c r="C2380" s="4">
        <v>41730</v>
      </c>
      <c r="D2380" s="3" t="s">
        <v>385</v>
      </c>
      <c r="E2380" s="5">
        <v>0</v>
      </c>
      <c r="F2380" s="3" t="s">
        <v>386</v>
      </c>
      <c r="G2380" s="3" t="s">
        <v>57</v>
      </c>
      <c r="H2380" s="4">
        <v>41730</v>
      </c>
      <c r="I2380" s="3" t="s">
        <v>68</v>
      </c>
      <c r="J2380" s="6">
        <v>11500</v>
      </c>
      <c r="K2380" s="3"/>
      <c r="L2380" s="3"/>
      <c r="M2380" s="3"/>
    </row>
    <row r="2381" spans="1:13" s="1" customFormat="1" ht="14.9" customHeight="1" x14ac:dyDescent="0.2">
      <c r="A2381" s="3" t="s">
        <v>383</v>
      </c>
      <c r="B2381" s="3" t="s">
        <v>9909</v>
      </c>
      <c r="C2381" s="4">
        <v>43191</v>
      </c>
      <c r="D2381" s="3"/>
      <c r="E2381" s="5">
        <v>0</v>
      </c>
      <c r="F2381" s="3" t="s">
        <v>9910</v>
      </c>
      <c r="G2381" s="3" t="s">
        <v>57</v>
      </c>
      <c r="H2381" s="4">
        <v>43929</v>
      </c>
      <c r="I2381" s="3" t="s">
        <v>27</v>
      </c>
      <c r="J2381" s="6">
        <v>6500</v>
      </c>
      <c r="K2381" s="3"/>
      <c r="L2381" s="3"/>
      <c r="M2381" s="3"/>
    </row>
    <row r="2382" spans="1:13" s="1" customFormat="1" ht="14.9" customHeight="1" x14ac:dyDescent="0.2">
      <c r="A2382" s="3" t="s">
        <v>383</v>
      </c>
      <c r="B2382" s="3" t="s">
        <v>14264</v>
      </c>
      <c r="C2382" s="4">
        <v>43221</v>
      </c>
      <c r="D2382" s="3" t="s">
        <v>14259</v>
      </c>
      <c r="E2382" s="5">
        <v>0</v>
      </c>
      <c r="F2382" s="3" t="s">
        <v>14265</v>
      </c>
      <c r="G2382" s="3" t="s">
        <v>3230</v>
      </c>
      <c r="H2382" s="4">
        <v>44455</v>
      </c>
      <c r="I2382" s="3" t="s">
        <v>27</v>
      </c>
      <c r="J2382" s="6">
        <v>2225</v>
      </c>
      <c r="K2382" s="3"/>
      <c r="L2382" s="3"/>
      <c r="M2382" s="3"/>
    </row>
    <row r="2383" spans="1:13" s="1" customFormat="1" ht="14.9" customHeight="1" x14ac:dyDescent="0.2">
      <c r="A2383" s="3" t="s">
        <v>383</v>
      </c>
      <c r="B2383" s="3" t="s">
        <v>14266</v>
      </c>
      <c r="C2383" s="4">
        <v>43221</v>
      </c>
      <c r="D2383" s="3" t="s">
        <v>14259</v>
      </c>
      <c r="E2383" s="5">
        <v>0</v>
      </c>
      <c r="F2383" s="3" t="s">
        <v>14267</v>
      </c>
      <c r="G2383" s="3" t="s">
        <v>3230</v>
      </c>
      <c r="H2383" s="4">
        <v>44455</v>
      </c>
      <c r="I2383" s="3" t="s">
        <v>27</v>
      </c>
      <c r="J2383" s="6">
        <v>1450</v>
      </c>
      <c r="K2383" s="3"/>
      <c r="L2383" s="3"/>
      <c r="M2383" s="3"/>
    </row>
    <row r="2384" spans="1:13" s="1" customFormat="1" ht="14.9" customHeight="1" x14ac:dyDescent="0.2">
      <c r="A2384" s="3" t="s">
        <v>383</v>
      </c>
      <c r="B2384" s="3" t="s">
        <v>14268</v>
      </c>
      <c r="C2384" s="4">
        <v>43221</v>
      </c>
      <c r="D2384" s="3" t="s">
        <v>14259</v>
      </c>
      <c r="E2384" s="5">
        <v>0</v>
      </c>
      <c r="F2384" s="3" t="s">
        <v>14269</v>
      </c>
      <c r="G2384" s="3" t="s">
        <v>3230</v>
      </c>
      <c r="H2384" s="4">
        <v>44455</v>
      </c>
      <c r="I2384" s="3" t="s">
        <v>27</v>
      </c>
      <c r="J2384" s="6">
        <v>1125</v>
      </c>
      <c r="K2384" s="3"/>
      <c r="L2384" s="3"/>
      <c r="M2384" s="3"/>
    </row>
    <row r="2385" spans="1:13" s="1" customFormat="1" ht="14.9" customHeight="1" x14ac:dyDescent="0.2">
      <c r="A2385" s="3" t="s">
        <v>383</v>
      </c>
      <c r="B2385" s="3" t="s">
        <v>15160</v>
      </c>
      <c r="C2385" s="4">
        <v>41782</v>
      </c>
      <c r="D2385" s="3" t="s">
        <v>15158</v>
      </c>
      <c r="E2385" s="5">
        <v>6714.05</v>
      </c>
      <c r="F2385" s="3" t="s">
        <v>15161</v>
      </c>
      <c r="G2385" s="3" t="s">
        <v>3230</v>
      </c>
      <c r="H2385" s="4">
        <v>41782</v>
      </c>
      <c r="I2385" s="3" t="s">
        <v>15162</v>
      </c>
      <c r="J2385" s="6">
        <v>48250</v>
      </c>
      <c r="K2385" s="3" t="s">
        <v>16267</v>
      </c>
      <c r="L2385" s="3" t="s">
        <v>16267</v>
      </c>
      <c r="M2385" s="3"/>
    </row>
    <row r="2386" spans="1:13" s="1" customFormat="1" ht="14.9" customHeight="1" x14ac:dyDescent="0.2">
      <c r="A2386" s="3" t="s">
        <v>383</v>
      </c>
      <c r="B2386" s="3" t="s">
        <v>7936</v>
      </c>
      <c r="C2386" s="4">
        <v>40634</v>
      </c>
      <c r="D2386" s="3"/>
      <c r="E2386" s="5">
        <v>0</v>
      </c>
      <c r="F2386" s="3" t="s">
        <v>7937</v>
      </c>
      <c r="G2386" s="3" t="s">
        <v>7938</v>
      </c>
      <c r="H2386" s="4">
        <v>40634</v>
      </c>
      <c r="I2386" s="3" t="s">
        <v>641</v>
      </c>
      <c r="J2386" s="6">
        <v>4100</v>
      </c>
      <c r="K2386" s="3"/>
      <c r="L2386" s="3"/>
      <c r="M2386" s="3"/>
    </row>
    <row r="2387" spans="1:13" s="1" customFormat="1" ht="14.9" customHeight="1" x14ac:dyDescent="0.2">
      <c r="A2387" s="3" t="s">
        <v>383</v>
      </c>
      <c r="B2387" s="3" t="s">
        <v>7469</v>
      </c>
      <c r="C2387" s="4">
        <v>42826</v>
      </c>
      <c r="D2387" s="3"/>
      <c r="E2387" s="5">
        <v>0</v>
      </c>
      <c r="F2387" s="3" t="s">
        <v>7470</v>
      </c>
      <c r="G2387" s="3" t="s">
        <v>7471</v>
      </c>
      <c r="H2387" s="4">
        <v>42826</v>
      </c>
      <c r="I2387" s="3" t="s">
        <v>641</v>
      </c>
      <c r="J2387" s="6">
        <v>2275</v>
      </c>
      <c r="K2387" s="3" t="s">
        <v>16267</v>
      </c>
      <c r="L2387" s="3"/>
      <c r="M2387" s="3"/>
    </row>
    <row r="2388" spans="1:13" s="1" customFormat="1" ht="14.9" customHeight="1" x14ac:dyDescent="0.2">
      <c r="A2388" s="3" t="s">
        <v>187</v>
      </c>
      <c r="B2388" s="3" t="s">
        <v>14593</v>
      </c>
      <c r="C2388" s="4">
        <v>43143</v>
      </c>
      <c r="D2388" s="3" t="s">
        <v>14594</v>
      </c>
      <c r="E2388" s="5">
        <v>0</v>
      </c>
      <c r="F2388" s="3" t="s">
        <v>14595</v>
      </c>
      <c r="G2388" s="3" t="s">
        <v>728</v>
      </c>
      <c r="H2388" s="4">
        <v>43143</v>
      </c>
      <c r="I2388" s="3" t="s">
        <v>33</v>
      </c>
      <c r="J2388" s="6">
        <v>7600</v>
      </c>
      <c r="K2388" s="3" t="s">
        <v>16267</v>
      </c>
      <c r="L2388" s="3"/>
      <c r="M2388" s="3"/>
    </row>
    <row r="2389" spans="1:13" s="1" customFormat="1" ht="14.9" customHeight="1" x14ac:dyDescent="0.2">
      <c r="A2389" s="3" t="s">
        <v>383</v>
      </c>
      <c r="B2389" s="3" t="s">
        <v>11612</v>
      </c>
      <c r="C2389" s="4">
        <v>35839</v>
      </c>
      <c r="D2389" s="3" t="s">
        <v>11613</v>
      </c>
      <c r="E2389" s="5">
        <v>7230.51</v>
      </c>
      <c r="F2389" s="3" t="s">
        <v>11614</v>
      </c>
      <c r="G2389" s="3" t="s">
        <v>57</v>
      </c>
      <c r="H2389" s="4">
        <v>41307</v>
      </c>
      <c r="I2389" s="3" t="s">
        <v>68</v>
      </c>
      <c r="J2389" s="6">
        <v>31750</v>
      </c>
      <c r="K2389" s="3" t="s">
        <v>16267</v>
      </c>
      <c r="L2389" s="3" t="s">
        <v>16267</v>
      </c>
      <c r="M2389" s="3"/>
    </row>
    <row r="2390" spans="1:13" s="1" customFormat="1" ht="14.9" customHeight="1" x14ac:dyDescent="0.2">
      <c r="A2390" s="3" t="s">
        <v>383</v>
      </c>
      <c r="B2390" s="3" t="s">
        <v>13525</v>
      </c>
      <c r="C2390" s="4">
        <v>32964</v>
      </c>
      <c r="D2390" s="3" t="s">
        <v>13526</v>
      </c>
      <c r="E2390" s="5">
        <v>179300</v>
      </c>
      <c r="F2390" s="3" t="s">
        <v>13527</v>
      </c>
      <c r="G2390" s="3" t="s">
        <v>13528</v>
      </c>
      <c r="H2390" s="4">
        <v>34547</v>
      </c>
      <c r="I2390" s="3" t="s">
        <v>68</v>
      </c>
      <c r="J2390" s="6">
        <v>407500</v>
      </c>
      <c r="K2390" s="3" t="s">
        <v>16267</v>
      </c>
      <c r="L2390" s="3"/>
      <c r="M2390" s="3"/>
    </row>
    <row r="2391" spans="1:13" s="1" customFormat="1" ht="14.9" customHeight="1" x14ac:dyDescent="0.2">
      <c r="A2391" s="3" t="s">
        <v>383</v>
      </c>
      <c r="B2391" s="3" t="s">
        <v>957</v>
      </c>
      <c r="C2391" s="4">
        <v>41548</v>
      </c>
      <c r="D2391" s="3" t="s">
        <v>958</v>
      </c>
      <c r="E2391" s="5">
        <v>14805.33</v>
      </c>
      <c r="F2391" s="3" t="s">
        <v>959</v>
      </c>
      <c r="G2391" s="3" t="s">
        <v>960</v>
      </c>
      <c r="H2391" s="4">
        <v>41548</v>
      </c>
      <c r="I2391" s="3" t="s">
        <v>961</v>
      </c>
      <c r="J2391" s="6">
        <v>46000</v>
      </c>
      <c r="K2391" s="3" t="s">
        <v>16267</v>
      </c>
      <c r="L2391" s="3" t="s">
        <v>16267</v>
      </c>
      <c r="M2391" s="3"/>
    </row>
    <row r="2392" spans="1:13" s="1" customFormat="1" ht="14.9" customHeight="1" x14ac:dyDescent="0.2">
      <c r="A2392" s="3" t="s">
        <v>383</v>
      </c>
      <c r="B2392" s="3" t="s">
        <v>962</v>
      </c>
      <c r="C2392" s="4">
        <v>39448</v>
      </c>
      <c r="D2392" s="3" t="s">
        <v>958</v>
      </c>
      <c r="E2392" s="5">
        <v>1008.6</v>
      </c>
      <c r="F2392" s="3" t="s">
        <v>963</v>
      </c>
      <c r="G2392" s="3" t="s">
        <v>960</v>
      </c>
      <c r="H2392" s="4">
        <v>42156</v>
      </c>
      <c r="I2392" s="3" t="s">
        <v>191</v>
      </c>
      <c r="J2392" s="6">
        <v>2850</v>
      </c>
      <c r="K2392" s="3"/>
      <c r="L2392" s="3"/>
      <c r="M2392" s="3"/>
    </row>
    <row r="2393" spans="1:13" s="1" customFormat="1" ht="14.9" customHeight="1" x14ac:dyDescent="0.2">
      <c r="A2393" s="3" t="s">
        <v>383</v>
      </c>
      <c r="B2393" s="3" t="s">
        <v>9346</v>
      </c>
      <c r="C2393" s="4">
        <v>37999</v>
      </c>
      <c r="D2393" s="3"/>
      <c r="E2393" s="5">
        <v>1676.64</v>
      </c>
      <c r="F2393" s="3" t="s">
        <v>9347</v>
      </c>
      <c r="G2393" s="3" t="s">
        <v>9348</v>
      </c>
      <c r="H2393" s="4">
        <v>44223</v>
      </c>
      <c r="I2393" s="3" t="s">
        <v>191</v>
      </c>
      <c r="J2393" s="6">
        <v>4800</v>
      </c>
      <c r="K2393" s="3"/>
      <c r="L2393" s="3"/>
      <c r="M2393" s="3"/>
    </row>
    <row r="2394" spans="1:13" s="1" customFormat="1" ht="14.9" customHeight="1" x14ac:dyDescent="0.2">
      <c r="A2394" s="3" t="s">
        <v>383</v>
      </c>
      <c r="B2394" s="3" t="s">
        <v>9349</v>
      </c>
      <c r="C2394" s="4">
        <v>37999</v>
      </c>
      <c r="D2394" s="3"/>
      <c r="E2394" s="5">
        <v>1833.83</v>
      </c>
      <c r="F2394" s="3" t="s">
        <v>9350</v>
      </c>
      <c r="G2394" s="3" t="s">
        <v>9348</v>
      </c>
      <c r="H2394" s="4">
        <v>44652</v>
      </c>
      <c r="I2394" s="3" t="s">
        <v>191</v>
      </c>
      <c r="J2394" s="6">
        <v>5300</v>
      </c>
      <c r="K2394" s="3"/>
      <c r="L2394" s="3"/>
      <c r="M2394" s="3"/>
    </row>
    <row r="2395" spans="1:13" s="1" customFormat="1" ht="14.9" customHeight="1" x14ac:dyDescent="0.2">
      <c r="A2395" s="3" t="s">
        <v>383</v>
      </c>
      <c r="B2395" s="3" t="s">
        <v>8812</v>
      </c>
      <c r="C2395" s="4">
        <v>37999</v>
      </c>
      <c r="D2395" s="3"/>
      <c r="E2395" s="5">
        <v>0</v>
      </c>
      <c r="F2395" s="3" t="s">
        <v>8813</v>
      </c>
      <c r="G2395" s="3" t="s">
        <v>8814</v>
      </c>
      <c r="H2395" s="4">
        <v>43132</v>
      </c>
      <c r="I2395" s="3" t="s">
        <v>68</v>
      </c>
      <c r="J2395" s="6">
        <v>4850</v>
      </c>
      <c r="K2395" s="3"/>
      <c r="L2395" s="3"/>
      <c r="M2395" s="3"/>
    </row>
    <row r="2396" spans="1:13" s="1" customFormat="1" ht="14.9" customHeight="1" x14ac:dyDescent="0.2">
      <c r="A2396" s="3" t="s">
        <v>383</v>
      </c>
      <c r="B2396" s="3" t="s">
        <v>8536</v>
      </c>
      <c r="C2396" s="4">
        <v>41244</v>
      </c>
      <c r="D2396" s="3"/>
      <c r="E2396" s="5">
        <v>0</v>
      </c>
      <c r="F2396" s="3" t="s">
        <v>8537</v>
      </c>
      <c r="G2396" s="3" t="s">
        <v>8538</v>
      </c>
      <c r="H2396" s="4">
        <v>43405</v>
      </c>
      <c r="I2396" s="3" t="s">
        <v>68</v>
      </c>
      <c r="J2396" s="6">
        <v>3250</v>
      </c>
      <c r="K2396" s="3"/>
      <c r="L2396" s="3"/>
      <c r="M2396" s="3"/>
    </row>
    <row r="2397" spans="1:13" s="1" customFormat="1" ht="14.9" customHeight="1" x14ac:dyDescent="0.2">
      <c r="A2397" s="3" t="s">
        <v>383</v>
      </c>
      <c r="B2397" s="3" t="s">
        <v>9351</v>
      </c>
      <c r="C2397" s="4">
        <v>41244</v>
      </c>
      <c r="D2397" s="3"/>
      <c r="E2397" s="5">
        <v>1807.63</v>
      </c>
      <c r="F2397" s="3" t="s">
        <v>9352</v>
      </c>
      <c r="G2397" s="3" t="s">
        <v>9348</v>
      </c>
      <c r="H2397" s="4">
        <v>45846</v>
      </c>
      <c r="I2397" s="3" t="s">
        <v>68</v>
      </c>
      <c r="J2397" s="6">
        <v>5200</v>
      </c>
      <c r="K2397" s="3"/>
      <c r="L2397" s="3"/>
      <c r="M2397" s="3"/>
    </row>
    <row r="2398" spans="1:13" s="1" customFormat="1" ht="14.9" customHeight="1" x14ac:dyDescent="0.2">
      <c r="A2398" s="3" t="s">
        <v>383</v>
      </c>
      <c r="B2398" s="3" t="s">
        <v>11158</v>
      </c>
      <c r="C2398" s="4">
        <v>32964</v>
      </c>
      <c r="D2398" s="3" t="s">
        <v>11156</v>
      </c>
      <c r="E2398" s="5">
        <v>5853.27</v>
      </c>
      <c r="F2398" s="3" t="s">
        <v>11159</v>
      </c>
      <c r="G2398" s="3" t="s">
        <v>57</v>
      </c>
      <c r="H2398" s="4">
        <v>45429</v>
      </c>
      <c r="I2398" s="3" t="s">
        <v>8311</v>
      </c>
      <c r="J2398" s="6">
        <v>26250</v>
      </c>
      <c r="K2398" s="3" t="s">
        <v>16267</v>
      </c>
      <c r="L2398" s="3" t="s">
        <v>16267</v>
      </c>
      <c r="M2398" s="3" t="s">
        <v>16267</v>
      </c>
    </row>
    <row r="2399" spans="1:13" s="1" customFormat="1" ht="14.9" customHeight="1" x14ac:dyDescent="0.2">
      <c r="A2399" s="3" t="s">
        <v>454</v>
      </c>
      <c r="B2399" s="3" t="s">
        <v>12911</v>
      </c>
      <c r="C2399" s="4">
        <v>41152</v>
      </c>
      <c r="D2399" s="3" t="s">
        <v>12912</v>
      </c>
      <c r="E2399" s="5">
        <v>2600</v>
      </c>
      <c r="F2399" s="3" t="s">
        <v>12913</v>
      </c>
      <c r="G2399" s="3" t="s">
        <v>57</v>
      </c>
      <c r="H2399" s="4">
        <v>41183</v>
      </c>
      <c r="I2399" s="3" t="s">
        <v>12914</v>
      </c>
      <c r="J2399" s="6">
        <v>18250</v>
      </c>
      <c r="K2399" s="3"/>
      <c r="L2399" s="3" t="s">
        <v>16267</v>
      </c>
      <c r="M2399" s="3"/>
    </row>
    <row r="2400" spans="1:13" s="1" customFormat="1" ht="14.9" customHeight="1" x14ac:dyDescent="0.2">
      <c r="A2400" s="3" t="s">
        <v>454</v>
      </c>
      <c r="B2400" s="3" t="s">
        <v>12996</v>
      </c>
      <c r="C2400" s="4">
        <v>45006</v>
      </c>
      <c r="D2400" s="3" t="s">
        <v>12997</v>
      </c>
      <c r="E2400" s="5">
        <v>2724.54</v>
      </c>
      <c r="F2400" s="3" t="s">
        <v>12998</v>
      </c>
      <c r="G2400" s="3" t="s">
        <v>12999</v>
      </c>
      <c r="H2400" s="4">
        <v>45006</v>
      </c>
      <c r="I2400" s="3" t="s">
        <v>21</v>
      </c>
      <c r="J2400" s="6">
        <v>7400</v>
      </c>
      <c r="K2400" s="3"/>
      <c r="L2400" s="3"/>
      <c r="M2400" s="3"/>
    </row>
    <row r="2401" spans="1:13" s="1" customFormat="1" ht="14.9" customHeight="1" x14ac:dyDescent="0.2">
      <c r="A2401" s="3" t="s">
        <v>454</v>
      </c>
      <c r="B2401" s="3" t="s">
        <v>12975</v>
      </c>
      <c r="C2401" s="4">
        <v>38173</v>
      </c>
      <c r="D2401" s="3" t="s">
        <v>12976</v>
      </c>
      <c r="E2401" s="5">
        <v>0</v>
      </c>
      <c r="F2401" s="3" t="s">
        <v>12977</v>
      </c>
      <c r="G2401" s="3" t="s">
        <v>12978</v>
      </c>
      <c r="H2401" s="4">
        <v>46144</v>
      </c>
      <c r="I2401" s="3" t="s">
        <v>27</v>
      </c>
      <c r="J2401" s="6">
        <v>8600</v>
      </c>
      <c r="K2401" s="3"/>
      <c r="L2401" s="3"/>
      <c r="M2401" s="3"/>
    </row>
    <row r="2402" spans="1:13" s="1" customFormat="1" ht="14.9" customHeight="1" x14ac:dyDescent="0.2">
      <c r="A2402" s="3" t="s">
        <v>454</v>
      </c>
      <c r="B2402" s="3" t="s">
        <v>12817</v>
      </c>
      <c r="C2402" s="4">
        <v>43685</v>
      </c>
      <c r="D2402" s="3" t="s">
        <v>12818</v>
      </c>
      <c r="E2402" s="5">
        <v>0</v>
      </c>
      <c r="F2402" s="3" t="s">
        <v>12819</v>
      </c>
      <c r="G2402" s="3" t="s">
        <v>57</v>
      </c>
      <c r="H2402" s="4">
        <v>43685</v>
      </c>
      <c r="I2402" s="3" t="s">
        <v>27</v>
      </c>
      <c r="J2402" s="6">
        <v>12000</v>
      </c>
      <c r="K2402" s="3"/>
      <c r="L2402" s="3"/>
      <c r="M2402" s="3"/>
    </row>
    <row r="2403" spans="1:13" s="1" customFormat="1" ht="14.9" customHeight="1" x14ac:dyDescent="0.2">
      <c r="A2403" s="3" t="s">
        <v>454</v>
      </c>
      <c r="B2403" s="3" t="s">
        <v>12342</v>
      </c>
      <c r="C2403" s="4">
        <v>36136</v>
      </c>
      <c r="D2403" s="3" t="s">
        <v>12343</v>
      </c>
      <c r="E2403" s="5">
        <v>0</v>
      </c>
      <c r="F2403" s="3" t="s">
        <v>12344</v>
      </c>
      <c r="G2403" s="3" t="s">
        <v>57</v>
      </c>
      <c r="H2403" s="4">
        <v>45208</v>
      </c>
      <c r="I2403" s="3" t="s">
        <v>27</v>
      </c>
      <c r="J2403" s="6">
        <v>10750</v>
      </c>
      <c r="K2403" s="3"/>
      <c r="L2403" s="3"/>
      <c r="M2403" s="3"/>
    </row>
    <row r="2404" spans="1:13" s="1" customFormat="1" ht="14.9" customHeight="1" x14ac:dyDescent="0.2">
      <c r="A2404" s="3" t="s">
        <v>454</v>
      </c>
      <c r="B2404" s="3" t="s">
        <v>8546</v>
      </c>
      <c r="C2404" s="4">
        <v>34317</v>
      </c>
      <c r="D2404" s="3"/>
      <c r="E2404" s="5">
        <v>2600</v>
      </c>
      <c r="F2404" s="3" t="s">
        <v>8547</v>
      </c>
      <c r="G2404" s="3" t="s">
        <v>57</v>
      </c>
      <c r="H2404" s="4">
        <v>34317</v>
      </c>
      <c r="I2404" s="3" t="s">
        <v>93</v>
      </c>
      <c r="J2404" s="6">
        <v>19000</v>
      </c>
      <c r="K2404" s="3"/>
      <c r="L2404" s="3" t="s">
        <v>16267</v>
      </c>
      <c r="M2404" s="3"/>
    </row>
    <row r="2405" spans="1:13" s="1" customFormat="1" ht="14.9" customHeight="1" x14ac:dyDescent="0.2">
      <c r="A2405" s="3" t="s">
        <v>454</v>
      </c>
      <c r="B2405" s="3" t="s">
        <v>12979</v>
      </c>
      <c r="C2405" s="4">
        <v>34393</v>
      </c>
      <c r="D2405" s="3" t="s">
        <v>12976</v>
      </c>
      <c r="E2405" s="5">
        <v>240.3</v>
      </c>
      <c r="F2405" s="3" t="s">
        <v>12980</v>
      </c>
      <c r="G2405" s="3" t="s">
        <v>12981</v>
      </c>
      <c r="H2405" s="4">
        <v>45995</v>
      </c>
      <c r="I2405" s="3" t="s">
        <v>68</v>
      </c>
      <c r="J2405" s="6">
        <v>9100</v>
      </c>
      <c r="K2405" s="3"/>
      <c r="L2405" s="3"/>
      <c r="M2405" s="3"/>
    </row>
    <row r="2406" spans="1:13" s="1" customFormat="1" ht="14.9" customHeight="1" x14ac:dyDescent="0.2">
      <c r="A2406" s="3" t="s">
        <v>454</v>
      </c>
      <c r="B2406" s="3" t="s">
        <v>12955</v>
      </c>
      <c r="C2406" s="4">
        <v>32964</v>
      </c>
      <c r="D2406" s="3" t="s">
        <v>12949</v>
      </c>
      <c r="E2406" s="5">
        <v>14254.5</v>
      </c>
      <c r="F2406" s="3" t="s">
        <v>12956</v>
      </c>
      <c r="G2406" s="3" t="s">
        <v>12951</v>
      </c>
      <c r="H2406" s="4">
        <v>32964</v>
      </c>
      <c r="I2406" s="3" t="s">
        <v>12957</v>
      </c>
      <c r="J2406" s="6">
        <v>32250</v>
      </c>
      <c r="K2406" s="3"/>
      <c r="L2406" s="3"/>
      <c r="M2406" s="3"/>
    </row>
    <row r="2407" spans="1:13" s="1" customFormat="1" ht="14.9" customHeight="1" x14ac:dyDescent="0.2">
      <c r="A2407" s="3" t="s">
        <v>454</v>
      </c>
      <c r="B2407" s="3" t="s">
        <v>1831</v>
      </c>
      <c r="C2407" s="4">
        <v>42216</v>
      </c>
      <c r="D2407" s="3" t="s">
        <v>1832</v>
      </c>
      <c r="E2407" s="5">
        <v>1839.58</v>
      </c>
      <c r="F2407" s="3" t="s">
        <v>1833</v>
      </c>
      <c r="G2407" s="3" t="s">
        <v>57</v>
      </c>
      <c r="H2407" s="4">
        <v>44317</v>
      </c>
      <c r="I2407" s="3" t="s">
        <v>27</v>
      </c>
      <c r="J2407" s="6">
        <v>13750</v>
      </c>
      <c r="K2407" s="3"/>
      <c r="L2407" s="3" t="s">
        <v>16267</v>
      </c>
      <c r="M2407" s="3"/>
    </row>
    <row r="2408" spans="1:13" s="1" customFormat="1" ht="14.9" customHeight="1" x14ac:dyDescent="0.2">
      <c r="A2408" s="3" t="s">
        <v>454</v>
      </c>
      <c r="B2408" s="3" t="s">
        <v>6481</v>
      </c>
      <c r="C2408" s="4">
        <v>42216</v>
      </c>
      <c r="D2408" s="3" t="s">
        <v>6482</v>
      </c>
      <c r="E2408" s="5">
        <v>9282</v>
      </c>
      <c r="F2408" s="3" t="s">
        <v>6483</v>
      </c>
      <c r="G2408" s="3" t="s">
        <v>6484</v>
      </c>
      <c r="H2408" s="4">
        <v>42216</v>
      </c>
      <c r="I2408" s="3" t="s">
        <v>953</v>
      </c>
      <c r="J2408" s="6">
        <v>21000</v>
      </c>
      <c r="K2408" s="3"/>
      <c r="L2408" s="3"/>
      <c r="M2408" s="3"/>
    </row>
    <row r="2409" spans="1:13" s="1" customFormat="1" ht="14.9" customHeight="1" x14ac:dyDescent="0.2">
      <c r="A2409" s="3" t="s">
        <v>454</v>
      </c>
      <c r="B2409" s="3" t="s">
        <v>15264</v>
      </c>
      <c r="C2409" s="4">
        <v>42075</v>
      </c>
      <c r="D2409" s="3" t="s">
        <v>15265</v>
      </c>
      <c r="E2409" s="5">
        <v>292207.5</v>
      </c>
      <c r="F2409" s="3" t="s">
        <v>15266</v>
      </c>
      <c r="G2409" s="3" t="s">
        <v>15267</v>
      </c>
      <c r="H2409" s="4">
        <v>42075</v>
      </c>
      <c r="I2409" s="3" t="s">
        <v>1380</v>
      </c>
      <c r="J2409" s="6">
        <v>640000</v>
      </c>
      <c r="K2409" s="3"/>
      <c r="L2409" s="3"/>
      <c r="M2409" s="3"/>
    </row>
    <row r="2410" spans="1:13" s="1" customFormat="1" ht="14.9" customHeight="1" x14ac:dyDescent="0.2">
      <c r="A2410" s="3" t="s">
        <v>454</v>
      </c>
      <c r="B2410" s="3" t="s">
        <v>8212</v>
      </c>
      <c r="C2410" s="4">
        <v>32964</v>
      </c>
      <c r="D2410" s="3"/>
      <c r="E2410" s="5">
        <v>0</v>
      </c>
      <c r="F2410" s="3" t="s">
        <v>8213</v>
      </c>
      <c r="G2410" s="3" t="s">
        <v>8214</v>
      </c>
      <c r="H2410" s="4">
        <v>44774</v>
      </c>
      <c r="I2410" s="3" t="s">
        <v>191</v>
      </c>
      <c r="J2410" s="6">
        <v>5200</v>
      </c>
      <c r="K2410" s="3"/>
      <c r="L2410" s="3"/>
      <c r="M2410" s="3"/>
    </row>
    <row r="2411" spans="1:13" s="1" customFormat="1" ht="14.9" customHeight="1" x14ac:dyDescent="0.2">
      <c r="A2411" s="3" t="s">
        <v>454</v>
      </c>
      <c r="B2411" s="3" t="s">
        <v>12982</v>
      </c>
      <c r="C2411" s="4">
        <v>38649</v>
      </c>
      <c r="D2411" s="3" t="s">
        <v>12976</v>
      </c>
      <c r="E2411" s="5">
        <v>2652</v>
      </c>
      <c r="F2411" s="3" t="s">
        <v>12983</v>
      </c>
      <c r="G2411" s="3" t="s">
        <v>12984</v>
      </c>
      <c r="H2411" s="4">
        <v>45200</v>
      </c>
      <c r="I2411" s="3" t="s">
        <v>98</v>
      </c>
      <c r="J2411" s="6">
        <v>6000</v>
      </c>
      <c r="K2411" s="3"/>
      <c r="L2411" s="3"/>
      <c r="M2411" s="3"/>
    </row>
    <row r="2412" spans="1:13" s="1" customFormat="1" ht="14.9" customHeight="1" x14ac:dyDescent="0.2">
      <c r="A2412" s="3" t="s">
        <v>454</v>
      </c>
      <c r="B2412" s="3" t="s">
        <v>13875</v>
      </c>
      <c r="C2412" s="4">
        <v>35235</v>
      </c>
      <c r="D2412" s="3" t="s">
        <v>13876</v>
      </c>
      <c r="E2412" s="5">
        <v>0</v>
      </c>
      <c r="F2412" s="3" t="s">
        <v>13877</v>
      </c>
      <c r="G2412" s="3" t="s">
        <v>13878</v>
      </c>
      <c r="H2412" s="4">
        <v>35235</v>
      </c>
      <c r="I2412" s="3" t="s">
        <v>21</v>
      </c>
      <c r="J2412" s="6">
        <v>7300</v>
      </c>
      <c r="K2412" s="3" t="s">
        <v>16267</v>
      </c>
      <c r="L2412" s="3"/>
      <c r="M2412" s="3"/>
    </row>
    <row r="2413" spans="1:13" s="1" customFormat="1" ht="14.9" customHeight="1" x14ac:dyDescent="0.2">
      <c r="A2413" s="3" t="s">
        <v>454</v>
      </c>
      <c r="B2413" s="3" t="s">
        <v>13007</v>
      </c>
      <c r="C2413" s="4">
        <v>32964</v>
      </c>
      <c r="D2413" s="3" t="s">
        <v>13008</v>
      </c>
      <c r="E2413" s="5">
        <v>800</v>
      </c>
      <c r="F2413" s="3" t="s">
        <v>13009</v>
      </c>
      <c r="G2413" s="3" t="s">
        <v>57</v>
      </c>
      <c r="H2413" s="4">
        <v>42826</v>
      </c>
      <c r="I2413" s="3" t="s">
        <v>286</v>
      </c>
      <c r="J2413" s="6">
        <v>12750</v>
      </c>
      <c r="K2413" s="3" t="s">
        <v>16267</v>
      </c>
      <c r="L2413" s="3" t="s">
        <v>16267</v>
      </c>
      <c r="M2413" s="3"/>
    </row>
    <row r="2414" spans="1:13" s="1" customFormat="1" ht="14.9" customHeight="1" x14ac:dyDescent="0.2">
      <c r="A2414" s="3" t="s">
        <v>454</v>
      </c>
      <c r="B2414" s="3" t="s">
        <v>2272</v>
      </c>
      <c r="C2414" s="4">
        <v>34060</v>
      </c>
      <c r="D2414" s="3" t="s">
        <v>2273</v>
      </c>
      <c r="E2414" s="5">
        <v>2187.9</v>
      </c>
      <c r="F2414" s="3" t="s">
        <v>2274</v>
      </c>
      <c r="G2414" s="3" t="s">
        <v>2275</v>
      </c>
      <c r="H2414" s="4">
        <v>44368</v>
      </c>
      <c r="I2414" s="3" t="s">
        <v>554</v>
      </c>
      <c r="J2414" s="6">
        <v>4950</v>
      </c>
      <c r="K2414" s="3"/>
      <c r="L2414" s="3"/>
      <c r="M2414" s="3"/>
    </row>
    <row r="2415" spans="1:13" s="1" customFormat="1" ht="14.9" customHeight="1" x14ac:dyDescent="0.2">
      <c r="A2415" s="3" t="s">
        <v>454</v>
      </c>
      <c r="B2415" s="3" t="s">
        <v>2276</v>
      </c>
      <c r="C2415" s="4">
        <v>32964</v>
      </c>
      <c r="D2415" s="3" t="s">
        <v>2273</v>
      </c>
      <c r="E2415" s="5">
        <v>4370.1000000000004</v>
      </c>
      <c r="F2415" s="3" t="s">
        <v>2277</v>
      </c>
      <c r="G2415" s="3" t="s">
        <v>2275</v>
      </c>
      <c r="H2415" s="4">
        <v>44368</v>
      </c>
      <c r="I2415" s="3" t="s">
        <v>218</v>
      </c>
      <c r="J2415" s="6">
        <v>18750</v>
      </c>
      <c r="K2415" s="3" t="s">
        <v>16267</v>
      </c>
      <c r="L2415" s="3" t="s">
        <v>16267</v>
      </c>
      <c r="M2415" s="3" t="s">
        <v>16267</v>
      </c>
    </row>
    <row r="2416" spans="1:13" s="1" customFormat="1" ht="14.9" customHeight="1" x14ac:dyDescent="0.2">
      <c r="A2416" s="3" t="s">
        <v>454</v>
      </c>
      <c r="B2416" s="3" t="s">
        <v>12985</v>
      </c>
      <c r="C2416" s="4">
        <v>37712</v>
      </c>
      <c r="D2416" s="3" t="s">
        <v>12976</v>
      </c>
      <c r="E2416" s="5">
        <v>3720.05</v>
      </c>
      <c r="F2416" s="3" t="s">
        <v>12986</v>
      </c>
      <c r="G2416" s="3" t="s">
        <v>12984</v>
      </c>
      <c r="H2416" s="4">
        <v>45931</v>
      </c>
      <c r="I2416" s="3" t="s">
        <v>68</v>
      </c>
      <c r="J2416" s="6">
        <v>10500</v>
      </c>
      <c r="K2416" s="3"/>
      <c r="L2416" s="3"/>
      <c r="M2416" s="3"/>
    </row>
    <row r="2417" spans="1:13" s="1" customFormat="1" ht="14.9" customHeight="1" x14ac:dyDescent="0.2">
      <c r="A2417" s="3" t="s">
        <v>454</v>
      </c>
      <c r="B2417" s="3" t="s">
        <v>9206</v>
      </c>
      <c r="C2417" s="4">
        <v>37712</v>
      </c>
      <c r="D2417" s="3"/>
      <c r="E2417" s="5">
        <v>0</v>
      </c>
      <c r="F2417" s="3" t="s">
        <v>9207</v>
      </c>
      <c r="G2417" s="3" t="s">
        <v>57</v>
      </c>
      <c r="H2417" s="4">
        <v>44228</v>
      </c>
      <c r="I2417" s="3" t="s">
        <v>68</v>
      </c>
      <c r="J2417" s="6">
        <v>7700</v>
      </c>
      <c r="K2417" s="3"/>
      <c r="L2417" s="3"/>
      <c r="M2417" s="3"/>
    </row>
    <row r="2418" spans="1:13" s="1" customFormat="1" ht="14.9" customHeight="1" x14ac:dyDescent="0.2">
      <c r="A2418" s="3" t="s">
        <v>454</v>
      </c>
      <c r="B2418" s="3" t="s">
        <v>8012</v>
      </c>
      <c r="C2418" s="4">
        <v>35582</v>
      </c>
      <c r="D2418" s="3"/>
      <c r="E2418" s="5">
        <v>0</v>
      </c>
      <c r="F2418" s="3" t="s">
        <v>8013</v>
      </c>
      <c r="G2418" s="3" t="s">
        <v>8014</v>
      </c>
      <c r="H2418" s="4">
        <v>40274</v>
      </c>
      <c r="I2418" s="3" t="s">
        <v>157</v>
      </c>
      <c r="J2418" s="6">
        <v>6400</v>
      </c>
      <c r="K2418" s="3"/>
      <c r="L2418" s="3"/>
      <c r="M2418" s="3"/>
    </row>
    <row r="2419" spans="1:13" s="1" customFormat="1" ht="14.9" customHeight="1" x14ac:dyDescent="0.2">
      <c r="A2419" s="3" t="s">
        <v>454</v>
      </c>
      <c r="B2419" s="3" t="s">
        <v>12987</v>
      </c>
      <c r="C2419" s="4">
        <v>34851</v>
      </c>
      <c r="D2419" s="3" t="s">
        <v>12976</v>
      </c>
      <c r="E2419" s="5">
        <v>0</v>
      </c>
      <c r="F2419" s="3" t="s">
        <v>12988</v>
      </c>
      <c r="G2419" s="3" t="s">
        <v>12978</v>
      </c>
      <c r="H2419" s="4">
        <v>45292</v>
      </c>
      <c r="I2419" s="3" t="s">
        <v>5164</v>
      </c>
      <c r="J2419" s="6">
        <v>1275</v>
      </c>
      <c r="K2419" s="3"/>
      <c r="L2419" s="3"/>
      <c r="M2419" s="3"/>
    </row>
    <row r="2420" spans="1:13" s="1" customFormat="1" ht="14.9" customHeight="1" x14ac:dyDescent="0.2">
      <c r="A2420" s="3" t="s">
        <v>454</v>
      </c>
      <c r="B2420" s="3" t="s">
        <v>6335</v>
      </c>
      <c r="C2420" s="4">
        <v>39173</v>
      </c>
      <c r="D2420" s="3"/>
      <c r="E2420" s="5">
        <v>0</v>
      </c>
      <c r="F2420" s="3" t="s">
        <v>6336</v>
      </c>
      <c r="G2420" s="3" t="s">
        <v>6337</v>
      </c>
      <c r="H2420" s="4">
        <v>39173</v>
      </c>
      <c r="I2420" s="3" t="s">
        <v>68</v>
      </c>
      <c r="J2420" s="6">
        <v>12000</v>
      </c>
      <c r="K2420" s="3" t="s">
        <v>16267</v>
      </c>
      <c r="L2420" s="3"/>
      <c r="M2420" s="3"/>
    </row>
    <row r="2421" spans="1:13" s="1" customFormat="1" ht="14.9" customHeight="1" x14ac:dyDescent="0.2">
      <c r="A2421" s="3" t="s">
        <v>454</v>
      </c>
      <c r="B2421" s="3" t="s">
        <v>8604</v>
      </c>
      <c r="C2421" s="4">
        <v>35704</v>
      </c>
      <c r="D2421" s="3"/>
      <c r="E2421" s="5">
        <v>0</v>
      </c>
      <c r="F2421" s="3" t="s">
        <v>8605</v>
      </c>
      <c r="G2421" s="3" t="s">
        <v>8606</v>
      </c>
      <c r="H2421" s="4">
        <v>41631</v>
      </c>
      <c r="I2421" s="3" t="s">
        <v>68</v>
      </c>
      <c r="J2421" s="6">
        <v>7200</v>
      </c>
      <c r="K2421" s="3"/>
      <c r="L2421" s="3"/>
      <c r="M2421" s="3"/>
    </row>
    <row r="2422" spans="1:13" s="1" customFormat="1" ht="14.9" customHeight="1" x14ac:dyDescent="0.2">
      <c r="A2422" s="3" t="s">
        <v>454</v>
      </c>
      <c r="B2422" s="3" t="s">
        <v>12989</v>
      </c>
      <c r="C2422" s="4">
        <v>44927</v>
      </c>
      <c r="D2422" s="3" t="s">
        <v>12976</v>
      </c>
      <c r="E2422" s="5">
        <v>0</v>
      </c>
      <c r="F2422" s="3" t="s">
        <v>12990</v>
      </c>
      <c r="G2422" s="3" t="s">
        <v>12984</v>
      </c>
      <c r="H2422" s="4">
        <v>46023</v>
      </c>
      <c r="I2422" s="3" t="s">
        <v>12991</v>
      </c>
      <c r="J2422" s="6">
        <v>600</v>
      </c>
      <c r="K2422" s="3"/>
      <c r="L2422" s="3"/>
      <c r="M2422" s="3"/>
    </row>
    <row r="2423" spans="1:13" s="1" customFormat="1" ht="14.9" customHeight="1" x14ac:dyDescent="0.2">
      <c r="A2423" s="3" t="s">
        <v>454</v>
      </c>
      <c r="B2423" s="3" t="s">
        <v>2916</v>
      </c>
      <c r="C2423" s="4">
        <v>32964</v>
      </c>
      <c r="D2423" s="3" t="s">
        <v>2917</v>
      </c>
      <c r="E2423" s="5">
        <v>1257.48</v>
      </c>
      <c r="F2423" s="3" t="s">
        <v>2918</v>
      </c>
      <c r="G2423" s="3" t="s">
        <v>408</v>
      </c>
      <c r="H2423" s="4">
        <v>39486</v>
      </c>
      <c r="I2423" s="3" t="s">
        <v>2919</v>
      </c>
      <c r="J2423" s="6">
        <v>3400</v>
      </c>
      <c r="K2423" s="3"/>
      <c r="L2423" s="3"/>
      <c r="M2423" s="3"/>
    </row>
    <row r="2424" spans="1:13" s="1" customFormat="1" ht="14.9" customHeight="1" x14ac:dyDescent="0.2">
      <c r="A2424" s="3" t="s">
        <v>454</v>
      </c>
      <c r="B2424" s="3" t="s">
        <v>13000</v>
      </c>
      <c r="C2424" s="4">
        <v>32964</v>
      </c>
      <c r="D2424" s="3" t="s">
        <v>13001</v>
      </c>
      <c r="E2424" s="5">
        <v>19530.45</v>
      </c>
      <c r="F2424" s="3" t="s">
        <v>13002</v>
      </c>
      <c r="G2424" s="3" t="s">
        <v>57</v>
      </c>
      <c r="H2424" s="4">
        <v>32964</v>
      </c>
      <c r="I2424" s="3" t="s">
        <v>2603</v>
      </c>
      <c r="J2424" s="6">
        <v>77000</v>
      </c>
      <c r="K2424" s="3" t="s">
        <v>16267</v>
      </c>
      <c r="L2424" s="3" t="s">
        <v>16267</v>
      </c>
      <c r="M2424" s="3"/>
    </row>
    <row r="2425" spans="1:13" s="1" customFormat="1" ht="14.9" customHeight="1" x14ac:dyDescent="0.2">
      <c r="A2425" s="3" t="s">
        <v>454</v>
      </c>
      <c r="B2425" s="3" t="s">
        <v>10487</v>
      </c>
      <c r="C2425" s="4">
        <v>40269</v>
      </c>
      <c r="D2425" s="3" t="s">
        <v>16258</v>
      </c>
      <c r="E2425" s="5">
        <v>424760</v>
      </c>
      <c r="F2425" s="3" t="s">
        <v>10488</v>
      </c>
      <c r="G2425" s="3" t="s">
        <v>408</v>
      </c>
      <c r="H2425" s="4">
        <v>40269</v>
      </c>
      <c r="I2425" s="3" t="s">
        <v>10489</v>
      </c>
      <c r="J2425" s="6">
        <v>820000</v>
      </c>
      <c r="K2425" s="3"/>
      <c r="L2425" s="3"/>
      <c r="M2425" s="3"/>
    </row>
    <row r="2426" spans="1:13" s="1" customFormat="1" ht="14.9" customHeight="1" x14ac:dyDescent="0.2">
      <c r="A2426" s="3" t="s">
        <v>454</v>
      </c>
      <c r="B2426" s="3" t="s">
        <v>4565</v>
      </c>
      <c r="C2426" s="4">
        <v>40269</v>
      </c>
      <c r="D2426" s="3" t="s">
        <v>4566</v>
      </c>
      <c r="E2426" s="5">
        <v>73990</v>
      </c>
      <c r="F2426" s="3" t="s">
        <v>4567</v>
      </c>
      <c r="G2426" s="3" t="s">
        <v>4568</v>
      </c>
      <c r="H2426" s="4">
        <v>40269</v>
      </c>
      <c r="I2426" s="3" t="s">
        <v>27</v>
      </c>
      <c r="J2426" s="6">
        <v>151000</v>
      </c>
      <c r="K2426" s="3"/>
      <c r="L2426" s="3"/>
      <c r="M2426" s="3"/>
    </row>
    <row r="2427" spans="1:13" s="1" customFormat="1" ht="14.9" customHeight="1" x14ac:dyDescent="0.2">
      <c r="A2427" s="3" t="s">
        <v>454</v>
      </c>
      <c r="B2427" s="3" t="s">
        <v>14193</v>
      </c>
      <c r="C2427" s="4">
        <v>32964</v>
      </c>
      <c r="D2427" s="3" t="s">
        <v>14194</v>
      </c>
      <c r="E2427" s="5">
        <v>6828.81</v>
      </c>
      <c r="F2427" s="3" t="s">
        <v>14195</v>
      </c>
      <c r="G2427" s="3" t="s">
        <v>57</v>
      </c>
      <c r="H2427" s="4">
        <v>46070</v>
      </c>
      <c r="I2427" s="3" t="s">
        <v>218</v>
      </c>
      <c r="J2427" s="6">
        <v>56000</v>
      </c>
      <c r="K2427" s="3" t="s">
        <v>16267</v>
      </c>
      <c r="L2427" s="3"/>
      <c r="M2427" s="3" t="s">
        <v>16267</v>
      </c>
    </row>
    <row r="2428" spans="1:13" s="1" customFormat="1" ht="14.9" customHeight="1" x14ac:dyDescent="0.2">
      <c r="A2428" s="3" t="s">
        <v>454</v>
      </c>
      <c r="B2428" s="3" t="s">
        <v>914</v>
      </c>
      <c r="C2428" s="4">
        <v>42490</v>
      </c>
      <c r="D2428" s="3" t="s">
        <v>915</v>
      </c>
      <c r="E2428" s="5">
        <v>0</v>
      </c>
      <c r="F2428" s="3" t="s">
        <v>916</v>
      </c>
      <c r="G2428" s="3" t="s">
        <v>57</v>
      </c>
      <c r="H2428" s="4">
        <v>43071</v>
      </c>
      <c r="I2428" s="3" t="s">
        <v>27</v>
      </c>
      <c r="J2428" s="6">
        <v>10750</v>
      </c>
      <c r="K2428" s="3"/>
      <c r="L2428" s="3"/>
      <c r="M2428" s="3"/>
    </row>
    <row r="2429" spans="1:13" s="1" customFormat="1" ht="14.9" customHeight="1" x14ac:dyDescent="0.2">
      <c r="A2429" s="3" t="s">
        <v>454</v>
      </c>
      <c r="B2429" s="3" t="s">
        <v>8342</v>
      </c>
      <c r="C2429" s="4">
        <v>42490</v>
      </c>
      <c r="D2429" s="3"/>
      <c r="E2429" s="5">
        <v>8840</v>
      </c>
      <c r="F2429" s="3" t="s">
        <v>8343</v>
      </c>
      <c r="G2429" s="3" t="s">
        <v>57</v>
      </c>
      <c r="H2429" s="4">
        <v>44835</v>
      </c>
      <c r="I2429" s="3" t="s">
        <v>27</v>
      </c>
      <c r="J2429" s="6">
        <v>20000</v>
      </c>
      <c r="K2429" s="3"/>
      <c r="L2429" s="3"/>
      <c r="M2429" s="3"/>
    </row>
    <row r="2430" spans="1:13" s="1" customFormat="1" ht="14.9" customHeight="1" x14ac:dyDescent="0.2">
      <c r="A2430" s="3" t="s">
        <v>454</v>
      </c>
      <c r="B2430" s="3" t="s">
        <v>9363</v>
      </c>
      <c r="C2430" s="4">
        <v>37712</v>
      </c>
      <c r="D2430" s="3"/>
      <c r="E2430" s="5">
        <v>0</v>
      </c>
      <c r="F2430" s="3" t="s">
        <v>9364</v>
      </c>
      <c r="G2430" s="3" t="s">
        <v>57</v>
      </c>
      <c r="H2430" s="4">
        <v>38200</v>
      </c>
      <c r="I2430" s="3" t="s">
        <v>68</v>
      </c>
      <c r="J2430" s="6">
        <v>11250</v>
      </c>
      <c r="K2430" s="3"/>
      <c r="L2430" s="3"/>
      <c r="M2430" s="3"/>
    </row>
    <row r="2431" spans="1:13" s="1" customFormat="1" ht="14.9" customHeight="1" x14ac:dyDescent="0.2">
      <c r="A2431" s="3" t="s">
        <v>454</v>
      </c>
      <c r="B2431" s="3" t="s">
        <v>8078</v>
      </c>
      <c r="C2431" s="4">
        <v>42826</v>
      </c>
      <c r="D2431" s="3"/>
      <c r="E2431" s="5">
        <v>0</v>
      </c>
      <c r="F2431" s="3" t="s">
        <v>8079</v>
      </c>
      <c r="G2431" s="3" t="s">
        <v>8080</v>
      </c>
      <c r="H2431" s="4">
        <v>42826</v>
      </c>
      <c r="I2431" s="3" t="s">
        <v>68</v>
      </c>
      <c r="J2431" s="6">
        <v>8600</v>
      </c>
      <c r="K2431" s="3"/>
      <c r="L2431" s="3"/>
      <c r="M2431" s="3"/>
    </row>
    <row r="2432" spans="1:13" s="1" customFormat="1" ht="14.9" customHeight="1" x14ac:dyDescent="0.2">
      <c r="A2432" s="3" t="s">
        <v>454</v>
      </c>
      <c r="B2432" s="3" t="s">
        <v>8925</v>
      </c>
      <c r="C2432" s="4">
        <v>38078</v>
      </c>
      <c r="D2432" s="3"/>
      <c r="E2432" s="5">
        <v>14202.79</v>
      </c>
      <c r="F2432" s="3" t="s">
        <v>8926</v>
      </c>
      <c r="G2432" s="3" t="s">
        <v>8927</v>
      </c>
      <c r="H2432" s="4">
        <v>38078</v>
      </c>
      <c r="I2432" s="3" t="s">
        <v>93</v>
      </c>
      <c r="J2432" s="6">
        <v>36500</v>
      </c>
      <c r="K2432" s="3"/>
      <c r="L2432" s="3"/>
      <c r="M2432" s="3"/>
    </row>
    <row r="2433" spans="1:13" s="1" customFormat="1" ht="14.9" customHeight="1" x14ac:dyDescent="0.2">
      <c r="A2433" s="3" t="s">
        <v>454</v>
      </c>
      <c r="B2433" s="3" t="s">
        <v>9358</v>
      </c>
      <c r="C2433" s="4">
        <v>41365</v>
      </c>
      <c r="D2433" s="3"/>
      <c r="E2433" s="5">
        <v>0</v>
      </c>
      <c r="F2433" s="3" t="s">
        <v>9359</v>
      </c>
      <c r="G2433" s="3" t="s">
        <v>57</v>
      </c>
      <c r="H2433" s="4">
        <v>41365</v>
      </c>
      <c r="I2433" s="3" t="s">
        <v>68</v>
      </c>
      <c r="J2433" s="6">
        <v>6500</v>
      </c>
      <c r="K2433" s="3"/>
      <c r="L2433" s="3"/>
      <c r="M2433" s="3"/>
    </row>
    <row r="2434" spans="1:13" s="1" customFormat="1" ht="14.9" customHeight="1" x14ac:dyDescent="0.2">
      <c r="A2434" s="3" t="s">
        <v>454</v>
      </c>
      <c r="B2434" s="3" t="s">
        <v>3248</v>
      </c>
      <c r="C2434" s="4">
        <v>36617</v>
      </c>
      <c r="D2434" s="3" t="s">
        <v>3249</v>
      </c>
      <c r="E2434" s="5">
        <v>336700</v>
      </c>
      <c r="F2434" s="3" t="s">
        <v>3250</v>
      </c>
      <c r="G2434" s="3" t="s">
        <v>3251</v>
      </c>
      <c r="H2434" s="4">
        <v>36617</v>
      </c>
      <c r="I2434" s="3" t="s">
        <v>3252</v>
      </c>
      <c r="J2434" s="6">
        <v>650000</v>
      </c>
      <c r="K2434" s="3"/>
      <c r="L2434" s="3"/>
      <c r="M2434" s="3"/>
    </row>
    <row r="2435" spans="1:13" s="1" customFormat="1" ht="14.9" customHeight="1" x14ac:dyDescent="0.2">
      <c r="A2435" s="3" t="s">
        <v>454</v>
      </c>
      <c r="B2435" s="3" t="s">
        <v>12289</v>
      </c>
      <c r="C2435" s="4">
        <v>39022</v>
      </c>
      <c r="D2435" s="3"/>
      <c r="E2435" s="5">
        <v>4916.75</v>
      </c>
      <c r="F2435" s="3" t="s">
        <v>12290</v>
      </c>
      <c r="G2435" s="3" t="s">
        <v>12291</v>
      </c>
      <c r="H2435" s="4">
        <v>43770</v>
      </c>
      <c r="I2435" s="3" t="s">
        <v>68</v>
      </c>
      <c r="J2435" s="6">
        <v>20750</v>
      </c>
      <c r="K2435" s="3" t="s">
        <v>16267</v>
      </c>
      <c r="L2435" s="3" t="s">
        <v>16267</v>
      </c>
      <c r="M2435" s="3"/>
    </row>
    <row r="2436" spans="1:13" s="1" customFormat="1" ht="14.9" customHeight="1" x14ac:dyDescent="0.2">
      <c r="A2436" s="3" t="s">
        <v>454</v>
      </c>
      <c r="B2436" s="3" t="s">
        <v>12992</v>
      </c>
      <c r="C2436" s="4">
        <v>36617</v>
      </c>
      <c r="D2436" s="3" t="s">
        <v>12976</v>
      </c>
      <c r="E2436" s="5">
        <v>78.59</v>
      </c>
      <c r="F2436" s="3" t="s">
        <v>12993</v>
      </c>
      <c r="G2436" s="3" t="s">
        <v>12978</v>
      </c>
      <c r="H2436" s="4">
        <v>38626</v>
      </c>
      <c r="I2436" s="3" t="s">
        <v>142</v>
      </c>
      <c r="J2436" s="6">
        <v>180</v>
      </c>
      <c r="K2436" s="3"/>
      <c r="L2436" s="3"/>
      <c r="M2436" s="3"/>
    </row>
    <row r="2437" spans="1:13" s="1" customFormat="1" ht="14.9" customHeight="1" x14ac:dyDescent="0.2">
      <c r="A2437" s="3" t="s">
        <v>454</v>
      </c>
      <c r="B2437" s="3" t="s">
        <v>12292</v>
      </c>
      <c r="C2437" s="4">
        <v>39082</v>
      </c>
      <c r="D2437" s="3"/>
      <c r="E2437" s="5">
        <v>5216.1499999999996</v>
      </c>
      <c r="F2437" s="3" t="s">
        <v>12293</v>
      </c>
      <c r="G2437" s="3" t="s">
        <v>12291</v>
      </c>
      <c r="H2437" s="4">
        <v>43770</v>
      </c>
      <c r="I2437" s="3" t="s">
        <v>93</v>
      </c>
      <c r="J2437" s="6">
        <v>22250</v>
      </c>
      <c r="K2437" s="3" t="s">
        <v>16267</v>
      </c>
      <c r="L2437" s="3" t="s">
        <v>16267</v>
      </c>
      <c r="M2437" s="3"/>
    </row>
    <row r="2438" spans="1:13" s="1" customFormat="1" ht="14.9" customHeight="1" x14ac:dyDescent="0.2">
      <c r="A2438" s="3" t="s">
        <v>454</v>
      </c>
      <c r="B2438" s="3" t="s">
        <v>12294</v>
      </c>
      <c r="C2438" s="4">
        <v>39020</v>
      </c>
      <c r="D2438" s="3"/>
      <c r="E2438" s="5">
        <v>4168.25</v>
      </c>
      <c r="F2438" s="3" t="s">
        <v>12295</v>
      </c>
      <c r="G2438" s="3" t="s">
        <v>12291</v>
      </c>
      <c r="H2438" s="4">
        <v>43709</v>
      </c>
      <c r="I2438" s="3" t="s">
        <v>93</v>
      </c>
      <c r="J2438" s="6">
        <v>16750</v>
      </c>
      <c r="K2438" s="3" t="s">
        <v>16267</v>
      </c>
      <c r="L2438" s="3" t="s">
        <v>16267</v>
      </c>
      <c r="M2438" s="3"/>
    </row>
    <row r="2439" spans="1:13" s="1" customFormat="1" ht="14.9" customHeight="1" x14ac:dyDescent="0.2">
      <c r="A2439" s="3" t="s">
        <v>187</v>
      </c>
      <c r="B2439" s="3" t="s">
        <v>12099</v>
      </c>
      <c r="C2439" s="4">
        <v>36617</v>
      </c>
      <c r="D2439" s="3" t="s">
        <v>12100</v>
      </c>
      <c r="E2439" s="5">
        <v>1591.2</v>
      </c>
      <c r="F2439" s="3" t="s">
        <v>12101</v>
      </c>
      <c r="G2439" s="3" t="s">
        <v>12102</v>
      </c>
      <c r="H2439" s="4">
        <v>36617</v>
      </c>
      <c r="I2439" s="3" t="s">
        <v>1363</v>
      </c>
      <c r="J2439" s="6">
        <v>18000</v>
      </c>
      <c r="K2439" s="3"/>
      <c r="L2439" s="3"/>
      <c r="M2439" s="3"/>
    </row>
    <row r="2440" spans="1:13" s="1" customFormat="1" ht="14.9" customHeight="1" x14ac:dyDescent="0.2">
      <c r="A2440" s="3" t="s">
        <v>454</v>
      </c>
      <c r="B2440" s="3" t="s">
        <v>4879</v>
      </c>
      <c r="C2440" s="4">
        <v>38811</v>
      </c>
      <c r="D2440" s="3" t="s">
        <v>4873</v>
      </c>
      <c r="E2440" s="5">
        <v>80850</v>
      </c>
      <c r="F2440" s="3" t="s">
        <v>4880</v>
      </c>
      <c r="G2440" s="3" t="s">
        <v>4878</v>
      </c>
      <c r="H2440" s="4">
        <v>45748</v>
      </c>
      <c r="I2440" s="3" t="s">
        <v>27</v>
      </c>
      <c r="J2440" s="6">
        <v>165000</v>
      </c>
      <c r="K2440" s="3"/>
      <c r="L2440" s="3"/>
      <c r="M2440" s="3"/>
    </row>
    <row r="2441" spans="1:13" s="1" customFormat="1" ht="14.9" customHeight="1" x14ac:dyDescent="0.2">
      <c r="A2441" s="3" t="s">
        <v>454</v>
      </c>
      <c r="B2441" s="3" t="s">
        <v>829</v>
      </c>
      <c r="C2441" s="4">
        <v>40269</v>
      </c>
      <c r="D2441" s="3" t="s">
        <v>822</v>
      </c>
      <c r="E2441" s="5">
        <v>5635.5</v>
      </c>
      <c r="F2441" s="3" t="s">
        <v>830</v>
      </c>
      <c r="G2441" s="3" t="s">
        <v>390</v>
      </c>
      <c r="H2441" s="4">
        <v>40269</v>
      </c>
      <c r="I2441" s="3" t="s">
        <v>391</v>
      </c>
      <c r="J2441" s="6">
        <v>12750</v>
      </c>
      <c r="K2441" s="3"/>
      <c r="L2441" s="3"/>
      <c r="M2441" s="3"/>
    </row>
    <row r="2442" spans="1:13" s="1" customFormat="1" ht="14.9" customHeight="1" x14ac:dyDescent="0.2">
      <c r="A2442" s="3" t="s">
        <v>454</v>
      </c>
      <c r="B2442" s="3" t="s">
        <v>8465</v>
      </c>
      <c r="C2442" s="4">
        <v>45017</v>
      </c>
      <c r="D2442" s="3"/>
      <c r="E2442" s="5">
        <v>0</v>
      </c>
      <c r="F2442" s="3" t="s">
        <v>8466</v>
      </c>
      <c r="G2442" s="3" t="s">
        <v>8467</v>
      </c>
      <c r="H2442" s="4">
        <v>45017</v>
      </c>
      <c r="I2442" s="3" t="s">
        <v>33</v>
      </c>
      <c r="J2442" s="6">
        <v>2600</v>
      </c>
      <c r="K2442" s="3"/>
      <c r="L2442" s="3"/>
      <c r="M2442" s="3"/>
    </row>
    <row r="2443" spans="1:13" s="1" customFormat="1" ht="14.9" customHeight="1" x14ac:dyDescent="0.2">
      <c r="A2443" s="3" t="s">
        <v>454</v>
      </c>
      <c r="B2443" s="3" t="s">
        <v>16117</v>
      </c>
      <c r="C2443" s="4">
        <v>33161</v>
      </c>
      <c r="D2443" s="3" t="s">
        <v>16118</v>
      </c>
      <c r="E2443" s="5">
        <v>25823.25</v>
      </c>
      <c r="F2443" s="3" t="s">
        <v>16119</v>
      </c>
      <c r="G2443" s="3" t="s">
        <v>57</v>
      </c>
      <c r="H2443" s="4">
        <v>35309</v>
      </c>
      <c r="I2443" s="3" t="s">
        <v>4315</v>
      </c>
      <c r="J2443" s="6">
        <v>76000</v>
      </c>
      <c r="K2443" s="3"/>
      <c r="L2443" s="3"/>
      <c r="M2443" s="3"/>
    </row>
    <row r="2444" spans="1:13" s="1" customFormat="1" ht="14.9" customHeight="1" x14ac:dyDescent="0.2">
      <c r="A2444" s="3" t="s">
        <v>454</v>
      </c>
      <c r="B2444" s="3" t="s">
        <v>12092</v>
      </c>
      <c r="C2444" s="4">
        <v>34632</v>
      </c>
      <c r="D2444" s="3" t="s">
        <v>12093</v>
      </c>
      <c r="E2444" s="5">
        <v>21756</v>
      </c>
      <c r="F2444" s="3" t="s">
        <v>12094</v>
      </c>
      <c r="G2444" s="3" t="s">
        <v>12095</v>
      </c>
      <c r="H2444" s="4">
        <v>34632</v>
      </c>
      <c r="I2444" s="3" t="s">
        <v>4385</v>
      </c>
      <c r="J2444" s="6">
        <v>222000</v>
      </c>
      <c r="K2444" s="3"/>
      <c r="L2444" s="3"/>
      <c r="M2444" s="3"/>
    </row>
    <row r="2445" spans="1:13" s="1" customFormat="1" ht="14.9" customHeight="1" x14ac:dyDescent="0.2">
      <c r="A2445" s="3" t="s">
        <v>454</v>
      </c>
      <c r="B2445" s="3" t="s">
        <v>12994</v>
      </c>
      <c r="C2445" s="4">
        <v>32964</v>
      </c>
      <c r="D2445" s="3" t="s">
        <v>12976</v>
      </c>
      <c r="E2445" s="5">
        <v>9061</v>
      </c>
      <c r="F2445" s="3" t="s">
        <v>12995</v>
      </c>
      <c r="G2445" s="3" t="s">
        <v>12978</v>
      </c>
      <c r="H2445" s="4">
        <v>32964</v>
      </c>
      <c r="I2445" s="3" t="s">
        <v>27</v>
      </c>
      <c r="J2445" s="6">
        <v>20500</v>
      </c>
      <c r="K2445" s="3"/>
      <c r="L2445" s="3"/>
      <c r="M2445" s="3"/>
    </row>
    <row r="2446" spans="1:13" s="1" customFormat="1" ht="14.9" customHeight="1" x14ac:dyDescent="0.2">
      <c r="A2446" s="3" t="s">
        <v>454</v>
      </c>
      <c r="B2446" s="3" t="s">
        <v>455</v>
      </c>
      <c r="C2446" s="4">
        <v>32964</v>
      </c>
      <c r="D2446" s="3" t="s">
        <v>456</v>
      </c>
      <c r="E2446" s="5">
        <v>9503</v>
      </c>
      <c r="F2446" s="3" t="s">
        <v>457</v>
      </c>
      <c r="G2446" s="3" t="s">
        <v>57</v>
      </c>
      <c r="H2446" s="4">
        <v>45226</v>
      </c>
      <c r="I2446" s="3" t="s">
        <v>27</v>
      </c>
      <c r="J2446" s="6">
        <v>21500</v>
      </c>
      <c r="K2446" s="3"/>
      <c r="L2446" s="3"/>
      <c r="M2446" s="3"/>
    </row>
    <row r="2447" spans="1:13" s="1" customFormat="1" ht="14.9" customHeight="1" x14ac:dyDescent="0.2">
      <c r="A2447" s="3" t="s">
        <v>454</v>
      </c>
      <c r="B2447" s="3" t="s">
        <v>15769</v>
      </c>
      <c r="C2447" s="4">
        <v>36982</v>
      </c>
      <c r="D2447" s="3" t="s">
        <v>15716</v>
      </c>
      <c r="E2447" s="5">
        <v>1237.5999999999999</v>
      </c>
      <c r="F2447" s="3" t="s">
        <v>15770</v>
      </c>
      <c r="G2447" s="3" t="s">
        <v>15585</v>
      </c>
      <c r="H2447" s="4">
        <v>36982</v>
      </c>
      <c r="I2447" s="3" t="s">
        <v>699</v>
      </c>
      <c r="J2447" s="6">
        <v>2800</v>
      </c>
      <c r="K2447" s="3"/>
      <c r="L2447" s="3"/>
      <c r="M2447" s="3"/>
    </row>
    <row r="2448" spans="1:13" s="1" customFormat="1" ht="14.9" customHeight="1" x14ac:dyDescent="0.2">
      <c r="A2448" s="3" t="s">
        <v>454</v>
      </c>
      <c r="B2448" s="3" t="s">
        <v>10291</v>
      </c>
      <c r="C2448" s="4">
        <v>43353</v>
      </c>
      <c r="D2448" s="3"/>
      <c r="E2448" s="5">
        <v>0</v>
      </c>
      <c r="F2448" s="3" t="s">
        <v>10292</v>
      </c>
      <c r="G2448" s="3" t="s">
        <v>10293</v>
      </c>
      <c r="H2448" s="4">
        <v>43353</v>
      </c>
      <c r="I2448" s="3" t="s">
        <v>704</v>
      </c>
      <c r="J2448" s="6">
        <v>325</v>
      </c>
      <c r="K2448" s="3" t="s">
        <v>16267</v>
      </c>
      <c r="L2448" s="3"/>
      <c r="M2448" s="3"/>
    </row>
    <row r="2449" spans="1:13" s="1" customFormat="1" ht="14.9" customHeight="1" x14ac:dyDescent="0.2">
      <c r="A2449" s="3" t="s">
        <v>402</v>
      </c>
      <c r="B2449" s="3" t="s">
        <v>7710</v>
      </c>
      <c r="C2449" s="4">
        <v>34790</v>
      </c>
      <c r="D2449" s="3" t="s">
        <v>7653</v>
      </c>
      <c r="E2449" s="5">
        <v>7293</v>
      </c>
      <c r="F2449" s="3" t="s">
        <v>7711</v>
      </c>
      <c r="G2449" s="3" t="s">
        <v>7655</v>
      </c>
      <c r="H2449" s="4">
        <v>40423</v>
      </c>
      <c r="I2449" s="3" t="s">
        <v>391</v>
      </c>
      <c r="J2449" s="6">
        <v>16500</v>
      </c>
      <c r="K2449" s="3"/>
      <c r="L2449" s="3"/>
      <c r="M2449" s="3"/>
    </row>
    <row r="2450" spans="1:13" s="1" customFormat="1" ht="14.9" customHeight="1" x14ac:dyDescent="0.2">
      <c r="A2450" s="3" t="s">
        <v>402</v>
      </c>
      <c r="B2450" s="3" t="s">
        <v>15109</v>
      </c>
      <c r="C2450" s="4">
        <v>36617</v>
      </c>
      <c r="D2450" s="3" t="s">
        <v>15107</v>
      </c>
      <c r="E2450" s="5">
        <v>7293</v>
      </c>
      <c r="F2450" s="3" t="s">
        <v>15110</v>
      </c>
      <c r="G2450" s="3" t="s">
        <v>13656</v>
      </c>
      <c r="H2450" s="4">
        <v>36617</v>
      </c>
      <c r="I2450" s="3" t="s">
        <v>391</v>
      </c>
      <c r="J2450" s="6">
        <v>16500</v>
      </c>
      <c r="K2450" s="3"/>
      <c r="L2450" s="3"/>
      <c r="M2450" s="3"/>
    </row>
    <row r="2451" spans="1:13" s="1" customFormat="1" ht="14.9" customHeight="1" x14ac:dyDescent="0.2">
      <c r="A2451" s="3" t="s">
        <v>402</v>
      </c>
      <c r="B2451" s="3" t="s">
        <v>10204</v>
      </c>
      <c r="C2451" s="4">
        <v>43709</v>
      </c>
      <c r="D2451" s="3"/>
      <c r="E2451" s="5">
        <v>1215.2</v>
      </c>
      <c r="F2451" s="3" t="s">
        <v>10205</v>
      </c>
      <c r="G2451" s="3" t="s">
        <v>10206</v>
      </c>
      <c r="H2451" s="4">
        <v>43709</v>
      </c>
      <c r="I2451" s="3" t="s">
        <v>33</v>
      </c>
      <c r="J2451" s="6">
        <v>3100</v>
      </c>
      <c r="K2451" s="3" t="s">
        <v>16267</v>
      </c>
      <c r="L2451" s="3"/>
      <c r="M2451" s="3"/>
    </row>
    <row r="2452" spans="1:13" s="1" customFormat="1" ht="14.9" customHeight="1" x14ac:dyDescent="0.2">
      <c r="A2452" s="3" t="s">
        <v>402</v>
      </c>
      <c r="B2452" s="3" t="s">
        <v>7459</v>
      </c>
      <c r="C2452" s="4">
        <v>43709</v>
      </c>
      <c r="D2452" s="3"/>
      <c r="E2452" s="5">
        <v>4392.8</v>
      </c>
      <c r="F2452" s="3" t="s">
        <v>7460</v>
      </c>
      <c r="G2452" s="3" t="s">
        <v>57</v>
      </c>
      <c r="H2452" s="4">
        <v>43709</v>
      </c>
      <c r="I2452" s="3" t="s">
        <v>7338</v>
      </c>
      <c r="J2452" s="6">
        <v>12000</v>
      </c>
      <c r="K2452" s="3" t="s">
        <v>16267</v>
      </c>
      <c r="L2452" s="3" t="s">
        <v>16267</v>
      </c>
      <c r="M2452" s="3"/>
    </row>
    <row r="2453" spans="1:13" s="1" customFormat="1" ht="14.9" customHeight="1" x14ac:dyDescent="0.2">
      <c r="A2453" s="3" t="s">
        <v>402</v>
      </c>
      <c r="B2453" s="3" t="s">
        <v>9173</v>
      </c>
      <c r="C2453" s="4">
        <v>36982</v>
      </c>
      <c r="D2453" s="3"/>
      <c r="E2453" s="5">
        <v>0</v>
      </c>
      <c r="F2453" s="3" t="s">
        <v>9174</v>
      </c>
      <c r="G2453" s="3" t="s">
        <v>9175</v>
      </c>
      <c r="H2453" s="4">
        <v>36982</v>
      </c>
      <c r="I2453" s="3" t="s">
        <v>9176</v>
      </c>
      <c r="J2453" s="6">
        <v>8100</v>
      </c>
      <c r="K2453" s="3" t="s">
        <v>16267</v>
      </c>
      <c r="L2453" s="3"/>
      <c r="M2453" s="3"/>
    </row>
    <row r="2454" spans="1:13" s="1" customFormat="1" ht="14.9" customHeight="1" x14ac:dyDescent="0.2">
      <c r="A2454" s="3" t="s">
        <v>402</v>
      </c>
      <c r="B2454" s="3" t="s">
        <v>403</v>
      </c>
      <c r="C2454" s="4">
        <v>38078</v>
      </c>
      <c r="D2454" s="3" t="s">
        <v>396</v>
      </c>
      <c r="E2454" s="5">
        <v>6961.5</v>
      </c>
      <c r="F2454" s="3" t="s">
        <v>404</v>
      </c>
      <c r="G2454" s="3" t="s">
        <v>390</v>
      </c>
      <c r="H2454" s="4">
        <v>38078</v>
      </c>
      <c r="I2454" s="3" t="s">
        <v>391</v>
      </c>
      <c r="J2454" s="6">
        <v>15750</v>
      </c>
      <c r="K2454" s="3"/>
      <c r="L2454" s="3"/>
      <c r="M2454" s="3"/>
    </row>
    <row r="2455" spans="1:13" s="1" customFormat="1" ht="14.9" customHeight="1" x14ac:dyDescent="0.2">
      <c r="A2455" s="3" t="s">
        <v>402</v>
      </c>
      <c r="B2455" s="3" t="s">
        <v>806</v>
      </c>
      <c r="C2455" s="4">
        <v>36617</v>
      </c>
      <c r="D2455" s="3" t="s">
        <v>807</v>
      </c>
      <c r="E2455" s="5">
        <v>2563.6</v>
      </c>
      <c r="F2455" s="3" t="s">
        <v>808</v>
      </c>
      <c r="G2455" s="3" t="s">
        <v>408</v>
      </c>
      <c r="H2455" s="4">
        <v>36617</v>
      </c>
      <c r="I2455" s="3" t="s">
        <v>27</v>
      </c>
      <c r="J2455" s="6">
        <v>5800</v>
      </c>
      <c r="K2455" s="3"/>
      <c r="L2455" s="3"/>
      <c r="M2455" s="3"/>
    </row>
    <row r="2456" spans="1:13" s="1" customFormat="1" ht="14.9" customHeight="1" x14ac:dyDescent="0.2">
      <c r="A2456" s="3" t="s">
        <v>402</v>
      </c>
      <c r="B2456" s="3" t="s">
        <v>13028</v>
      </c>
      <c r="C2456" s="4">
        <v>32964</v>
      </c>
      <c r="D2456" s="3" t="s">
        <v>13029</v>
      </c>
      <c r="E2456" s="5">
        <v>0</v>
      </c>
      <c r="F2456" s="3" t="s">
        <v>13030</v>
      </c>
      <c r="G2456" s="3" t="s">
        <v>13031</v>
      </c>
      <c r="H2456" s="4">
        <v>32964</v>
      </c>
      <c r="I2456" s="3" t="s">
        <v>21</v>
      </c>
      <c r="J2456" s="6">
        <v>6100</v>
      </c>
      <c r="K2456" s="3" t="s">
        <v>16267</v>
      </c>
      <c r="L2456" s="3"/>
      <c r="M2456" s="3"/>
    </row>
    <row r="2457" spans="1:13" s="1" customFormat="1" ht="14.9" customHeight="1" x14ac:dyDescent="0.2">
      <c r="A2457" s="3" t="s">
        <v>402</v>
      </c>
      <c r="B2457" s="3" t="s">
        <v>13024</v>
      </c>
      <c r="C2457" s="4">
        <v>32964</v>
      </c>
      <c r="D2457" s="3" t="s">
        <v>13025</v>
      </c>
      <c r="E2457" s="5">
        <v>0</v>
      </c>
      <c r="F2457" s="3" t="s">
        <v>13026</v>
      </c>
      <c r="G2457" s="3" t="s">
        <v>13027</v>
      </c>
      <c r="H2457" s="4">
        <v>32964</v>
      </c>
      <c r="I2457" s="3" t="s">
        <v>1350</v>
      </c>
      <c r="J2457" s="6">
        <v>10500</v>
      </c>
      <c r="K2457" s="3" t="s">
        <v>16267</v>
      </c>
      <c r="L2457" s="3"/>
      <c r="M2457" s="3"/>
    </row>
    <row r="2458" spans="1:13" s="1" customFormat="1" ht="14.9" customHeight="1" x14ac:dyDescent="0.2">
      <c r="A2458" s="3" t="s">
        <v>402</v>
      </c>
      <c r="B2458" s="3" t="s">
        <v>9983</v>
      </c>
      <c r="C2458" s="4">
        <v>40544</v>
      </c>
      <c r="D2458" s="3"/>
      <c r="E2458" s="5">
        <v>0</v>
      </c>
      <c r="F2458" s="3" t="s">
        <v>9984</v>
      </c>
      <c r="G2458" s="3" t="s">
        <v>9985</v>
      </c>
      <c r="H2458" s="4">
        <v>40544</v>
      </c>
      <c r="I2458" s="3" t="s">
        <v>68</v>
      </c>
      <c r="J2458" s="6">
        <v>520</v>
      </c>
      <c r="K2458" s="3"/>
      <c r="L2458" s="3"/>
      <c r="M2458" s="3"/>
    </row>
    <row r="2459" spans="1:13" s="1" customFormat="1" ht="14.9" customHeight="1" x14ac:dyDescent="0.2">
      <c r="A2459" s="3" t="s">
        <v>402</v>
      </c>
      <c r="B2459" s="3" t="s">
        <v>3181</v>
      </c>
      <c r="C2459" s="4">
        <v>32964</v>
      </c>
      <c r="D2459" s="3"/>
      <c r="E2459" s="5">
        <v>2342.6</v>
      </c>
      <c r="F2459" s="3" t="s">
        <v>3182</v>
      </c>
      <c r="G2459" s="3" t="s">
        <v>3183</v>
      </c>
      <c r="H2459" s="4">
        <v>32964</v>
      </c>
      <c r="I2459" s="3" t="s">
        <v>554</v>
      </c>
      <c r="J2459" s="6">
        <v>5300</v>
      </c>
      <c r="K2459" s="3"/>
      <c r="L2459" s="3"/>
      <c r="M2459" s="3"/>
    </row>
    <row r="2460" spans="1:13" s="1" customFormat="1" ht="14.9" customHeight="1" x14ac:dyDescent="0.2">
      <c r="A2460" s="3" t="s">
        <v>402</v>
      </c>
      <c r="B2460" s="3" t="s">
        <v>11378</v>
      </c>
      <c r="C2460" s="4">
        <v>32964</v>
      </c>
      <c r="D2460" s="3" t="s">
        <v>11379</v>
      </c>
      <c r="E2460" s="5">
        <v>0</v>
      </c>
      <c r="F2460" s="3" t="s">
        <v>11380</v>
      </c>
      <c r="G2460" s="3" t="s">
        <v>57</v>
      </c>
      <c r="H2460" s="4">
        <v>45481</v>
      </c>
      <c r="I2460" s="3" t="s">
        <v>286</v>
      </c>
      <c r="J2460" s="6">
        <v>10500</v>
      </c>
      <c r="K2460" s="3"/>
      <c r="L2460" s="3"/>
      <c r="M2460" s="3"/>
    </row>
    <row r="2461" spans="1:13" s="1" customFormat="1" ht="14.9" customHeight="1" x14ac:dyDescent="0.2">
      <c r="A2461" s="3" t="s">
        <v>402</v>
      </c>
      <c r="B2461" s="3" t="s">
        <v>14307</v>
      </c>
      <c r="C2461" s="4">
        <v>32964</v>
      </c>
      <c r="D2461" s="3" t="s">
        <v>14294</v>
      </c>
      <c r="E2461" s="5">
        <v>38955</v>
      </c>
      <c r="F2461" s="3" t="s">
        <v>14308</v>
      </c>
      <c r="G2461" s="3" t="s">
        <v>14296</v>
      </c>
      <c r="H2461" s="4">
        <v>32964</v>
      </c>
      <c r="I2461" s="3" t="s">
        <v>4315</v>
      </c>
      <c r="J2461" s="6">
        <v>79500</v>
      </c>
      <c r="K2461" s="3"/>
      <c r="L2461" s="3"/>
      <c r="M2461" s="3"/>
    </row>
    <row r="2462" spans="1:13" s="1" customFormat="1" ht="14.9" customHeight="1" x14ac:dyDescent="0.2">
      <c r="A2462" s="3" t="s">
        <v>402</v>
      </c>
      <c r="B2462" s="3" t="s">
        <v>13017</v>
      </c>
      <c r="C2462" s="4">
        <v>32964</v>
      </c>
      <c r="D2462" s="3" t="s">
        <v>13018</v>
      </c>
      <c r="E2462" s="5">
        <v>800</v>
      </c>
      <c r="F2462" s="3" t="s">
        <v>13019</v>
      </c>
      <c r="G2462" s="3" t="s">
        <v>57</v>
      </c>
      <c r="H2462" s="4">
        <v>32964</v>
      </c>
      <c r="I2462" s="3" t="s">
        <v>1640</v>
      </c>
      <c r="J2462" s="6">
        <v>12500</v>
      </c>
      <c r="K2462" s="3"/>
      <c r="L2462" s="3" t="s">
        <v>16267</v>
      </c>
      <c r="M2462" s="3"/>
    </row>
    <row r="2463" spans="1:13" s="1" customFormat="1" ht="14.9" customHeight="1" x14ac:dyDescent="0.2">
      <c r="A2463" s="3" t="s">
        <v>402</v>
      </c>
      <c r="B2463" s="3" t="s">
        <v>13020</v>
      </c>
      <c r="C2463" s="4">
        <v>42639</v>
      </c>
      <c r="D2463" s="3" t="s">
        <v>13021</v>
      </c>
      <c r="E2463" s="5">
        <v>0</v>
      </c>
      <c r="F2463" s="3" t="s">
        <v>13022</v>
      </c>
      <c r="G2463" s="3" t="s">
        <v>13023</v>
      </c>
      <c r="H2463" s="4">
        <v>42639</v>
      </c>
      <c r="I2463" s="3" t="s">
        <v>21</v>
      </c>
      <c r="J2463" s="6">
        <v>7900</v>
      </c>
      <c r="K2463" s="3" t="s">
        <v>16267</v>
      </c>
      <c r="L2463" s="3"/>
      <c r="M2463" s="3"/>
    </row>
    <row r="2464" spans="1:13" s="1" customFormat="1" ht="14.9" customHeight="1" x14ac:dyDescent="0.2">
      <c r="A2464" s="3" t="s">
        <v>402</v>
      </c>
      <c r="B2464" s="3" t="s">
        <v>7926</v>
      </c>
      <c r="C2464" s="4">
        <v>33136</v>
      </c>
      <c r="D2464" s="3"/>
      <c r="E2464" s="5">
        <v>17238</v>
      </c>
      <c r="F2464" s="3" t="s">
        <v>7927</v>
      </c>
      <c r="G2464" s="3" t="s">
        <v>57</v>
      </c>
      <c r="H2464" s="4">
        <v>38346</v>
      </c>
      <c r="I2464" s="3" t="s">
        <v>68</v>
      </c>
      <c r="J2464" s="6">
        <v>39000</v>
      </c>
      <c r="K2464" s="3"/>
      <c r="L2464" s="3"/>
      <c r="M2464" s="3"/>
    </row>
    <row r="2465" spans="1:13" s="1" customFormat="1" ht="14.9" customHeight="1" x14ac:dyDescent="0.2">
      <c r="A2465" s="3" t="s">
        <v>402</v>
      </c>
      <c r="B2465" s="3" t="s">
        <v>7746</v>
      </c>
      <c r="C2465" s="4">
        <v>36617</v>
      </c>
      <c r="D2465" s="3"/>
      <c r="E2465" s="5">
        <v>1277055</v>
      </c>
      <c r="F2465" s="3" t="s">
        <v>7747</v>
      </c>
      <c r="G2465" s="3" t="s">
        <v>408</v>
      </c>
      <c r="H2465" s="4">
        <v>36617</v>
      </c>
      <c r="I2465" s="3" t="s">
        <v>409</v>
      </c>
      <c r="J2465" s="6">
        <v>2510000</v>
      </c>
      <c r="K2465" s="3"/>
      <c r="L2465" s="3"/>
      <c r="M2465" s="3"/>
    </row>
    <row r="2466" spans="1:13" s="1" customFormat="1" ht="14.9" customHeight="1" x14ac:dyDescent="0.2">
      <c r="A2466" s="3" t="s">
        <v>402</v>
      </c>
      <c r="B2466" s="3" t="s">
        <v>2749</v>
      </c>
      <c r="C2466" s="4">
        <v>44743</v>
      </c>
      <c r="D2466" s="3" t="s">
        <v>2750</v>
      </c>
      <c r="E2466" s="5">
        <v>0</v>
      </c>
      <c r="F2466" s="3" t="s">
        <v>2751</v>
      </c>
      <c r="G2466" s="3" t="s">
        <v>2752</v>
      </c>
      <c r="H2466" s="4">
        <v>44743</v>
      </c>
      <c r="I2466" s="3" t="s">
        <v>27</v>
      </c>
      <c r="J2466" s="6">
        <v>850</v>
      </c>
      <c r="K2466" s="3"/>
      <c r="L2466" s="3"/>
      <c r="M2466" s="3"/>
    </row>
    <row r="2467" spans="1:13" s="1" customFormat="1" ht="14.9" customHeight="1" x14ac:dyDescent="0.2">
      <c r="A2467" s="3" t="s">
        <v>402</v>
      </c>
      <c r="B2467" s="3" t="s">
        <v>5729</v>
      </c>
      <c r="C2467" s="4">
        <v>32964</v>
      </c>
      <c r="D2467" s="3" t="s">
        <v>5723</v>
      </c>
      <c r="E2467" s="5">
        <v>94080</v>
      </c>
      <c r="F2467" s="3" t="s">
        <v>5730</v>
      </c>
      <c r="G2467" s="3" t="s">
        <v>5725</v>
      </c>
      <c r="H2467" s="4">
        <v>32964</v>
      </c>
      <c r="I2467" s="3" t="s">
        <v>5726</v>
      </c>
      <c r="J2467" s="6">
        <v>192000</v>
      </c>
      <c r="K2467" s="3"/>
      <c r="L2467" s="3"/>
      <c r="M2467" s="3"/>
    </row>
    <row r="2468" spans="1:13" s="1" customFormat="1" ht="14.9" customHeight="1" x14ac:dyDescent="0.2">
      <c r="A2468" s="3" t="s">
        <v>10</v>
      </c>
      <c r="B2468" s="3" t="s">
        <v>13439</v>
      </c>
      <c r="C2468" s="4">
        <v>44979</v>
      </c>
      <c r="D2468" s="3" t="s">
        <v>13440</v>
      </c>
      <c r="E2468" s="5">
        <v>54390</v>
      </c>
      <c r="F2468" s="3" t="s">
        <v>13441</v>
      </c>
      <c r="G2468" s="3" t="s">
        <v>13442</v>
      </c>
      <c r="H2468" s="4">
        <v>44979</v>
      </c>
      <c r="I2468" s="3" t="s">
        <v>13443</v>
      </c>
      <c r="J2468" s="6">
        <v>111000</v>
      </c>
      <c r="K2468" s="3"/>
      <c r="L2468" s="3"/>
      <c r="M2468" s="3"/>
    </row>
    <row r="2469" spans="1:13" s="1" customFormat="1" ht="14.9" customHeight="1" x14ac:dyDescent="0.2">
      <c r="A2469" s="3" t="s">
        <v>10</v>
      </c>
      <c r="B2469" s="3" t="s">
        <v>1879</v>
      </c>
      <c r="C2469" s="4">
        <v>40558</v>
      </c>
      <c r="D2469" s="3" t="s">
        <v>1880</v>
      </c>
      <c r="E2469" s="5">
        <v>0</v>
      </c>
      <c r="F2469" s="3" t="s">
        <v>1881</v>
      </c>
      <c r="G2469" s="3" t="s">
        <v>1882</v>
      </c>
      <c r="H2469" s="4">
        <v>41221</v>
      </c>
      <c r="I2469" s="3" t="s">
        <v>33</v>
      </c>
      <c r="J2469" s="6">
        <v>3700</v>
      </c>
      <c r="K2469" s="3" t="s">
        <v>16267</v>
      </c>
      <c r="L2469" s="3"/>
      <c r="M2469" s="3"/>
    </row>
    <row r="2470" spans="1:13" s="1" customFormat="1" ht="14.9" customHeight="1" x14ac:dyDescent="0.2">
      <c r="A2470" s="3" t="s">
        <v>10</v>
      </c>
      <c r="B2470" s="3" t="s">
        <v>9712</v>
      </c>
      <c r="C2470" s="4">
        <v>34790</v>
      </c>
      <c r="D2470" s="3"/>
      <c r="E2470" s="5">
        <v>0</v>
      </c>
      <c r="F2470" s="3" t="s">
        <v>9713</v>
      </c>
      <c r="G2470" s="3" t="s">
        <v>57</v>
      </c>
      <c r="H2470" s="4">
        <v>34790</v>
      </c>
      <c r="I2470" s="3" t="s">
        <v>9714</v>
      </c>
      <c r="J2470" s="6">
        <v>1650</v>
      </c>
      <c r="K2470" s="3"/>
      <c r="L2470" s="3"/>
      <c r="M2470" s="3"/>
    </row>
    <row r="2471" spans="1:13" s="1" customFormat="1" ht="14.9" customHeight="1" x14ac:dyDescent="0.2">
      <c r="A2471" s="3" t="s">
        <v>10</v>
      </c>
      <c r="B2471" s="3" t="s">
        <v>9566</v>
      </c>
      <c r="C2471" s="4">
        <v>42036</v>
      </c>
      <c r="D2471" s="3"/>
      <c r="E2471" s="5">
        <v>0</v>
      </c>
      <c r="F2471" s="3" t="s">
        <v>9567</v>
      </c>
      <c r="G2471" s="3" t="s">
        <v>9568</v>
      </c>
      <c r="H2471" s="4">
        <v>42036</v>
      </c>
      <c r="I2471" s="3" t="s">
        <v>8240</v>
      </c>
      <c r="J2471" s="6">
        <v>2300</v>
      </c>
      <c r="K2471" s="3" t="s">
        <v>16267</v>
      </c>
      <c r="L2471" s="3"/>
      <c r="M2471" s="3"/>
    </row>
    <row r="2472" spans="1:13" s="1" customFormat="1" ht="14.9" customHeight="1" x14ac:dyDescent="0.2">
      <c r="A2472" s="3" t="s">
        <v>10</v>
      </c>
      <c r="B2472" s="3" t="s">
        <v>15771</v>
      </c>
      <c r="C2472" s="4">
        <v>34790</v>
      </c>
      <c r="D2472" s="3" t="s">
        <v>15716</v>
      </c>
      <c r="E2472" s="5">
        <v>229.84</v>
      </c>
      <c r="F2472" s="3" t="s">
        <v>15772</v>
      </c>
      <c r="G2472" s="3" t="s">
        <v>15585</v>
      </c>
      <c r="H2472" s="4">
        <v>34790</v>
      </c>
      <c r="I2472" s="3" t="s">
        <v>699</v>
      </c>
      <c r="J2472" s="6">
        <v>520</v>
      </c>
      <c r="K2472" s="3"/>
      <c r="L2472" s="3"/>
      <c r="M2472" s="3"/>
    </row>
    <row r="2473" spans="1:13" s="1" customFormat="1" ht="14.9" customHeight="1" x14ac:dyDescent="0.2">
      <c r="A2473" s="3" t="s">
        <v>10</v>
      </c>
      <c r="B2473" s="3" t="s">
        <v>13044</v>
      </c>
      <c r="C2473" s="4">
        <v>32964</v>
      </c>
      <c r="D2473" s="3" t="s">
        <v>13045</v>
      </c>
      <c r="E2473" s="5">
        <v>0</v>
      </c>
      <c r="F2473" s="3" t="s">
        <v>13046</v>
      </c>
      <c r="G2473" s="3" t="s">
        <v>13047</v>
      </c>
      <c r="H2473" s="4">
        <v>32964</v>
      </c>
      <c r="I2473" s="3" t="s">
        <v>1350</v>
      </c>
      <c r="J2473" s="6">
        <v>6100</v>
      </c>
      <c r="K2473" s="3" t="s">
        <v>16267</v>
      </c>
      <c r="L2473" s="3"/>
      <c r="M2473" s="3"/>
    </row>
    <row r="2474" spans="1:13" s="1" customFormat="1" ht="14.9" customHeight="1" x14ac:dyDescent="0.2">
      <c r="A2474" s="3" t="s">
        <v>10</v>
      </c>
      <c r="B2474" s="3" t="s">
        <v>11328</v>
      </c>
      <c r="C2474" s="4">
        <v>45164</v>
      </c>
      <c r="D2474" s="3" t="s">
        <v>11329</v>
      </c>
      <c r="E2474" s="5">
        <v>7488.74</v>
      </c>
      <c r="F2474" s="3" t="s">
        <v>11330</v>
      </c>
      <c r="G2474" s="3" t="s">
        <v>11331</v>
      </c>
      <c r="H2474" s="4">
        <v>45164</v>
      </c>
      <c r="I2474" s="3" t="s">
        <v>68</v>
      </c>
      <c r="J2474" s="6">
        <v>32500</v>
      </c>
      <c r="K2474" s="3" t="s">
        <v>16267</v>
      </c>
      <c r="L2474" s="3" t="s">
        <v>16267</v>
      </c>
      <c r="M2474" s="3"/>
    </row>
    <row r="2475" spans="1:13" s="1" customFormat="1" ht="14.9" customHeight="1" x14ac:dyDescent="0.2">
      <c r="A2475" s="3" t="s">
        <v>10</v>
      </c>
      <c r="B2475" s="3" t="s">
        <v>11</v>
      </c>
      <c r="C2475" s="4">
        <v>32964</v>
      </c>
      <c r="D2475" s="3" t="s">
        <v>12</v>
      </c>
      <c r="E2475" s="5">
        <v>101200</v>
      </c>
      <c r="F2475" s="3" t="s">
        <v>13</v>
      </c>
      <c r="G2475" s="3" t="s">
        <v>14</v>
      </c>
      <c r="H2475" s="4">
        <v>32964</v>
      </c>
      <c r="I2475" s="3" t="s">
        <v>15</v>
      </c>
      <c r="J2475" s="6">
        <v>230000</v>
      </c>
      <c r="K2475" s="3" t="s">
        <v>16267</v>
      </c>
      <c r="L2475" s="3"/>
      <c r="M2475" s="3"/>
    </row>
    <row r="2476" spans="1:13" s="1" customFormat="1" ht="14.9" customHeight="1" x14ac:dyDescent="0.2">
      <c r="A2476" s="3" t="s">
        <v>10</v>
      </c>
      <c r="B2476" s="3" t="s">
        <v>4729</v>
      </c>
      <c r="C2476" s="4">
        <v>40513</v>
      </c>
      <c r="D2476" s="3" t="s">
        <v>4730</v>
      </c>
      <c r="E2476" s="5">
        <v>4767.95</v>
      </c>
      <c r="F2476" s="3" t="s">
        <v>4731</v>
      </c>
      <c r="G2476" s="3" t="s">
        <v>57</v>
      </c>
      <c r="H2476" s="4">
        <v>45597</v>
      </c>
      <c r="I2476" s="3" t="s">
        <v>68</v>
      </c>
      <c r="J2476" s="6">
        <v>12750</v>
      </c>
      <c r="K2476" s="3"/>
      <c r="L2476" s="3"/>
      <c r="M2476" s="3"/>
    </row>
    <row r="2477" spans="1:13" s="1" customFormat="1" ht="14.9" customHeight="1" x14ac:dyDescent="0.2">
      <c r="A2477" s="3" t="s">
        <v>10</v>
      </c>
      <c r="B2477" s="3" t="s">
        <v>4036</v>
      </c>
      <c r="C2477" s="4">
        <v>40924</v>
      </c>
      <c r="D2477" s="3" t="s">
        <v>4037</v>
      </c>
      <c r="E2477" s="5">
        <v>800</v>
      </c>
      <c r="F2477" s="3" t="s">
        <v>4038</v>
      </c>
      <c r="G2477" s="3" t="s">
        <v>4039</v>
      </c>
      <c r="H2477" s="4">
        <v>45884</v>
      </c>
      <c r="I2477" s="3" t="s">
        <v>68</v>
      </c>
      <c r="J2477" s="6">
        <v>12750</v>
      </c>
      <c r="K2477" s="3"/>
      <c r="L2477" s="3" t="s">
        <v>16267</v>
      </c>
      <c r="M2477" s="3"/>
    </row>
    <row r="2478" spans="1:13" s="1" customFormat="1" ht="14.9" customHeight="1" x14ac:dyDescent="0.2">
      <c r="A2478" s="3" t="s">
        <v>10</v>
      </c>
      <c r="B2478" s="3" t="s">
        <v>4496</v>
      </c>
      <c r="C2478" s="4">
        <v>40924</v>
      </c>
      <c r="D2478" s="3" t="s">
        <v>4497</v>
      </c>
      <c r="E2478" s="5">
        <v>800</v>
      </c>
      <c r="F2478" s="3" t="s">
        <v>4498</v>
      </c>
      <c r="G2478" s="3" t="s">
        <v>57</v>
      </c>
      <c r="H2478" s="4">
        <v>44076</v>
      </c>
      <c r="I2478" s="3" t="s">
        <v>68</v>
      </c>
      <c r="J2478" s="6">
        <v>12750</v>
      </c>
      <c r="K2478" s="3"/>
      <c r="L2478" s="3" t="s">
        <v>16267</v>
      </c>
      <c r="M2478" s="3"/>
    </row>
    <row r="2479" spans="1:13" s="1" customFormat="1" ht="14.9" customHeight="1" x14ac:dyDescent="0.2">
      <c r="A2479" s="3" t="s">
        <v>10</v>
      </c>
      <c r="B2479" s="3" t="s">
        <v>11277</v>
      </c>
      <c r="C2479" s="4">
        <v>40924</v>
      </c>
      <c r="D2479" s="3" t="s">
        <v>11278</v>
      </c>
      <c r="E2479" s="5">
        <v>4376.0600000000004</v>
      </c>
      <c r="F2479" s="3" t="s">
        <v>11279</v>
      </c>
      <c r="G2479" s="3" t="s">
        <v>57</v>
      </c>
      <c r="H2479" s="4">
        <v>46143</v>
      </c>
      <c r="I2479" s="3" t="s">
        <v>68</v>
      </c>
      <c r="J2479" s="6">
        <v>12750</v>
      </c>
      <c r="K2479" s="3"/>
      <c r="L2479" s="3"/>
      <c r="M2479" s="3"/>
    </row>
    <row r="2480" spans="1:13" s="1" customFormat="1" ht="14.9" customHeight="1" x14ac:dyDescent="0.2">
      <c r="A2480" s="3" t="s">
        <v>10</v>
      </c>
      <c r="B2480" s="3" t="s">
        <v>14873</v>
      </c>
      <c r="C2480" s="4">
        <v>40924</v>
      </c>
      <c r="D2480" s="3" t="s">
        <v>14874</v>
      </c>
      <c r="E2480" s="5">
        <v>2600</v>
      </c>
      <c r="F2480" s="3" t="s">
        <v>14875</v>
      </c>
      <c r="G2480" s="3" t="s">
        <v>14876</v>
      </c>
      <c r="H2480" s="4">
        <v>42627</v>
      </c>
      <c r="I2480" s="3" t="s">
        <v>68</v>
      </c>
      <c r="J2480" s="6">
        <v>19500</v>
      </c>
      <c r="K2480" s="3"/>
      <c r="L2480" s="3" t="s">
        <v>16267</v>
      </c>
      <c r="M2480" s="3"/>
    </row>
    <row r="2481" spans="1:13" s="1" customFormat="1" ht="14.9" customHeight="1" x14ac:dyDescent="0.2">
      <c r="A2481" s="3" t="s">
        <v>10</v>
      </c>
      <c r="B2481" s="3" t="s">
        <v>4544</v>
      </c>
      <c r="C2481" s="4">
        <v>40269</v>
      </c>
      <c r="D2481" s="3" t="s">
        <v>4545</v>
      </c>
      <c r="E2481" s="5">
        <v>1591.2</v>
      </c>
      <c r="F2481" s="3" t="s">
        <v>4546</v>
      </c>
      <c r="G2481" s="3" t="s">
        <v>4547</v>
      </c>
      <c r="H2481" s="4">
        <v>40269</v>
      </c>
      <c r="I2481" s="3" t="s">
        <v>27</v>
      </c>
      <c r="J2481" s="6">
        <v>3600</v>
      </c>
      <c r="K2481" s="3"/>
      <c r="L2481" s="3"/>
      <c r="M2481" s="3"/>
    </row>
    <row r="2482" spans="1:13" s="1" customFormat="1" ht="14.9" customHeight="1" x14ac:dyDescent="0.2">
      <c r="A2482" s="3" t="s">
        <v>10</v>
      </c>
      <c r="B2482" s="3" t="s">
        <v>4548</v>
      </c>
      <c r="C2482" s="4">
        <v>40269</v>
      </c>
      <c r="D2482" s="3" t="s">
        <v>4545</v>
      </c>
      <c r="E2482" s="5">
        <v>0</v>
      </c>
      <c r="F2482" s="3" t="s">
        <v>4549</v>
      </c>
      <c r="G2482" s="3" t="s">
        <v>4547</v>
      </c>
      <c r="H2482" s="4">
        <v>40269</v>
      </c>
      <c r="I2482" s="3" t="s">
        <v>27</v>
      </c>
      <c r="J2482" s="6">
        <v>1450</v>
      </c>
      <c r="K2482" s="3"/>
      <c r="L2482" s="3"/>
      <c r="M2482" s="3"/>
    </row>
    <row r="2483" spans="1:13" s="1" customFormat="1" ht="14.9" customHeight="1" x14ac:dyDescent="0.2">
      <c r="A2483" s="3" t="s">
        <v>10</v>
      </c>
      <c r="B2483" s="3" t="s">
        <v>4550</v>
      </c>
      <c r="C2483" s="4">
        <v>40269</v>
      </c>
      <c r="D2483" s="3" t="s">
        <v>4545</v>
      </c>
      <c r="E2483" s="5">
        <v>0</v>
      </c>
      <c r="F2483" s="3" t="s">
        <v>4551</v>
      </c>
      <c r="G2483" s="3" t="s">
        <v>4547</v>
      </c>
      <c r="H2483" s="4">
        <v>40269</v>
      </c>
      <c r="I2483" s="3" t="s">
        <v>27</v>
      </c>
      <c r="J2483" s="6">
        <v>2600</v>
      </c>
      <c r="K2483" s="3"/>
      <c r="L2483" s="3"/>
      <c r="M2483" s="3"/>
    </row>
    <row r="2484" spans="1:13" s="1" customFormat="1" ht="14.9" customHeight="1" x14ac:dyDescent="0.2">
      <c r="A2484" s="3" t="s">
        <v>10</v>
      </c>
      <c r="B2484" s="3" t="s">
        <v>4552</v>
      </c>
      <c r="C2484" s="4">
        <v>40269</v>
      </c>
      <c r="D2484" s="3" t="s">
        <v>4545</v>
      </c>
      <c r="E2484" s="5">
        <v>0</v>
      </c>
      <c r="F2484" s="3" t="s">
        <v>4553</v>
      </c>
      <c r="G2484" s="3" t="s">
        <v>4547</v>
      </c>
      <c r="H2484" s="4">
        <v>40269</v>
      </c>
      <c r="I2484" s="3" t="s">
        <v>27</v>
      </c>
      <c r="J2484" s="6">
        <v>1850</v>
      </c>
      <c r="K2484" s="3"/>
      <c r="L2484" s="3"/>
      <c r="M2484" s="3"/>
    </row>
    <row r="2485" spans="1:13" s="1" customFormat="1" ht="14.9" customHeight="1" x14ac:dyDescent="0.2">
      <c r="A2485" s="3" t="s">
        <v>10</v>
      </c>
      <c r="B2485" s="3" t="s">
        <v>4554</v>
      </c>
      <c r="C2485" s="4">
        <v>40269</v>
      </c>
      <c r="D2485" s="3" t="s">
        <v>4545</v>
      </c>
      <c r="E2485" s="5">
        <v>0</v>
      </c>
      <c r="F2485" s="3" t="s">
        <v>4555</v>
      </c>
      <c r="G2485" s="3" t="s">
        <v>4547</v>
      </c>
      <c r="H2485" s="4">
        <v>40269</v>
      </c>
      <c r="I2485" s="3" t="s">
        <v>27</v>
      </c>
      <c r="J2485" s="6">
        <v>1975</v>
      </c>
      <c r="K2485" s="3"/>
      <c r="L2485" s="3"/>
      <c r="M2485" s="3"/>
    </row>
    <row r="2486" spans="1:13" s="1" customFormat="1" ht="14.9" customHeight="1" x14ac:dyDescent="0.2">
      <c r="A2486" s="3" t="s">
        <v>10</v>
      </c>
      <c r="B2486" s="3" t="s">
        <v>4556</v>
      </c>
      <c r="C2486" s="4">
        <v>40269</v>
      </c>
      <c r="D2486" s="3" t="s">
        <v>4545</v>
      </c>
      <c r="E2486" s="5">
        <v>0</v>
      </c>
      <c r="F2486" s="3" t="s">
        <v>4557</v>
      </c>
      <c r="G2486" s="3" t="s">
        <v>4547</v>
      </c>
      <c r="H2486" s="4">
        <v>40269</v>
      </c>
      <c r="I2486" s="3" t="s">
        <v>27</v>
      </c>
      <c r="J2486" s="6">
        <v>2475</v>
      </c>
      <c r="K2486" s="3"/>
      <c r="L2486" s="3"/>
      <c r="M2486" s="3"/>
    </row>
    <row r="2487" spans="1:13" s="1" customFormat="1" ht="14.9" customHeight="1" x14ac:dyDescent="0.2">
      <c r="A2487" s="3" t="s">
        <v>10</v>
      </c>
      <c r="B2487" s="3" t="s">
        <v>6361</v>
      </c>
      <c r="C2487" s="4">
        <v>39022</v>
      </c>
      <c r="D2487" s="3"/>
      <c r="E2487" s="5">
        <v>0</v>
      </c>
      <c r="F2487" s="3" t="s">
        <v>6362</v>
      </c>
      <c r="G2487" s="3" t="s">
        <v>57</v>
      </c>
      <c r="H2487" s="4">
        <v>45839</v>
      </c>
      <c r="I2487" s="3" t="s">
        <v>6363</v>
      </c>
      <c r="J2487" s="6">
        <v>9800</v>
      </c>
      <c r="K2487" s="3"/>
      <c r="L2487" s="3"/>
      <c r="M2487" s="3"/>
    </row>
    <row r="2488" spans="1:13" s="1" customFormat="1" ht="14.9" customHeight="1" x14ac:dyDescent="0.2">
      <c r="A2488" s="3" t="s">
        <v>10</v>
      </c>
      <c r="B2488" s="3" t="s">
        <v>10694</v>
      </c>
      <c r="C2488" s="4">
        <v>39706</v>
      </c>
      <c r="D2488" s="3" t="s">
        <v>10695</v>
      </c>
      <c r="E2488" s="5">
        <v>15028</v>
      </c>
      <c r="F2488" s="3" t="s">
        <v>10696</v>
      </c>
      <c r="G2488" s="3" t="s">
        <v>10697</v>
      </c>
      <c r="H2488" s="4">
        <v>41334</v>
      </c>
      <c r="I2488" s="3" t="s">
        <v>142</v>
      </c>
      <c r="J2488" s="6">
        <v>34000</v>
      </c>
      <c r="K2488" s="3"/>
      <c r="L2488" s="3"/>
      <c r="M2488" s="3"/>
    </row>
    <row r="2489" spans="1:13" s="1" customFormat="1" ht="14.9" customHeight="1" x14ac:dyDescent="0.2">
      <c r="A2489" s="3" t="s">
        <v>10</v>
      </c>
      <c r="B2489" s="3" t="s">
        <v>11280</v>
      </c>
      <c r="C2489" s="4">
        <v>40269</v>
      </c>
      <c r="D2489" s="3" t="s">
        <v>11281</v>
      </c>
      <c r="E2489" s="5">
        <v>392.96</v>
      </c>
      <c r="F2489" s="3" t="s">
        <v>11282</v>
      </c>
      <c r="G2489" s="3" t="s">
        <v>57</v>
      </c>
      <c r="H2489" s="4">
        <v>45627</v>
      </c>
      <c r="I2489" s="3" t="s">
        <v>4255</v>
      </c>
      <c r="J2489" s="6">
        <v>12250</v>
      </c>
      <c r="K2489" s="3" t="s">
        <v>16267</v>
      </c>
      <c r="L2489" s="3"/>
      <c r="M2489" s="3"/>
    </row>
    <row r="2490" spans="1:13" s="1" customFormat="1" ht="14.9" customHeight="1" x14ac:dyDescent="0.2">
      <c r="A2490" s="3" t="s">
        <v>10</v>
      </c>
      <c r="B2490" s="3" t="s">
        <v>8637</v>
      </c>
      <c r="C2490" s="4">
        <v>43466</v>
      </c>
      <c r="D2490" s="3"/>
      <c r="E2490" s="5">
        <v>800</v>
      </c>
      <c r="F2490" s="3" t="s">
        <v>8638</v>
      </c>
      <c r="G2490" s="3" t="s">
        <v>8639</v>
      </c>
      <c r="H2490" s="4">
        <v>43466</v>
      </c>
      <c r="I2490" s="3" t="s">
        <v>1719</v>
      </c>
      <c r="J2490" s="6">
        <v>14000</v>
      </c>
      <c r="K2490" s="3"/>
      <c r="L2490" s="3" t="s">
        <v>16267</v>
      </c>
      <c r="M2490" s="3"/>
    </row>
    <row r="2491" spans="1:13" s="1" customFormat="1" ht="14.9" customHeight="1" x14ac:dyDescent="0.2">
      <c r="A2491" s="3" t="s">
        <v>10</v>
      </c>
      <c r="B2491" s="3" t="s">
        <v>6230</v>
      </c>
      <c r="C2491" s="4">
        <v>43466</v>
      </c>
      <c r="D2491" s="3" t="s">
        <v>6231</v>
      </c>
      <c r="E2491" s="5">
        <v>0</v>
      </c>
      <c r="F2491" s="3" t="s">
        <v>6232</v>
      </c>
      <c r="G2491" s="3" t="s">
        <v>57</v>
      </c>
      <c r="H2491" s="4">
        <v>44075</v>
      </c>
      <c r="I2491" s="3" t="s">
        <v>6233</v>
      </c>
      <c r="J2491" s="6">
        <v>12000</v>
      </c>
      <c r="K2491" s="3"/>
      <c r="L2491" s="3"/>
      <c r="M2491" s="3"/>
    </row>
    <row r="2492" spans="1:13" s="1" customFormat="1" ht="14.9" customHeight="1" x14ac:dyDescent="0.2">
      <c r="A2492" s="3" t="s">
        <v>10</v>
      </c>
      <c r="B2492" s="3" t="s">
        <v>4199</v>
      </c>
      <c r="C2492" s="4">
        <v>43466</v>
      </c>
      <c r="D2492" s="3" t="s">
        <v>4200</v>
      </c>
      <c r="E2492" s="5">
        <v>0</v>
      </c>
      <c r="F2492" s="3" t="s">
        <v>4201</v>
      </c>
      <c r="G2492" s="3" t="s">
        <v>57</v>
      </c>
      <c r="H2492" s="4">
        <v>45966</v>
      </c>
      <c r="I2492" s="3" t="s">
        <v>27</v>
      </c>
      <c r="J2492" s="6">
        <v>2475</v>
      </c>
      <c r="K2492" s="3"/>
      <c r="L2492" s="3"/>
      <c r="M2492" s="3"/>
    </row>
    <row r="2493" spans="1:13" s="1" customFormat="1" ht="14.9" customHeight="1" x14ac:dyDescent="0.2">
      <c r="A2493" s="3" t="s">
        <v>10</v>
      </c>
      <c r="B2493" s="3" t="s">
        <v>5066</v>
      </c>
      <c r="C2493" s="4">
        <v>45966</v>
      </c>
      <c r="D2493" s="3" t="s">
        <v>5067</v>
      </c>
      <c r="E2493" s="5">
        <v>0</v>
      </c>
      <c r="F2493" s="3" t="s">
        <v>5068</v>
      </c>
      <c r="G2493" s="3" t="s">
        <v>5069</v>
      </c>
      <c r="H2493" s="4">
        <v>45966</v>
      </c>
      <c r="I2493" s="3" t="s">
        <v>27</v>
      </c>
      <c r="J2493" s="6">
        <v>11500</v>
      </c>
      <c r="K2493" s="3"/>
      <c r="L2493" s="3"/>
      <c r="M2493" s="3"/>
    </row>
    <row r="2494" spans="1:13" s="1" customFormat="1" ht="14.9" customHeight="1" x14ac:dyDescent="0.2">
      <c r="A2494" s="3" t="s">
        <v>10</v>
      </c>
      <c r="B2494" s="3" t="s">
        <v>15292</v>
      </c>
      <c r="C2494" s="4">
        <v>32964</v>
      </c>
      <c r="D2494" s="3" t="s">
        <v>15293</v>
      </c>
      <c r="E2494" s="5">
        <v>23240.93</v>
      </c>
      <c r="F2494" s="3" t="s">
        <v>15294</v>
      </c>
      <c r="G2494" s="3" t="s">
        <v>15295</v>
      </c>
      <c r="H2494" s="4">
        <v>39333</v>
      </c>
      <c r="I2494" s="3" t="s">
        <v>68</v>
      </c>
      <c r="J2494" s="6">
        <v>70000</v>
      </c>
      <c r="K2494" s="3"/>
      <c r="L2494" s="3"/>
      <c r="M2494" s="3"/>
    </row>
    <row r="2495" spans="1:13" s="1" customFormat="1" ht="14.9" customHeight="1" x14ac:dyDescent="0.2">
      <c r="A2495" s="3" t="s">
        <v>10</v>
      </c>
      <c r="B2495" s="3" t="s">
        <v>15296</v>
      </c>
      <c r="C2495" s="4">
        <v>39333</v>
      </c>
      <c r="D2495" s="3" t="s">
        <v>15293</v>
      </c>
      <c r="E2495" s="5">
        <v>3049.8</v>
      </c>
      <c r="F2495" s="3" t="s">
        <v>15297</v>
      </c>
      <c r="G2495" s="3" t="s">
        <v>15295</v>
      </c>
      <c r="H2495" s="4">
        <v>40390</v>
      </c>
      <c r="I2495" s="3" t="s">
        <v>142</v>
      </c>
      <c r="J2495" s="6">
        <v>6900</v>
      </c>
      <c r="K2495" s="3"/>
      <c r="L2495" s="3"/>
      <c r="M2495" s="3"/>
    </row>
    <row r="2496" spans="1:13" s="1" customFormat="1" ht="14.9" customHeight="1" x14ac:dyDescent="0.2">
      <c r="A2496" s="3" t="s">
        <v>10</v>
      </c>
      <c r="B2496" s="3" t="s">
        <v>471</v>
      </c>
      <c r="C2496" s="4">
        <v>45695</v>
      </c>
      <c r="D2496" s="3" t="s">
        <v>472</v>
      </c>
      <c r="E2496" s="5">
        <v>14917.5</v>
      </c>
      <c r="F2496" s="3" t="s">
        <v>473</v>
      </c>
      <c r="G2496" s="3" t="s">
        <v>474</v>
      </c>
      <c r="H2496" s="4">
        <v>45695</v>
      </c>
      <c r="I2496" s="3" t="s">
        <v>27</v>
      </c>
      <c r="J2496" s="6">
        <v>33750</v>
      </c>
      <c r="K2496" s="3"/>
      <c r="L2496" s="3"/>
      <c r="M2496" s="3"/>
    </row>
    <row r="2497" spans="1:13" s="1" customFormat="1" ht="14.9" customHeight="1" x14ac:dyDescent="0.2">
      <c r="A2497" s="3" t="s">
        <v>10</v>
      </c>
      <c r="B2497" s="3" t="s">
        <v>5630</v>
      </c>
      <c r="C2497" s="4">
        <v>43701</v>
      </c>
      <c r="D2497" s="3" t="s">
        <v>5631</v>
      </c>
      <c r="E2497" s="5">
        <v>0</v>
      </c>
      <c r="F2497" s="3" t="s">
        <v>5632</v>
      </c>
      <c r="G2497" s="3" t="s">
        <v>5633</v>
      </c>
      <c r="H2497" s="4">
        <v>43701</v>
      </c>
      <c r="I2497" s="3" t="s">
        <v>33</v>
      </c>
      <c r="J2497" s="6">
        <v>3100</v>
      </c>
      <c r="K2497" s="3" t="s">
        <v>16267</v>
      </c>
      <c r="L2497" s="3"/>
      <c r="M2497" s="3"/>
    </row>
    <row r="2498" spans="1:13" s="1" customFormat="1" ht="14.9" customHeight="1" x14ac:dyDescent="0.2">
      <c r="A2498" s="3" t="s">
        <v>10</v>
      </c>
      <c r="B2498" s="3" t="s">
        <v>13052</v>
      </c>
      <c r="C2498" s="4">
        <v>32964</v>
      </c>
      <c r="D2498" s="3" t="s">
        <v>13053</v>
      </c>
      <c r="E2498" s="5">
        <v>0</v>
      </c>
      <c r="F2498" s="3" t="s">
        <v>13054</v>
      </c>
      <c r="G2498" s="3" t="s">
        <v>57</v>
      </c>
      <c r="H2498" s="4">
        <v>39814</v>
      </c>
      <c r="I2498" s="3" t="s">
        <v>98</v>
      </c>
      <c r="J2498" s="6">
        <v>860</v>
      </c>
      <c r="K2498" s="3" t="s">
        <v>16267</v>
      </c>
      <c r="L2498" s="3"/>
      <c r="M2498" s="3"/>
    </row>
    <row r="2499" spans="1:13" s="1" customFormat="1" ht="14.9" customHeight="1" x14ac:dyDescent="0.2">
      <c r="A2499" s="3" t="s">
        <v>10</v>
      </c>
      <c r="B2499" s="3" t="s">
        <v>13048</v>
      </c>
      <c r="C2499" s="4">
        <v>32964</v>
      </c>
      <c r="D2499" s="3" t="s">
        <v>13049</v>
      </c>
      <c r="E2499" s="5">
        <v>0</v>
      </c>
      <c r="F2499" s="3" t="s">
        <v>13050</v>
      </c>
      <c r="G2499" s="3" t="s">
        <v>13051</v>
      </c>
      <c r="H2499" s="4">
        <v>32964</v>
      </c>
      <c r="I2499" s="3" t="s">
        <v>21</v>
      </c>
      <c r="J2499" s="6">
        <v>6500</v>
      </c>
      <c r="K2499" s="3" t="s">
        <v>16267</v>
      </c>
      <c r="L2499" s="3"/>
      <c r="M2499" s="3"/>
    </row>
    <row r="2500" spans="1:13" s="1" customFormat="1" ht="14.9" customHeight="1" x14ac:dyDescent="0.2">
      <c r="A2500" s="3" t="s">
        <v>10</v>
      </c>
      <c r="B2500" s="3" t="s">
        <v>4652</v>
      </c>
      <c r="C2500" s="4">
        <v>32964</v>
      </c>
      <c r="D2500" s="3" t="s">
        <v>4575</v>
      </c>
      <c r="E2500" s="5">
        <v>11271</v>
      </c>
      <c r="F2500" s="3" t="s">
        <v>4653</v>
      </c>
      <c r="G2500" s="3" t="s">
        <v>621</v>
      </c>
      <c r="H2500" s="4">
        <v>32964</v>
      </c>
      <c r="I2500" s="3" t="s">
        <v>4315</v>
      </c>
      <c r="J2500" s="6">
        <v>25500</v>
      </c>
      <c r="K2500" s="3"/>
      <c r="L2500" s="3"/>
      <c r="M2500" s="3"/>
    </row>
    <row r="2501" spans="1:13" s="1" customFormat="1" ht="14.9" customHeight="1" x14ac:dyDescent="0.2">
      <c r="A2501" s="3" t="s">
        <v>10</v>
      </c>
      <c r="B2501" s="3" t="s">
        <v>2540</v>
      </c>
      <c r="C2501" s="4">
        <v>32964</v>
      </c>
      <c r="D2501" s="3" t="s">
        <v>2541</v>
      </c>
      <c r="E2501" s="5">
        <v>13169.86</v>
      </c>
      <c r="F2501" s="3" t="s">
        <v>2542</v>
      </c>
      <c r="G2501" s="3" t="s">
        <v>57</v>
      </c>
      <c r="H2501" s="4">
        <v>45950</v>
      </c>
      <c r="I2501" s="3" t="s">
        <v>218</v>
      </c>
      <c r="J2501" s="6">
        <v>69250</v>
      </c>
      <c r="K2501" s="3" t="s">
        <v>16267</v>
      </c>
      <c r="L2501" s="3" t="s">
        <v>16267</v>
      </c>
      <c r="M2501" s="3" t="s">
        <v>16267</v>
      </c>
    </row>
    <row r="2502" spans="1:13" s="1" customFormat="1" ht="14.9" customHeight="1" x14ac:dyDescent="0.2">
      <c r="A2502" s="3" t="s">
        <v>10</v>
      </c>
      <c r="B2502" s="3" t="s">
        <v>15340</v>
      </c>
      <c r="C2502" s="4">
        <v>41000</v>
      </c>
      <c r="D2502" s="3" t="s">
        <v>15341</v>
      </c>
      <c r="E2502" s="5">
        <v>0</v>
      </c>
      <c r="F2502" s="3" t="s">
        <v>15342</v>
      </c>
      <c r="G2502" s="3" t="s">
        <v>57</v>
      </c>
      <c r="H2502" s="4">
        <v>41000</v>
      </c>
      <c r="I2502" s="3" t="s">
        <v>27</v>
      </c>
      <c r="J2502" s="6">
        <v>740</v>
      </c>
      <c r="K2502" s="3"/>
      <c r="L2502" s="3"/>
      <c r="M2502" s="3"/>
    </row>
    <row r="2503" spans="1:13" s="1" customFormat="1" ht="14.9" customHeight="1" x14ac:dyDescent="0.2">
      <c r="A2503" s="3" t="s">
        <v>10</v>
      </c>
      <c r="B2503" s="3" t="s">
        <v>13270</v>
      </c>
      <c r="C2503" s="4">
        <v>42324</v>
      </c>
      <c r="D2503" s="3" t="s">
        <v>13271</v>
      </c>
      <c r="E2503" s="5">
        <v>0</v>
      </c>
      <c r="F2503" s="3" t="s">
        <v>13272</v>
      </c>
      <c r="G2503" s="3" t="s">
        <v>13273</v>
      </c>
      <c r="H2503" s="4">
        <v>42324</v>
      </c>
      <c r="I2503" s="3" t="s">
        <v>1380</v>
      </c>
      <c r="J2503" s="6">
        <v>4400</v>
      </c>
      <c r="K2503" s="3"/>
      <c r="L2503" s="3"/>
      <c r="M2503" s="3"/>
    </row>
    <row r="2504" spans="1:13" s="1" customFormat="1" ht="14.9" customHeight="1" x14ac:dyDescent="0.2">
      <c r="A2504" s="3" t="s">
        <v>10</v>
      </c>
      <c r="B2504" s="3" t="s">
        <v>13040</v>
      </c>
      <c r="C2504" s="4">
        <v>32964</v>
      </c>
      <c r="D2504" s="3" t="s">
        <v>13041</v>
      </c>
      <c r="E2504" s="5">
        <v>106708</v>
      </c>
      <c r="F2504" s="3" t="s">
        <v>13042</v>
      </c>
      <c r="G2504" s="3" t="s">
        <v>13043</v>
      </c>
      <c r="H2504" s="4">
        <v>32964</v>
      </c>
      <c r="I2504" s="3" t="s">
        <v>11218</v>
      </c>
      <c r="J2504" s="6">
        <v>1030000</v>
      </c>
      <c r="K2504" s="3"/>
      <c r="L2504" s="3"/>
      <c r="M2504" s="3"/>
    </row>
    <row r="2505" spans="1:13" s="1" customFormat="1" ht="14.9" customHeight="1" x14ac:dyDescent="0.2">
      <c r="A2505" s="3" t="s">
        <v>10</v>
      </c>
      <c r="B2505" s="3" t="s">
        <v>15612</v>
      </c>
      <c r="C2505" s="4">
        <v>32964</v>
      </c>
      <c r="D2505" s="3" t="s">
        <v>15583</v>
      </c>
      <c r="E2505" s="5">
        <v>6851</v>
      </c>
      <c r="F2505" s="3" t="s">
        <v>15613</v>
      </c>
      <c r="G2505" s="3" t="s">
        <v>15593</v>
      </c>
      <c r="H2505" s="4">
        <v>32964</v>
      </c>
      <c r="I2505" s="3" t="s">
        <v>699</v>
      </c>
      <c r="J2505" s="6">
        <v>15500</v>
      </c>
      <c r="K2505" s="3"/>
      <c r="L2505" s="3"/>
      <c r="M2505" s="3"/>
    </row>
    <row r="2506" spans="1:13" s="1" customFormat="1" ht="14.9" customHeight="1" x14ac:dyDescent="0.2">
      <c r="A2506" s="3" t="s">
        <v>187</v>
      </c>
      <c r="B2506" s="3" t="s">
        <v>3650</v>
      </c>
      <c r="C2506" s="4">
        <v>42461</v>
      </c>
      <c r="D2506" s="3" t="s">
        <v>3638</v>
      </c>
      <c r="E2506" s="5">
        <v>278.45999999999998</v>
      </c>
      <c r="F2506" s="3" t="s">
        <v>3651</v>
      </c>
      <c r="G2506" s="3" t="s">
        <v>3640</v>
      </c>
      <c r="H2506" s="4">
        <v>42461</v>
      </c>
      <c r="I2506" s="3" t="s">
        <v>3641</v>
      </c>
      <c r="J2506" s="6">
        <v>630</v>
      </c>
      <c r="K2506" s="3"/>
      <c r="L2506" s="3"/>
      <c r="M2506" s="3"/>
    </row>
    <row r="2507" spans="1:13" s="1" customFormat="1" ht="14.9" customHeight="1" x14ac:dyDescent="0.2">
      <c r="A2507" s="3" t="s">
        <v>187</v>
      </c>
      <c r="B2507" s="3" t="s">
        <v>10061</v>
      </c>
      <c r="C2507" s="4">
        <v>34929</v>
      </c>
      <c r="D2507" s="3"/>
      <c r="E2507" s="5">
        <v>0</v>
      </c>
      <c r="F2507" s="3" t="s">
        <v>10062</v>
      </c>
      <c r="G2507" s="3" t="s">
        <v>57</v>
      </c>
      <c r="H2507" s="4">
        <v>34929</v>
      </c>
      <c r="I2507" s="3" t="s">
        <v>27</v>
      </c>
      <c r="J2507" s="6">
        <v>2900</v>
      </c>
      <c r="K2507" s="3"/>
      <c r="L2507" s="3"/>
      <c r="M2507" s="3"/>
    </row>
    <row r="2508" spans="1:13" s="1" customFormat="1" ht="14.9" customHeight="1" x14ac:dyDescent="0.2">
      <c r="A2508" s="3" t="s">
        <v>187</v>
      </c>
      <c r="B2508" s="3" t="s">
        <v>13469</v>
      </c>
      <c r="C2508" s="4">
        <v>38808</v>
      </c>
      <c r="D2508" s="3" t="s">
        <v>13470</v>
      </c>
      <c r="E2508" s="5">
        <v>0</v>
      </c>
      <c r="F2508" s="3" t="s">
        <v>13471</v>
      </c>
      <c r="G2508" s="3" t="s">
        <v>13472</v>
      </c>
      <c r="H2508" s="4">
        <v>40246</v>
      </c>
      <c r="I2508" s="3" t="s">
        <v>1370</v>
      </c>
      <c r="J2508" s="6">
        <v>2800</v>
      </c>
      <c r="K2508" s="3" t="s">
        <v>16267</v>
      </c>
      <c r="L2508" s="3"/>
      <c r="M2508" s="3"/>
    </row>
    <row r="2509" spans="1:13" s="1" customFormat="1" ht="14.9" customHeight="1" x14ac:dyDescent="0.2">
      <c r="A2509" s="3" t="s">
        <v>187</v>
      </c>
      <c r="B2509" s="3" t="s">
        <v>9812</v>
      </c>
      <c r="C2509" s="4">
        <v>32964</v>
      </c>
      <c r="D2509" s="3"/>
      <c r="E2509" s="5">
        <v>7462.92</v>
      </c>
      <c r="F2509" s="3" t="s">
        <v>9813</v>
      </c>
      <c r="G2509" s="3" t="s">
        <v>9814</v>
      </c>
      <c r="H2509" s="4">
        <v>40661</v>
      </c>
      <c r="I2509" s="3" t="s">
        <v>218</v>
      </c>
      <c r="J2509" s="6">
        <v>47750</v>
      </c>
      <c r="K2509" s="3" t="s">
        <v>16267</v>
      </c>
      <c r="L2509" s="3" t="s">
        <v>16267</v>
      </c>
      <c r="M2509" s="3" t="s">
        <v>16267</v>
      </c>
    </row>
    <row r="2510" spans="1:13" s="1" customFormat="1" ht="14.9" customHeight="1" x14ac:dyDescent="0.2">
      <c r="A2510" s="3" t="s">
        <v>187</v>
      </c>
      <c r="B2510" s="3" t="s">
        <v>4326</v>
      </c>
      <c r="C2510" s="4">
        <v>32964</v>
      </c>
      <c r="D2510" s="3" t="s">
        <v>4327</v>
      </c>
      <c r="E2510" s="5">
        <v>9212</v>
      </c>
      <c r="F2510" s="3" t="s">
        <v>4328</v>
      </c>
      <c r="G2510" s="3" t="s">
        <v>621</v>
      </c>
      <c r="H2510" s="4">
        <v>32964</v>
      </c>
      <c r="I2510" s="3" t="s">
        <v>4315</v>
      </c>
      <c r="J2510" s="6">
        <v>94000</v>
      </c>
      <c r="K2510" s="3"/>
      <c r="L2510" s="3"/>
      <c r="M2510" s="3"/>
    </row>
    <row r="2511" spans="1:13" s="1" customFormat="1" ht="14.9" customHeight="1" x14ac:dyDescent="0.2">
      <c r="A2511" s="3" t="s">
        <v>187</v>
      </c>
      <c r="B2511" s="3" t="s">
        <v>13466</v>
      </c>
      <c r="C2511" s="4">
        <v>40532</v>
      </c>
      <c r="D2511" s="3" t="s">
        <v>13467</v>
      </c>
      <c r="E2511" s="5">
        <v>408.68</v>
      </c>
      <c r="F2511" s="3" t="s">
        <v>13468</v>
      </c>
      <c r="G2511" s="3" t="s">
        <v>57</v>
      </c>
      <c r="H2511" s="4">
        <v>40532</v>
      </c>
      <c r="I2511" s="3" t="s">
        <v>1640</v>
      </c>
      <c r="J2511" s="6">
        <v>13000</v>
      </c>
      <c r="K2511" s="3"/>
      <c r="L2511" s="3"/>
      <c r="M2511" s="3"/>
    </row>
    <row r="2512" spans="1:13" s="1" customFormat="1" ht="14.9" customHeight="1" x14ac:dyDescent="0.2">
      <c r="A2512" s="3" t="s">
        <v>383</v>
      </c>
      <c r="B2512" s="3" t="s">
        <v>8727</v>
      </c>
      <c r="C2512" s="4">
        <v>41743</v>
      </c>
      <c r="D2512" s="3"/>
      <c r="E2512" s="5">
        <v>0</v>
      </c>
      <c r="F2512" s="3" t="s">
        <v>8728</v>
      </c>
      <c r="G2512" s="3" t="s">
        <v>8729</v>
      </c>
      <c r="H2512" s="4">
        <v>41743</v>
      </c>
      <c r="I2512" s="3" t="s">
        <v>33</v>
      </c>
      <c r="J2512" s="6">
        <v>3300</v>
      </c>
      <c r="K2512" s="3" t="s">
        <v>16267</v>
      </c>
      <c r="L2512" s="3"/>
      <c r="M2512" s="3"/>
    </row>
    <row r="2513" spans="1:13" s="1" customFormat="1" ht="14.9" customHeight="1" x14ac:dyDescent="0.2">
      <c r="A2513" s="3" t="s">
        <v>187</v>
      </c>
      <c r="B2513" s="3" t="s">
        <v>4359</v>
      </c>
      <c r="C2513" s="4">
        <v>44791</v>
      </c>
      <c r="D2513" s="3" t="s">
        <v>4360</v>
      </c>
      <c r="E2513" s="5">
        <v>13291.8</v>
      </c>
      <c r="F2513" s="3" t="s">
        <v>4361</v>
      </c>
      <c r="G2513" s="3" t="s">
        <v>3421</v>
      </c>
      <c r="H2513" s="4">
        <v>44791</v>
      </c>
      <c r="I2513" s="3" t="s">
        <v>218</v>
      </c>
      <c r="J2513" s="6">
        <v>45000</v>
      </c>
      <c r="K2513" s="3" t="s">
        <v>16267</v>
      </c>
      <c r="L2513" s="3"/>
      <c r="M2513" s="3" t="s">
        <v>16267</v>
      </c>
    </row>
    <row r="2514" spans="1:13" s="1" customFormat="1" ht="14.9" customHeight="1" x14ac:dyDescent="0.2">
      <c r="A2514" s="3" t="s">
        <v>187</v>
      </c>
      <c r="B2514" s="3" t="s">
        <v>9698</v>
      </c>
      <c r="C2514" s="4">
        <v>32964</v>
      </c>
      <c r="D2514" s="3"/>
      <c r="E2514" s="5">
        <v>2283.29</v>
      </c>
      <c r="F2514" s="3" t="s">
        <v>9699</v>
      </c>
      <c r="G2514" s="3" t="s">
        <v>57</v>
      </c>
      <c r="H2514" s="4">
        <v>43182</v>
      </c>
      <c r="I2514" s="3" t="s">
        <v>218</v>
      </c>
      <c r="J2514" s="6">
        <v>18000</v>
      </c>
      <c r="K2514" s="3" t="s">
        <v>16267</v>
      </c>
      <c r="L2514" s="3" t="s">
        <v>16267</v>
      </c>
      <c r="M2514" s="3" t="s">
        <v>16267</v>
      </c>
    </row>
    <row r="2515" spans="1:13" s="1" customFormat="1" ht="14.9" customHeight="1" x14ac:dyDescent="0.2">
      <c r="A2515" s="3" t="s">
        <v>187</v>
      </c>
      <c r="B2515" s="3" t="s">
        <v>9632</v>
      </c>
      <c r="C2515" s="4">
        <v>43678</v>
      </c>
      <c r="D2515" s="3"/>
      <c r="E2515" s="5">
        <v>0</v>
      </c>
      <c r="F2515" s="3" t="s">
        <v>9633</v>
      </c>
      <c r="G2515" s="3" t="s">
        <v>57</v>
      </c>
      <c r="H2515" s="4">
        <v>43678</v>
      </c>
      <c r="I2515" s="3" t="s">
        <v>98</v>
      </c>
      <c r="J2515" s="6">
        <v>3400</v>
      </c>
      <c r="K2515" s="3" t="s">
        <v>16267</v>
      </c>
      <c r="L2515" s="3"/>
      <c r="M2515" s="3"/>
    </row>
    <row r="2516" spans="1:13" s="1" customFormat="1" ht="14.9" customHeight="1" x14ac:dyDescent="0.2">
      <c r="A2516" s="3" t="s">
        <v>187</v>
      </c>
      <c r="B2516" s="3" t="s">
        <v>324</v>
      </c>
      <c r="C2516" s="4">
        <v>32964</v>
      </c>
      <c r="D2516" s="3" t="s">
        <v>325</v>
      </c>
      <c r="E2516" s="5">
        <v>98980</v>
      </c>
      <c r="F2516" s="3" t="s">
        <v>326</v>
      </c>
      <c r="G2516" s="3" t="s">
        <v>327</v>
      </c>
      <c r="H2516" s="4">
        <v>45809</v>
      </c>
      <c r="I2516" s="3" t="s">
        <v>93</v>
      </c>
      <c r="J2516" s="6">
        <v>202000</v>
      </c>
      <c r="K2516" s="3"/>
      <c r="L2516" s="3"/>
      <c r="M2516" s="3"/>
    </row>
    <row r="2517" spans="1:13" s="1" customFormat="1" ht="14.9" customHeight="1" x14ac:dyDescent="0.2">
      <c r="A2517" s="3" t="s">
        <v>187</v>
      </c>
      <c r="B2517" s="3" t="s">
        <v>11120</v>
      </c>
      <c r="C2517" s="4">
        <v>41700</v>
      </c>
      <c r="D2517" s="3" t="s">
        <v>11121</v>
      </c>
      <c r="E2517" s="5">
        <v>0</v>
      </c>
      <c r="F2517" s="3" t="s">
        <v>11122</v>
      </c>
      <c r="G2517" s="3" t="s">
        <v>11123</v>
      </c>
      <c r="H2517" s="4">
        <v>44796</v>
      </c>
      <c r="I2517" s="3" t="s">
        <v>11124</v>
      </c>
      <c r="J2517" s="6">
        <v>8600</v>
      </c>
      <c r="K2517" s="3"/>
      <c r="L2517" s="3"/>
      <c r="M2517" s="3"/>
    </row>
    <row r="2518" spans="1:13" s="1" customFormat="1" ht="14.9" customHeight="1" x14ac:dyDescent="0.2">
      <c r="A2518" s="3" t="s">
        <v>187</v>
      </c>
      <c r="B2518" s="3" t="s">
        <v>328</v>
      </c>
      <c r="C2518" s="4">
        <v>43282</v>
      </c>
      <c r="D2518" s="3" t="s">
        <v>325</v>
      </c>
      <c r="E2518" s="5">
        <v>55370</v>
      </c>
      <c r="F2518" s="3" t="s">
        <v>329</v>
      </c>
      <c r="G2518" s="3" t="s">
        <v>327</v>
      </c>
      <c r="H2518" s="4">
        <v>43282</v>
      </c>
      <c r="I2518" s="3" t="s">
        <v>93</v>
      </c>
      <c r="J2518" s="6">
        <v>113000</v>
      </c>
      <c r="K2518" s="3"/>
      <c r="L2518" s="3"/>
      <c r="M2518" s="3"/>
    </row>
    <row r="2519" spans="1:13" s="1" customFormat="1" ht="14.9" customHeight="1" x14ac:dyDescent="0.2">
      <c r="A2519" s="3" t="s">
        <v>187</v>
      </c>
      <c r="B2519" s="3" t="s">
        <v>7960</v>
      </c>
      <c r="C2519" s="4">
        <v>32964</v>
      </c>
      <c r="D2519" s="3"/>
      <c r="E2519" s="5">
        <v>0</v>
      </c>
      <c r="F2519" s="3" t="s">
        <v>7961</v>
      </c>
      <c r="G2519" s="3" t="s">
        <v>57</v>
      </c>
      <c r="H2519" s="4">
        <v>40919</v>
      </c>
      <c r="I2519" s="3" t="s">
        <v>98</v>
      </c>
      <c r="J2519" s="6">
        <v>10500</v>
      </c>
      <c r="K2519" s="3" t="s">
        <v>16267</v>
      </c>
      <c r="L2519" s="3"/>
      <c r="M2519" s="3"/>
    </row>
    <row r="2520" spans="1:13" s="1" customFormat="1" ht="14.9" customHeight="1" x14ac:dyDescent="0.2">
      <c r="A2520" s="3" t="s">
        <v>187</v>
      </c>
      <c r="B2520" s="3" t="s">
        <v>1817</v>
      </c>
      <c r="C2520" s="4">
        <v>42056</v>
      </c>
      <c r="D2520" s="3" t="s">
        <v>1818</v>
      </c>
      <c r="E2520" s="5">
        <v>20084.75</v>
      </c>
      <c r="F2520" s="3" t="s">
        <v>1819</v>
      </c>
      <c r="G2520" s="3" t="s">
        <v>57</v>
      </c>
      <c r="H2520" s="4">
        <v>42056</v>
      </c>
      <c r="I2520" s="3" t="s">
        <v>27</v>
      </c>
      <c r="J2520" s="6">
        <v>51500</v>
      </c>
      <c r="K2520" s="3"/>
      <c r="L2520" s="3"/>
      <c r="M2520" s="3"/>
    </row>
    <row r="2521" spans="1:13" s="1" customFormat="1" ht="14.9" customHeight="1" x14ac:dyDescent="0.2">
      <c r="A2521" s="3" t="s">
        <v>187</v>
      </c>
      <c r="B2521" s="3" t="s">
        <v>13550</v>
      </c>
      <c r="C2521" s="4">
        <v>42056</v>
      </c>
      <c r="D2521" s="3" t="s">
        <v>13551</v>
      </c>
      <c r="E2521" s="5">
        <v>24990</v>
      </c>
      <c r="F2521" s="3" t="s">
        <v>13552</v>
      </c>
      <c r="G2521" s="3" t="s">
        <v>13553</v>
      </c>
      <c r="H2521" s="4">
        <v>42930</v>
      </c>
      <c r="I2521" s="3" t="s">
        <v>27</v>
      </c>
      <c r="J2521" s="6">
        <v>51000</v>
      </c>
      <c r="K2521" s="3"/>
      <c r="L2521" s="3"/>
      <c r="M2521" s="3"/>
    </row>
    <row r="2522" spans="1:13" s="1" customFormat="1" ht="14.9" customHeight="1" x14ac:dyDescent="0.2">
      <c r="A2522" s="3" t="s">
        <v>187</v>
      </c>
      <c r="B2522" s="3" t="s">
        <v>5498</v>
      </c>
      <c r="C2522" s="4">
        <v>35345</v>
      </c>
      <c r="D2522" s="3"/>
      <c r="E2522" s="5">
        <v>21768.5</v>
      </c>
      <c r="F2522" s="3" t="s">
        <v>5499</v>
      </c>
      <c r="G2522" s="3" t="s">
        <v>5500</v>
      </c>
      <c r="H2522" s="4">
        <v>46113</v>
      </c>
      <c r="I2522" s="3" t="s">
        <v>27</v>
      </c>
      <c r="J2522" s="6">
        <v>49250</v>
      </c>
      <c r="K2522" s="3"/>
      <c r="L2522" s="3"/>
      <c r="M2522" s="3"/>
    </row>
    <row r="2523" spans="1:13" s="1" customFormat="1" ht="14.9" customHeight="1" x14ac:dyDescent="0.2">
      <c r="A2523" s="3" t="s">
        <v>187</v>
      </c>
      <c r="B2523" s="3" t="s">
        <v>1613</v>
      </c>
      <c r="C2523" s="4">
        <v>38718</v>
      </c>
      <c r="D2523" s="3" t="s">
        <v>1614</v>
      </c>
      <c r="E2523" s="5">
        <v>27401.34</v>
      </c>
      <c r="F2523" s="3" t="s">
        <v>1615</v>
      </c>
      <c r="G2523" s="3" t="s">
        <v>57</v>
      </c>
      <c r="H2523" s="4">
        <v>44228</v>
      </c>
      <c r="I2523" s="3" t="s">
        <v>1616</v>
      </c>
      <c r="J2523" s="6">
        <v>64000</v>
      </c>
      <c r="K2523" s="3"/>
      <c r="L2523" s="3"/>
      <c r="M2523" s="3"/>
    </row>
    <row r="2524" spans="1:13" s="1" customFormat="1" ht="14.9" customHeight="1" x14ac:dyDescent="0.2">
      <c r="A2524" s="3" t="s">
        <v>187</v>
      </c>
      <c r="B2524" s="3" t="s">
        <v>11744</v>
      </c>
      <c r="C2524" s="4">
        <v>37340</v>
      </c>
      <c r="D2524" s="3" t="s">
        <v>11745</v>
      </c>
      <c r="E2524" s="5">
        <v>13772.4</v>
      </c>
      <c r="F2524" s="3" t="s">
        <v>11746</v>
      </c>
      <c r="G2524" s="3" t="s">
        <v>57</v>
      </c>
      <c r="H2524" s="4">
        <v>45374</v>
      </c>
      <c r="I2524" s="3"/>
      <c r="J2524" s="6">
        <v>32500</v>
      </c>
      <c r="K2524" s="3"/>
      <c r="L2524" s="3"/>
      <c r="M2524" s="3"/>
    </row>
    <row r="2525" spans="1:13" s="1" customFormat="1" ht="14.9" customHeight="1" x14ac:dyDescent="0.2">
      <c r="A2525" s="3" t="s">
        <v>187</v>
      </c>
      <c r="B2525" s="3" t="s">
        <v>2815</v>
      </c>
      <c r="C2525" s="4">
        <v>37340</v>
      </c>
      <c r="D2525" s="3" t="s">
        <v>2816</v>
      </c>
      <c r="E2525" s="5">
        <v>14776.64</v>
      </c>
      <c r="F2525" s="3" t="s">
        <v>2817</v>
      </c>
      <c r="G2525" s="3" t="s">
        <v>57</v>
      </c>
      <c r="H2525" s="4">
        <v>41121</v>
      </c>
      <c r="I2525" s="3" t="s">
        <v>68</v>
      </c>
      <c r="J2525" s="6">
        <v>34750</v>
      </c>
      <c r="K2525" s="3"/>
      <c r="L2525" s="3"/>
      <c r="M2525" s="3"/>
    </row>
    <row r="2526" spans="1:13" s="1" customFormat="1" ht="14.9" customHeight="1" x14ac:dyDescent="0.2">
      <c r="A2526" s="3" t="s">
        <v>187</v>
      </c>
      <c r="B2526" s="3" t="s">
        <v>188</v>
      </c>
      <c r="C2526" s="4">
        <v>34790</v>
      </c>
      <c r="D2526" s="3" t="s">
        <v>189</v>
      </c>
      <c r="E2526" s="5">
        <v>73500</v>
      </c>
      <c r="F2526" s="3" t="s">
        <v>190</v>
      </c>
      <c r="G2526" s="3" t="s">
        <v>57</v>
      </c>
      <c r="H2526" s="4">
        <v>34790</v>
      </c>
      <c r="I2526" s="3" t="s">
        <v>191</v>
      </c>
      <c r="J2526" s="6">
        <v>150000</v>
      </c>
      <c r="K2526" s="3"/>
      <c r="L2526" s="3"/>
      <c r="M2526" s="3"/>
    </row>
    <row r="2527" spans="1:13" s="1" customFormat="1" ht="14.9" customHeight="1" x14ac:dyDescent="0.2">
      <c r="A2527" s="3" t="s">
        <v>187</v>
      </c>
      <c r="B2527" s="3" t="s">
        <v>3064</v>
      </c>
      <c r="C2527" s="4">
        <v>42625</v>
      </c>
      <c r="D2527" s="3" t="s">
        <v>3065</v>
      </c>
      <c r="E2527" s="5">
        <v>44816.88</v>
      </c>
      <c r="F2527" s="3" t="s">
        <v>3066</v>
      </c>
      <c r="G2527" s="3" t="s">
        <v>57</v>
      </c>
      <c r="H2527" s="4">
        <v>46157</v>
      </c>
      <c r="I2527" s="3" t="s">
        <v>93</v>
      </c>
      <c r="J2527" s="6">
        <v>104000</v>
      </c>
      <c r="K2527" s="3"/>
      <c r="L2527" s="3"/>
      <c r="M2527" s="3"/>
    </row>
    <row r="2528" spans="1:13" s="1" customFormat="1" ht="14.9" customHeight="1" x14ac:dyDescent="0.2">
      <c r="A2528" s="3" t="s">
        <v>187</v>
      </c>
      <c r="B2528" s="3" t="s">
        <v>8072</v>
      </c>
      <c r="C2528" s="4">
        <v>40391</v>
      </c>
      <c r="D2528" s="3"/>
      <c r="E2528" s="5">
        <v>0</v>
      </c>
      <c r="F2528" s="3" t="s">
        <v>8073</v>
      </c>
      <c r="G2528" s="3" t="s">
        <v>8074</v>
      </c>
      <c r="H2528" s="4">
        <v>40391</v>
      </c>
      <c r="I2528" s="3" t="s">
        <v>641</v>
      </c>
      <c r="J2528" s="6">
        <v>2250</v>
      </c>
      <c r="K2528" s="3"/>
      <c r="L2528" s="3"/>
      <c r="M2528" s="3"/>
    </row>
    <row r="2529" spans="1:13" s="1" customFormat="1" ht="14.9" customHeight="1" x14ac:dyDescent="0.2">
      <c r="A2529" s="3" t="s">
        <v>187</v>
      </c>
      <c r="B2529" s="3" t="s">
        <v>10265</v>
      </c>
      <c r="C2529" s="4">
        <v>41365</v>
      </c>
      <c r="D2529" s="3"/>
      <c r="E2529" s="5">
        <v>0</v>
      </c>
      <c r="F2529" s="3" t="s">
        <v>10266</v>
      </c>
      <c r="G2529" s="3" t="s">
        <v>10267</v>
      </c>
      <c r="H2529" s="4">
        <v>42834</v>
      </c>
      <c r="I2529" s="3" t="s">
        <v>641</v>
      </c>
      <c r="J2529" s="6">
        <v>3150</v>
      </c>
      <c r="K2529" s="3"/>
      <c r="L2529" s="3"/>
      <c r="M2529" s="3"/>
    </row>
    <row r="2530" spans="1:13" s="1" customFormat="1" ht="14.9" customHeight="1" x14ac:dyDescent="0.2">
      <c r="A2530" s="3" t="s">
        <v>187</v>
      </c>
      <c r="B2530" s="3" t="s">
        <v>9806</v>
      </c>
      <c r="C2530" s="4">
        <v>42309</v>
      </c>
      <c r="D2530" s="3"/>
      <c r="E2530" s="5">
        <v>0</v>
      </c>
      <c r="F2530" s="3" t="s">
        <v>9807</v>
      </c>
      <c r="G2530" s="3" t="s">
        <v>9808</v>
      </c>
      <c r="H2530" s="4">
        <v>42309</v>
      </c>
      <c r="I2530" s="3" t="s">
        <v>9090</v>
      </c>
      <c r="J2530" s="6">
        <v>1125</v>
      </c>
      <c r="K2530" s="3"/>
      <c r="L2530" s="3"/>
      <c r="M2530" s="3"/>
    </row>
    <row r="2531" spans="1:13" s="1" customFormat="1" ht="14.9" customHeight="1" x14ac:dyDescent="0.2">
      <c r="A2531" s="3" t="s">
        <v>187</v>
      </c>
      <c r="B2531" s="3" t="s">
        <v>11179</v>
      </c>
      <c r="C2531" s="4">
        <v>45200</v>
      </c>
      <c r="D2531" s="3" t="s">
        <v>11180</v>
      </c>
      <c r="E2531" s="5">
        <v>1707.42</v>
      </c>
      <c r="F2531" s="3" t="s">
        <v>11181</v>
      </c>
      <c r="G2531" s="3" t="s">
        <v>2086</v>
      </c>
      <c r="H2531" s="4">
        <v>45200</v>
      </c>
      <c r="I2531" s="3" t="s">
        <v>1306</v>
      </c>
      <c r="J2531" s="6">
        <v>29750</v>
      </c>
      <c r="K2531" s="3"/>
      <c r="L2531" s="3"/>
      <c r="M2531" s="3"/>
    </row>
    <row r="2532" spans="1:13" s="1" customFormat="1" ht="14.9" customHeight="1" x14ac:dyDescent="0.2">
      <c r="A2532" s="3" t="s">
        <v>187</v>
      </c>
      <c r="B2532" s="3" t="s">
        <v>10066</v>
      </c>
      <c r="C2532" s="4">
        <v>40940</v>
      </c>
      <c r="D2532" s="3"/>
      <c r="E2532" s="5">
        <v>0</v>
      </c>
      <c r="F2532" s="3" t="s">
        <v>10067</v>
      </c>
      <c r="G2532" s="3" t="s">
        <v>10068</v>
      </c>
      <c r="H2532" s="4">
        <v>40940</v>
      </c>
      <c r="I2532" s="3" t="s">
        <v>10069</v>
      </c>
      <c r="J2532" s="6">
        <v>2325</v>
      </c>
      <c r="K2532" s="3"/>
      <c r="L2532" s="3"/>
      <c r="M2532" s="3"/>
    </row>
    <row r="2533" spans="1:13" s="1" customFormat="1" ht="14.9" customHeight="1" x14ac:dyDescent="0.2">
      <c r="A2533" s="3" t="s">
        <v>187</v>
      </c>
      <c r="B2533" s="3" t="s">
        <v>3024</v>
      </c>
      <c r="C2533" s="4">
        <v>37347</v>
      </c>
      <c r="D2533" s="3" t="s">
        <v>3025</v>
      </c>
      <c r="E2533" s="5">
        <v>25392.86</v>
      </c>
      <c r="F2533" s="3" t="s">
        <v>3026</v>
      </c>
      <c r="G2533" s="3" t="s">
        <v>3027</v>
      </c>
      <c r="H2533" s="4">
        <v>39752</v>
      </c>
      <c r="I2533" s="3" t="s">
        <v>936</v>
      </c>
      <c r="J2533" s="6">
        <v>59500</v>
      </c>
      <c r="K2533" s="3"/>
      <c r="L2533" s="3"/>
      <c r="M2533" s="3"/>
    </row>
    <row r="2534" spans="1:13" s="1" customFormat="1" ht="14.9" customHeight="1" x14ac:dyDescent="0.2">
      <c r="A2534" s="3" t="s">
        <v>187</v>
      </c>
      <c r="B2534" s="3" t="s">
        <v>15234</v>
      </c>
      <c r="C2534" s="4">
        <v>32964</v>
      </c>
      <c r="D2534" s="3" t="s">
        <v>15235</v>
      </c>
      <c r="E2534" s="5">
        <v>1027.6500000000001</v>
      </c>
      <c r="F2534" s="3" t="s">
        <v>15236</v>
      </c>
      <c r="G2534" s="3" t="s">
        <v>57</v>
      </c>
      <c r="H2534" s="4">
        <v>44197</v>
      </c>
      <c r="I2534" s="3" t="s">
        <v>15237</v>
      </c>
      <c r="J2534" s="6">
        <v>2325</v>
      </c>
      <c r="K2534" s="3"/>
      <c r="L2534" s="3"/>
      <c r="M2534" s="3"/>
    </row>
    <row r="2535" spans="1:13" s="1" customFormat="1" ht="14.9" customHeight="1" x14ac:dyDescent="0.2">
      <c r="A2535" s="3" t="s">
        <v>187</v>
      </c>
      <c r="B2535" s="3" t="s">
        <v>7964</v>
      </c>
      <c r="C2535" s="4">
        <v>35674</v>
      </c>
      <c r="D2535" s="3"/>
      <c r="E2535" s="5">
        <v>0</v>
      </c>
      <c r="F2535" s="3" t="s">
        <v>7965</v>
      </c>
      <c r="G2535" s="3" t="s">
        <v>7966</v>
      </c>
      <c r="H2535" s="4">
        <v>42241</v>
      </c>
      <c r="I2535" s="3" t="s">
        <v>157</v>
      </c>
      <c r="J2535" s="6">
        <v>10000</v>
      </c>
      <c r="K2535" s="3"/>
      <c r="L2535" s="3"/>
      <c r="M2535" s="3"/>
    </row>
    <row r="2536" spans="1:13" s="1" customFormat="1" ht="14.9" customHeight="1" x14ac:dyDescent="0.2">
      <c r="A2536" s="3" t="s">
        <v>187</v>
      </c>
      <c r="B2536" s="3" t="s">
        <v>4134</v>
      </c>
      <c r="C2536" s="4">
        <v>35674</v>
      </c>
      <c r="D2536" s="3" t="s">
        <v>4135</v>
      </c>
      <c r="E2536" s="5">
        <v>0</v>
      </c>
      <c r="F2536" s="3" t="s">
        <v>4136</v>
      </c>
      <c r="G2536" s="3" t="s">
        <v>4137</v>
      </c>
      <c r="H2536" s="4">
        <v>44228</v>
      </c>
      <c r="I2536" s="3" t="s">
        <v>157</v>
      </c>
      <c r="J2536" s="6">
        <v>10000</v>
      </c>
      <c r="K2536" s="3"/>
      <c r="L2536" s="3"/>
      <c r="M2536" s="3"/>
    </row>
    <row r="2537" spans="1:13" s="1" customFormat="1" ht="14.9" customHeight="1" x14ac:dyDescent="0.2">
      <c r="A2537" s="3" t="s">
        <v>187</v>
      </c>
      <c r="B2537" s="3" t="s">
        <v>7447</v>
      </c>
      <c r="C2537" s="4">
        <v>42005</v>
      </c>
      <c r="D2537" s="3" t="s">
        <v>7448</v>
      </c>
      <c r="E2537" s="5">
        <v>0</v>
      </c>
      <c r="F2537" s="3" t="s">
        <v>7449</v>
      </c>
      <c r="G2537" s="3" t="s">
        <v>57</v>
      </c>
      <c r="H2537" s="4">
        <v>42384</v>
      </c>
      <c r="I2537" s="3" t="s">
        <v>157</v>
      </c>
      <c r="J2537" s="6">
        <v>10000</v>
      </c>
      <c r="K2537" s="3"/>
      <c r="L2537" s="3"/>
      <c r="M2537" s="3"/>
    </row>
    <row r="2538" spans="1:13" s="1" customFormat="1" ht="14.9" customHeight="1" x14ac:dyDescent="0.2">
      <c r="A2538" s="3" t="s">
        <v>187</v>
      </c>
      <c r="B2538" s="3" t="s">
        <v>9295</v>
      </c>
      <c r="C2538" s="4">
        <v>42005</v>
      </c>
      <c r="D2538" s="3"/>
      <c r="E2538" s="5">
        <v>0</v>
      </c>
      <c r="F2538" s="3" t="s">
        <v>9296</v>
      </c>
      <c r="G2538" s="3" t="s">
        <v>57</v>
      </c>
      <c r="H2538" s="4">
        <v>44228</v>
      </c>
      <c r="I2538" s="3" t="s">
        <v>157</v>
      </c>
      <c r="J2538" s="6">
        <v>10000</v>
      </c>
      <c r="K2538" s="3"/>
      <c r="L2538" s="3"/>
      <c r="M2538" s="3"/>
    </row>
    <row r="2539" spans="1:13" s="1" customFormat="1" ht="14.9" customHeight="1" x14ac:dyDescent="0.2">
      <c r="A2539" s="3" t="s">
        <v>187</v>
      </c>
      <c r="B2539" s="3" t="s">
        <v>9654</v>
      </c>
      <c r="C2539" s="4">
        <v>40909</v>
      </c>
      <c r="D2539" s="3"/>
      <c r="E2539" s="5">
        <v>0</v>
      </c>
      <c r="F2539" s="3" t="s">
        <v>9655</v>
      </c>
      <c r="G2539" s="3" t="s">
        <v>9656</v>
      </c>
      <c r="H2539" s="4">
        <v>40909</v>
      </c>
      <c r="I2539" s="3" t="s">
        <v>641</v>
      </c>
      <c r="J2539" s="6">
        <v>5500</v>
      </c>
      <c r="K2539" s="3"/>
      <c r="L2539" s="3"/>
      <c r="M2539" s="3"/>
    </row>
    <row r="2540" spans="1:13" s="1" customFormat="1" ht="14.9" customHeight="1" x14ac:dyDescent="0.2">
      <c r="A2540" s="3" t="s">
        <v>187</v>
      </c>
      <c r="B2540" s="3" t="s">
        <v>6496</v>
      </c>
      <c r="C2540" s="4">
        <v>43862</v>
      </c>
      <c r="D2540" s="3" t="s">
        <v>6497</v>
      </c>
      <c r="E2540" s="5">
        <v>0</v>
      </c>
      <c r="F2540" s="3" t="s">
        <v>6498</v>
      </c>
      <c r="G2540" s="3" t="s">
        <v>57</v>
      </c>
      <c r="H2540" s="4">
        <v>43862</v>
      </c>
      <c r="I2540" s="3" t="s">
        <v>68</v>
      </c>
      <c r="J2540" s="6">
        <v>11250</v>
      </c>
      <c r="K2540" s="3"/>
      <c r="L2540" s="3"/>
      <c r="M2540" s="3"/>
    </row>
    <row r="2541" spans="1:13" s="1" customFormat="1" ht="14.9" customHeight="1" x14ac:dyDescent="0.2">
      <c r="A2541" s="3" t="s">
        <v>187</v>
      </c>
      <c r="B2541" s="3" t="s">
        <v>8651</v>
      </c>
      <c r="C2541" s="4">
        <v>43862</v>
      </c>
      <c r="D2541" s="3"/>
      <c r="E2541" s="5">
        <v>4191.6000000000004</v>
      </c>
      <c r="F2541" s="3" t="s">
        <v>8652</v>
      </c>
      <c r="G2541" s="3" t="s">
        <v>8653</v>
      </c>
      <c r="H2541" s="4">
        <v>45610</v>
      </c>
      <c r="I2541" s="3" t="s">
        <v>68</v>
      </c>
      <c r="J2541" s="6">
        <v>11250</v>
      </c>
      <c r="K2541" s="3"/>
      <c r="L2541" s="3"/>
      <c r="M2541" s="3"/>
    </row>
    <row r="2542" spans="1:13" s="1" customFormat="1" ht="14.9" customHeight="1" x14ac:dyDescent="0.2">
      <c r="A2542" s="3" t="s">
        <v>187</v>
      </c>
      <c r="B2542" s="3" t="s">
        <v>10458</v>
      </c>
      <c r="C2542" s="4">
        <v>43862</v>
      </c>
      <c r="D2542" s="3"/>
      <c r="E2542" s="5">
        <v>0</v>
      </c>
      <c r="F2542" s="3" t="s">
        <v>10459</v>
      </c>
      <c r="G2542" s="3" t="s">
        <v>10460</v>
      </c>
      <c r="H2542" s="4">
        <v>45901</v>
      </c>
      <c r="I2542" s="3" t="s">
        <v>68</v>
      </c>
      <c r="J2542" s="6">
        <v>11250</v>
      </c>
      <c r="K2542" s="3"/>
      <c r="L2542" s="3"/>
      <c r="M2542" s="3"/>
    </row>
    <row r="2543" spans="1:13" s="1" customFormat="1" ht="14.9" customHeight="1" x14ac:dyDescent="0.2">
      <c r="A2543" s="3" t="s">
        <v>187</v>
      </c>
      <c r="B2543" s="3" t="s">
        <v>3546</v>
      </c>
      <c r="C2543" s="4">
        <v>32964</v>
      </c>
      <c r="D2543" s="3" t="s">
        <v>3547</v>
      </c>
      <c r="E2543" s="5">
        <v>2776.94</v>
      </c>
      <c r="F2543" s="3" t="s">
        <v>3548</v>
      </c>
      <c r="G2543" s="3" t="s">
        <v>3549</v>
      </c>
      <c r="H2543" s="4">
        <v>45610</v>
      </c>
      <c r="I2543" s="3" t="s">
        <v>68</v>
      </c>
      <c r="J2543" s="6">
        <v>7800</v>
      </c>
      <c r="K2543" s="3"/>
      <c r="L2543" s="3"/>
      <c r="M2543" s="3"/>
    </row>
    <row r="2544" spans="1:13" s="1" customFormat="1" ht="14.9" customHeight="1" x14ac:dyDescent="0.2">
      <c r="A2544" s="3" t="s">
        <v>187</v>
      </c>
      <c r="B2544" s="3" t="s">
        <v>13305</v>
      </c>
      <c r="C2544" s="4">
        <v>32964</v>
      </c>
      <c r="D2544" s="3"/>
      <c r="E2544" s="5">
        <v>0</v>
      </c>
      <c r="F2544" s="3" t="s">
        <v>13306</v>
      </c>
      <c r="G2544" s="3" t="s">
        <v>57</v>
      </c>
      <c r="H2544" s="4">
        <v>45383</v>
      </c>
      <c r="I2544" s="3" t="s">
        <v>68</v>
      </c>
      <c r="J2544" s="6">
        <v>7800</v>
      </c>
      <c r="K2544" s="3"/>
      <c r="L2544" s="3"/>
      <c r="M2544" s="3"/>
    </row>
    <row r="2545" spans="1:13" s="1" customFormat="1" ht="14.9" customHeight="1" x14ac:dyDescent="0.2">
      <c r="A2545" s="3" t="s">
        <v>187</v>
      </c>
      <c r="B2545" s="3" t="s">
        <v>11427</v>
      </c>
      <c r="C2545" s="4">
        <v>32964</v>
      </c>
      <c r="D2545" s="3" t="s">
        <v>11428</v>
      </c>
      <c r="E2545" s="5">
        <v>2776.94</v>
      </c>
      <c r="F2545" s="3" t="s">
        <v>11429</v>
      </c>
      <c r="G2545" s="3" t="s">
        <v>11430</v>
      </c>
      <c r="H2545" s="4">
        <v>43102</v>
      </c>
      <c r="I2545" s="3" t="s">
        <v>68</v>
      </c>
      <c r="J2545" s="6">
        <v>7800</v>
      </c>
      <c r="K2545" s="3"/>
      <c r="L2545" s="3"/>
      <c r="M2545" s="3"/>
    </row>
    <row r="2546" spans="1:13" s="1" customFormat="1" ht="14.9" customHeight="1" x14ac:dyDescent="0.2">
      <c r="A2546" s="3" t="s">
        <v>187</v>
      </c>
      <c r="B2546" s="3" t="s">
        <v>8443</v>
      </c>
      <c r="C2546" s="4">
        <v>39783</v>
      </c>
      <c r="D2546" s="3"/>
      <c r="E2546" s="5">
        <v>0</v>
      </c>
      <c r="F2546" s="3" t="s">
        <v>8444</v>
      </c>
      <c r="G2546" s="3" t="s">
        <v>57</v>
      </c>
      <c r="H2546" s="4">
        <v>45383</v>
      </c>
      <c r="I2546" s="3" t="s">
        <v>68</v>
      </c>
      <c r="J2546" s="6">
        <v>10000</v>
      </c>
      <c r="K2546" s="3"/>
      <c r="L2546" s="3"/>
      <c r="M2546" s="3"/>
    </row>
    <row r="2547" spans="1:13" s="1" customFormat="1" ht="14.9" customHeight="1" x14ac:dyDescent="0.2">
      <c r="A2547" s="3" t="s">
        <v>187</v>
      </c>
      <c r="B2547" s="3" t="s">
        <v>3550</v>
      </c>
      <c r="C2547" s="4">
        <v>32964</v>
      </c>
      <c r="D2547" s="3" t="s">
        <v>3547</v>
      </c>
      <c r="E2547" s="5">
        <v>4244</v>
      </c>
      <c r="F2547" s="3" t="s">
        <v>3551</v>
      </c>
      <c r="G2547" s="3" t="s">
        <v>3549</v>
      </c>
      <c r="H2547" s="4">
        <v>44531</v>
      </c>
      <c r="I2547" s="3" t="s">
        <v>68</v>
      </c>
      <c r="J2547" s="6">
        <v>11750</v>
      </c>
      <c r="K2547" s="3"/>
      <c r="L2547" s="3"/>
      <c r="M2547" s="3"/>
    </row>
    <row r="2548" spans="1:13" s="1" customFormat="1" ht="14.9" customHeight="1" x14ac:dyDescent="0.2">
      <c r="A2548" s="3" t="s">
        <v>187</v>
      </c>
      <c r="B2548" s="3" t="s">
        <v>3552</v>
      </c>
      <c r="C2548" s="4">
        <v>32964</v>
      </c>
      <c r="D2548" s="3" t="s">
        <v>3547</v>
      </c>
      <c r="E2548" s="5">
        <v>2069.6</v>
      </c>
      <c r="F2548" s="3" t="s">
        <v>3553</v>
      </c>
      <c r="G2548" s="3" t="s">
        <v>3549</v>
      </c>
      <c r="H2548" s="4">
        <v>44531</v>
      </c>
      <c r="I2548" s="3" t="s">
        <v>68</v>
      </c>
      <c r="J2548" s="6">
        <v>5700</v>
      </c>
      <c r="K2548" s="3"/>
      <c r="L2548" s="3"/>
      <c r="M2548" s="3"/>
    </row>
    <row r="2549" spans="1:13" s="1" customFormat="1" ht="14.9" customHeight="1" x14ac:dyDescent="0.2">
      <c r="A2549" s="3" t="s">
        <v>187</v>
      </c>
      <c r="B2549" s="3" t="s">
        <v>2337</v>
      </c>
      <c r="C2549" s="4">
        <v>37106</v>
      </c>
      <c r="D2549" s="3" t="s">
        <v>2338</v>
      </c>
      <c r="E2549" s="5">
        <v>2600</v>
      </c>
      <c r="F2549" s="3" t="s">
        <v>2339</v>
      </c>
      <c r="G2549" s="3" t="s">
        <v>57</v>
      </c>
      <c r="H2549" s="4">
        <v>41174</v>
      </c>
      <c r="I2549" s="3" t="s">
        <v>68</v>
      </c>
      <c r="J2549" s="6">
        <v>20250</v>
      </c>
      <c r="K2549" s="3"/>
      <c r="L2549" s="3" t="s">
        <v>16267</v>
      </c>
      <c r="M2549" s="3"/>
    </row>
    <row r="2550" spans="1:13" s="1" customFormat="1" ht="14.9" customHeight="1" x14ac:dyDescent="0.2">
      <c r="A2550" s="3" t="s">
        <v>187</v>
      </c>
      <c r="B2550" s="3" t="s">
        <v>2569</v>
      </c>
      <c r="C2550" s="4">
        <v>37106</v>
      </c>
      <c r="D2550" s="3" t="s">
        <v>2570</v>
      </c>
      <c r="E2550" s="5">
        <v>2962.33</v>
      </c>
      <c r="F2550" s="3" t="s">
        <v>2571</v>
      </c>
      <c r="G2550" s="3" t="s">
        <v>57</v>
      </c>
      <c r="H2550" s="4">
        <v>45292</v>
      </c>
      <c r="I2550" s="3" t="s">
        <v>68</v>
      </c>
      <c r="J2550" s="6">
        <v>19000</v>
      </c>
      <c r="K2550" s="3"/>
      <c r="L2550" s="3" t="s">
        <v>16267</v>
      </c>
      <c r="M2550" s="3"/>
    </row>
    <row r="2551" spans="1:13" s="1" customFormat="1" ht="14.9" customHeight="1" x14ac:dyDescent="0.2">
      <c r="A2551" s="3" t="s">
        <v>187</v>
      </c>
      <c r="B2551" s="3" t="s">
        <v>8654</v>
      </c>
      <c r="C2551" s="4">
        <v>37106</v>
      </c>
      <c r="D2551" s="3"/>
      <c r="E2551" s="5">
        <v>6811.35</v>
      </c>
      <c r="F2551" s="3" t="s">
        <v>8655</v>
      </c>
      <c r="G2551" s="3" t="s">
        <v>8653</v>
      </c>
      <c r="H2551" s="4">
        <v>45413</v>
      </c>
      <c r="I2551" s="3" t="s">
        <v>68</v>
      </c>
      <c r="J2551" s="6">
        <v>19000</v>
      </c>
      <c r="K2551" s="3"/>
      <c r="L2551" s="3"/>
      <c r="M2551" s="3"/>
    </row>
    <row r="2552" spans="1:13" s="1" customFormat="1" ht="14.9" customHeight="1" x14ac:dyDescent="0.2">
      <c r="A2552" s="3" t="s">
        <v>187</v>
      </c>
      <c r="B2552" s="3" t="s">
        <v>8656</v>
      </c>
      <c r="C2552" s="4">
        <v>37106</v>
      </c>
      <c r="D2552" s="3"/>
      <c r="E2552" s="5">
        <v>7204.31</v>
      </c>
      <c r="F2552" s="3" t="s">
        <v>8657</v>
      </c>
      <c r="G2552" s="3" t="s">
        <v>8653</v>
      </c>
      <c r="H2552" s="4">
        <v>46081</v>
      </c>
      <c r="I2552" s="3" t="s">
        <v>1719</v>
      </c>
      <c r="J2552" s="6">
        <v>19750</v>
      </c>
      <c r="K2552" s="3"/>
      <c r="L2552" s="3"/>
      <c r="M2552" s="3"/>
    </row>
    <row r="2553" spans="1:13" s="1" customFormat="1" ht="14.9" customHeight="1" x14ac:dyDescent="0.2">
      <c r="A2553" s="3" t="s">
        <v>187</v>
      </c>
      <c r="B2553" s="3" t="s">
        <v>5194</v>
      </c>
      <c r="C2553" s="4">
        <v>46082</v>
      </c>
      <c r="D2553" s="3" t="s">
        <v>5195</v>
      </c>
      <c r="E2553" s="5">
        <v>0</v>
      </c>
      <c r="F2553" s="3" t="s">
        <v>5196</v>
      </c>
      <c r="G2553" s="3" t="s">
        <v>5197</v>
      </c>
      <c r="H2553" s="4">
        <v>46082</v>
      </c>
      <c r="I2553" s="3"/>
      <c r="J2553" s="6">
        <v>0</v>
      </c>
      <c r="K2553" s="3" t="s">
        <v>16267</v>
      </c>
      <c r="L2553" s="3"/>
      <c r="M2553" s="3"/>
    </row>
    <row r="2554" spans="1:13" s="1" customFormat="1" ht="14.9" customHeight="1" x14ac:dyDescent="0.2">
      <c r="A2554" s="3" t="s">
        <v>187</v>
      </c>
      <c r="B2554" s="3" t="s">
        <v>5186</v>
      </c>
      <c r="C2554" s="4">
        <v>46082</v>
      </c>
      <c r="D2554" s="3" t="s">
        <v>5187</v>
      </c>
      <c r="E2554" s="5">
        <v>0</v>
      </c>
      <c r="F2554" s="3" t="s">
        <v>5188</v>
      </c>
      <c r="G2554" s="3" t="s">
        <v>57</v>
      </c>
      <c r="H2554" s="4">
        <v>46082</v>
      </c>
      <c r="I2554" s="3"/>
      <c r="J2554" s="6">
        <v>0</v>
      </c>
      <c r="K2554" s="3" t="s">
        <v>16267</v>
      </c>
      <c r="L2554" s="3"/>
      <c r="M2554" s="3"/>
    </row>
    <row r="2555" spans="1:13" s="1" customFormat="1" ht="14.9" customHeight="1" x14ac:dyDescent="0.2">
      <c r="A2555" s="3" t="s">
        <v>187</v>
      </c>
      <c r="B2555" s="3" t="s">
        <v>13473</v>
      </c>
      <c r="C2555" s="4">
        <v>43070</v>
      </c>
      <c r="D2555" s="3" t="s">
        <v>13474</v>
      </c>
      <c r="E2555" s="5">
        <v>14807</v>
      </c>
      <c r="F2555" s="3" t="s">
        <v>13475</v>
      </c>
      <c r="G2555" s="3" t="s">
        <v>8653</v>
      </c>
      <c r="H2555" s="4">
        <v>43070</v>
      </c>
      <c r="I2555" s="3" t="s">
        <v>142</v>
      </c>
      <c r="J2555" s="6">
        <v>33500</v>
      </c>
      <c r="K2555" s="3"/>
      <c r="L2555" s="3"/>
      <c r="M2555" s="3"/>
    </row>
    <row r="2556" spans="1:13" s="1" customFormat="1" ht="14.9" customHeight="1" x14ac:dyDescent="0.2">
      <c r="A2556" s="3" t="s">
        <v>187</v>
      </c>
      <c r="B2556" s="3" t="s">
        <v>2730</v>
      </c>
      <c r="C2556" s="4">
        <v>43160</v>
      </c>
      <c r="D2556" s="3"/>
      <c r="E2556" s="5">
        <v>800</v>
      </c>
      <c r="F2556" s="3" t="s">
        <v>2731</v>
      </c>
      <c r="G2556" s="3" t="s">
        <v>2732</v>
      </c>
      <c r="H2556" s="4">
        <v>43160</v>
      </c>
      <c r="I2556" s="3" t="s">
        <v>68</v>
      </c>
      <c r="J2556" s="6">
        <v>15000</v>
      </c>
      <c r="K2556" s="3"/>
      <c r="L2556" s="3" t="s">
        <v>16267</v>
      </c>
      <c r="M2556" s="3"/>
    </row>
    <row r="2557" spans="1:13" s="1" customFormat="1" ht="14.9" customHeight="1" x14ac:dyDescent="0.2">
      <c r="A2557" s="3" t="s">
        <v>187</v>
      </c>
      <c r="B2557" s="3" t="s">
        <v>2149</v>
      </c>
      <c r="C2557" s="4">
        <v>43709</v>
      </c>
      <c r="D2557" s="3" t="s">
        <v>2147</v>
      </c>
      <c r="E2557" s="5">
        <v>2452.94</v>
      </c>
      <c r="F2557" s="3" t="s">
        <v>2150</v>
      </c>
      <c r="G2557" s="3" t="s">
        <v>57</v>
      </c>
      <c r="H2557" s="4">
        <v>45323</v>
      </c>
      <c r="I2557" s="3" t="s">
        <v>68</v>
      </c>
      <c r="J2557" s="6">
        <v>19250</v>
      </c>
      <c r="K2557" s="3" t="s">
        <v>16267</v>
      </c>
      <c r="L2557" s="3" t="s">
        <v>16267</v>
      </c>
      <c r="M2557" s="3"/>
    </row>
    <row r="2558" spans="1:13" s="1" customFormat="1" ht="14.9" customHeight="1" x14ac:dyDescent="0.2">
      <c r="A2558" s="3" t="s">
        <v>187</v>
      </c>
      <c r="B2558" s="3" t="s">
        <v>8658</v>
      </c>
      <c r="C2558" s="4">
        <v>43709</v>
      </c>
      <c r="D2558" s="3"/>
      <c r="E2558" s="5">
        <v>0</v>
      </c>
      <c r="F2558" s="3" t="s">
        <v>8659</v>
      </c>
      <c r="G2558" s="3" t="s">
        <v>8653</v>
      </c>
      <c r="H2558" s="4">
        <v>43709</v>
      </c>
      <c r="I2558" s="3" t="s">
        <v>142</v>
      </c>
      <c r="J2558" s="6">
        <v>22500</v>
      </c>
      <c r="K2558" s="3"/>
      <c r="L2558" s="3"/>
      <c r="M2558" s="3"/>
    </row>
    <row r="2559" spans="1:13" s="1" customFormat="1" ht="14.9" customHeight="1" x14ac:dyDescent="0.2">
      <c r="A2559" s="3" t="s">
        <v>187</v>
      </c>
      <c r="B2559" s="3" t="s">
        <v>7924</v>
      </c>
      <c r="C2559" s="4">
        <v>35156</v>
      </c>
      <c r="D2559" s="3"/>
      <c r="E2559" s="5">
        <v>0</v>
      </c>
      <c r="F2559" s="3" t="s">
        <v>7925</v>
      </c>
      <c r="G2559" s="3" t="s">
        <v>57</v>
      </c>
      <c r="H2559" s="4">
        <v>35156</v>
      </c>
      <c r="I2559" s="3" t="s">
        <v>68</v>
      </c>
      <c r="J2559" s="6">
        <v>5100</v>
      </c>
      <c r="K2559" s="3"/>
      <c r="L2559" s="3"/>
      <c r="M2559" s="3"/>
    </row>
    <row r="2560" spans="1:13" s="1" customFormat="1" ht="14.9" customHeight="1" x14ac:dyDescent="0.2">
      <c r="A2560" s="3" t="s">
        <v>187</v>
      </c>
      <c r="B2560" s="3" t="s">
        <v>9815</v>
      </c>
      <c r="C2560" s="4">
        <v>37712</v>
      </c>
      <c r="D2560" s="3"/>
      <c r="E2560" s="5">
        <v>0</v>
      </c>
      <c r="F2560" s="3" t="s">
        <v>9816</v>
      </c>
      <c r="G2560" s="3" t="s">
        <v>9817</v>
      </c>
      <c r="H2560" s="4">
        <v>41334</v>
      </c>
      <c r="I2560" s="3" t="s">
        <v>8282</v>
      </c>
      <c r="J2560" s="6">
        <v>5100</v>
      </c>
      <c r="K2560" s="3" t="s">
        <v>16267</v>
      </c>
      <c r="L2560" s="3"/>
      <c r="M2560" s="3"/>
    </row>
    <row r="2561" spans="1:13" s="1" customFormat="1" ht="14.9" customHeight="1" x14ac:dyDescent="0.2">
      <c r="A2561" s="3" t="s">
        <v>187</v>
      </c>
      <c r="B2561" s="3" t="s">
        <v>14276</v>
      </c>
      <c r="C2561" s="4">
        <v>32964</v>
      </c>
      <c r="D2561" s="3" t="s">
        <v>14277</v>
      </c>
      <c r="E2561" s="5">
        <v>222.68</v>
      </c>
      <c r="F2561" s="3" t="s">
        <v>14278</v>
      </c>
      <c r="G2561" s="3" t="s">
        <v>14279</v>
      </c>
      <c r="H2561" s="4">
        <v>32964</v>
      </c>
      <c r="I2561" s="3" t="s">
        <v>1350</v>
      </c>
      <c r="J2561" s="6">
        <v>5500</v>
      </c>
      <c r="K2561" s="3" t="s">
        <v>16267</v>
      </c>
      <c r="L2561" s="3"/>
      <c r="M2561" s="3"/>
    </row>
    <row r="2562" spans="1:13" s="1" customFormat="1" ht="14.9" customHeight="1" x14ac:dyDescent="0.2">
      <c r="A2562" s="3" t="s">
        <v>187</v>
      </c>
      <c r="B2562" s="3" t="s">
        <v>5470</v>
      </c>
      <c r="C2562" s="4">
        <v>41426</v>
      </c>
      <c r="D2562" s="3"/>
      <c r="E2562" s="5">
        <v>0</v>
      </c>
      <c r="F2562" s="3" t="s">
        <v>5471</v>
      </c>
      <c r="G2562" s="3" t="s">
        <v>5472</v>
      </c>
      <c r="H2562" s="4">
        <v>41852</v>
      </c>
      <c r="I2562" s="3" t="s">
        <v>27</v>
      </c>
      <c r="J2562" s="6">
        <v>4100</v>
      </c>
      <c r="K2562" s="3"/>
      <c r="L2562" s="3"/>
      <c r="M2562" s="3"/>
    </row>
    <row r="2563" spans="1:13" s="1" customFormat="1" ht="14.9" customHeight="1" x14ac:dyDescent="0.2">
      <c r="A2563" s="3" t="s">
        <v>187</v>
      </c>
      <c r="B2563" s="3" t="s">
        <v>12327</v>
      </c>
      <c r="C2563" s="4">
        <v>43375</v>
      </c>
      <c r="D2563" s="3"/>
      <c r="E2563" s="5">
        <v>0</v>
      </c>
      <c r="F2563" s="3" t="s">
        <v>12328</v>
      </c>
      <c r="G2563" s="3" t="s">
        <v>57</v>
      </c>
      <c r="H2563" s="4">
        <v>43375</v>
      </c>
      <c r="I2563" s="3" t="s">
        <v>27</v>
      </c>
      <c r="J2563" s="6">
        <v>11250</v>
      </c>
      <c r="K2563" s="3"/>
      <c r="L2563" s="3"/>
      <c r="M2563" s="3"/>
    </row>
    <row r="2564" spans="1:13" s="1" customFormat="1" ht="14.9" customHeight="1" x14ac:dyDescent="0.2">
      <c r="A2564" s="3" t="s">
        <v>187</v>
      </c>
      <c r="B2564" s="3" t="s">
        <v>8607</v>
      </c>
      <c r="C2564" s="4">
        <v>43375</v>
      </c>
      <c r="D2564" s="3"/>
      <c r="E2564" s="5">
        <v>0</v>
      </c>
      <c r="F2564" s="3" t="s">
        <v>8608</v>
      </c>
      <c r="G2564" s="3" t="s">
        <v>57</v>
      </c>
      <c r="H2564" s="4">
        <v>43375</v>
      </c>
      <c r="I2564" s="3" t="s">
        <v>27</v>
      </c>
      <c r="J2564" s="6">
        <v>9200</v>
      </c>
      <c r="K2564" s="3"/>
      <c r="L2564" s="3"/>
      <c r="M2564" s="3"/>
    </row>
    <row r="2565" spans="1:13" s="1" customFormat="1" ht="14.9" customHeight="1" x14ac:dyDescent="0.2">
      <c r="A2565" s="3" t="s">
        <v>187</v>
      </c>
      <c r="B2565" s="3" t="s">
        <v>10114</v>
      </c>
      <c r="C2565" s="4">
        <v>43375</v>
      </c>
      <c r="D2565" s="3"/>
      <c r="E2565" s="5">
        <v>0</v>
      </c>
      <c r="F2565" s="3" t="s">
        <v>10115</v>
      </c>
      <c r="G2565" s="3" t="s">
        <v>57</v>
      </c>
      <c r="H2565" s="4">
        <v>43375</v>
      </c>
      <c r="I2565" s="3" t="s">
        <v>27</v>
      </c>
      <c r="J2565" s="6">
        <v>3450</v>
      </c>
      <c r="K2565" s="3"/>
      <c r="L2565" s="3"/>
      <c r="M2565" s="3"/>
    </row>
    <row r="2566" spans="1:13" s="1" customFormat="1" ht="14.9" customHeight="1" x14ac:dyDescent="0.2">
      <c r="A2566" s="3" t="s">
        <v>187</v>
      </c>
      <c r="B2566" s="3" t="s">
        <v>7922</v>
      </c>
      <c r="C2566" s="4">
        <v>40940</v>
      </c>
      <c r="D2566" s="3"/>
      <c r="E2566" s="5">
        <v>0</v>
      </c>
      <c r="F2566" s="3" t="s">
        <v>7923</v>
      </c>
      <c r="G2566" s="3" t="s">
        <v>57</v>
      </c>
      <c r="H2566" s="4">
        <v>40940</v>
      </c>
      <c r="I2566" s="3" t="s">
        <v>729</v>
      </c>
      <c r="J2566" s="6">
        <v>2900</v>
      </c>
      <c r="K2566" s="3"/>
      <c r="L2566" s="3"/>
      <c r="M2566" s="3"/>
    </row>
    <row r="2567" spans="1:13" s="1" customFormat="1" ht="14.9" customHeight="1" x14ac:dyDescent="0.2">
      <c r="A2567" s="3" t="s">
        <v>187</v>
      </c>
      <c r="B2567" s="3" t="s">
        <v>11263</v>
      </c>
      <c r="C2567" s="4">
        <v>41221</v>
      </c>
      <c r="D2567" s="3"/>
      <c r="E2567" s="5">
        <v>0</v>
      </c>
      <c r="F2567" s="3" t="s">
        <v>11264</v>
      </c>
      <c r="G2567" s="3" t="s">
        <v>57</v>
      </c>
      <c r="H2567" s="4">
        <v>43497</v>
      </c>
      <c r="I2567" s="3" t="s">
        <v>641</v>
      </c>
      <c r="J2567" s="6">
        <v>5000</v>
      </c>
      <c r="K2567" s="3"/>
      <c r="L2567" s="3"/>
      <c r="M2567" s="3"/>
    </row>
    <row r="2568" spans="1:13" s="1" customFormat="1" ht="14.9" customHeight="1" x14ac:dyDescent="0.2">
      <c r="A2568" s="3" t="s">
        <v>187</v>
      </c>
      <c r="B2568" s="3" t="s">
        <v>12254</v>
      </c>
      <c r="C2568" s="4">
        <v>37347</v>
      </c>
      <c r="D2568" s="3" t="s">
        <v>12255</v>
      </c>
      <c r="E2568" s="5">
        <v>10931.84</v>
      </c>
      <c r="F2568" s="3" t="s">
        <v>12256</v>
      </c>
      <c r="G2568" s="3" t="s">
        <v>57</v>
      </c>
      <c r="H2568" s="4">
        <v>38460</v>
      </c>
      <c r="I2568" s="3" t="s">
        <v>191</v>
      </c>
      <c r="J2568" s="6">
        <v>48250</v>
      </c>
      <c r="K2568" s="3" t="s">
        <v>16267</v>
      </c>
      <c r="L2568" s="3" t="s">
        <v>16267</v>
      </c>
      <c r="M2568" s="3"/>
    </row>
    <row r="2569" spans="1:13" s="1" customFormat="1" ht="14.9" customHeight="1" x14ac:dyDescent="0.2">
      <c r="A2569" s="3" t="s">
        <v>187</v>
      </c>
      <c r="B2569" s="3" t="s">
        <v>1282</v>
      </c>
      <c r="C2569" s="4">
        <v>32964</v>
      </c>
      <c r="D2569" s="3" t="s">
        <v>1283</v>
      </c>
      <c r="E2569" s="5">
        <v>6860</v>
      </c>
      <c r="F2569" s="3" t="s">
        <v>1284</v>
      </c>
      <c r="G2569" s="3" t="s">
        <v>1285</v>
      </c>
      <c r="H2569" s="4">
        <v>45748</v>
      </c>
      <c r="I2569" s="3" t="s">
        <v>98</v>
      </c>
      <c r="J2569" s="6">
        <v>17500</v>
      </c>
      <c r="K2569" s="3" t="s">
        <v>16267</v>
      </c>
      <c r="L2569" s="3"/>
      <c r="M2569" s="3"/>
    </row>
    <row r="2570" spans="1:13" s="1" customFormat="1" ht="14.9" customHeight="1" x14ac:dyDescent="0.2">
      <c r="A2570" s="3" t="s">
        <v>187</v>
      </c>
      <c r="B2570" s="3" t="s">
        <v>11695</v>
      </c>
      <c r="C2570" s="4">
        <v>32964</v>
      </c>
      <c r="D2570" s="3"/>
      <c r="E2570" s="5">
        <v>2548</v>
      </c>
      <c r="F2570" s="3" t="s">
        <v>11696</v>
      </c>
      <c r="G2570" s="3" t="s">
        <v>57</v>
      </c>
      <c r="H2570" s="4">
        <v>45352</v>
      </c>
      <c r="I2570" s="3" t="s">
        <v>98</v>
      </c>
      <c r="J2570" s="6">
        <v>6500</v>
      </c>
      <c r="K2570" s="3" t="s">
        <v>16267</v>
      </c>
      <c r="L2570" s="3"/>
      <c r="M2570" s="3"/>
    </row>
    <row r="2571" spans="1:13" s="1" customFormat="1" ht="14.9" customHeight="1" x14ac:dyDescent="0.2">
      <c r="A2571" s="3" t="s">
        <v>187</v>
      </c>
      <c r="B2571" s="3" t="s">
        <v>1286</v>
      </c>
      <c r="C2571" s="4">
        <v>32964</v>
      </c>
      <c r="D2571" s="3" t="s">
        <v>1283</v>
      </c>
      <c r="E2571" s="5">
        <v>1568</v>
      </c>
      <c r="F2571" s="3" t="s">
        <v>1287</v>
      </c>
      <c r="G2571" s="3" t="s">
        <v>1285</v>
      </c>
      <c r="H2571" s="4">
        <v>45748</v>
      </c>
      <c r="I2571" s="3" t="s">
        <v>286</v>
      </c>
      <c r="J2571" s="6">
        <v>4000</v>
      </c>
      <c r="K2571" s="3" t="s">
        <v>16267</v>
      </c>
      <c r="L2571" s="3"/>
      <c r="M2571" s="3"/>
    </row>
    <row r="2572" spans="1:13" s="1" customFormat="1" ht="14.9" customHeight="1" x14ac:dyDescent="0.2">
      <c r="A2572" s="3" t="s">
        <v>187</v>
      </c>
      <c r="B2572" s="3" t="s">
        <v>2912</v>
      </c>
      <c r="C2572" s="4">
        <v>32964</v>
      </c>
      <c r="D2572" s="3"/>
      <c r="E2572" s="5">
        <v>0</v>
      </c>
      <c r="F2572" s="3" t="s">
        <v>2913</v>
      </c>
      <c r="G2572" s="3" t="s">
        <v>57</v>
      </c>
      <c r="H2572" s="4">
        <v>43672</v>
      </c>
      <c r="I2572" s="3" t="s">
        <v>704</v>
      </c>
      <c r="J2572" s="6">
        <v>4550</v>
      </c>
      <c r="K2572" s="3" t="s">
        <v>16267</v>
      </c>
      <c r="L2572" s="3"/>
      <c r="M2572" s="3"/>
    </row>
    <row r="2573" spans="1:13" s="1" customFormat="1" ht="14.9" customHeight="1" x14ac:dyDescent="0.2">
      <c r="A2573" s="3" t="s">
        <v>187</v>
      </c>
      <c r="B2573" s="3" t="s">
        <v>13476</v>
      </c>
      <c r="C2573" s="4">
        <v>32964</v>
      </c>
      <c r="D2573" s="3" t="s">
        <v>13477</v>
      </c>
      <c r="E2573" s="5">
        <v>0</v>
      </c>
      <c r="F2573" s="3" t="s">
        <v>13478</v>
      </c>
      <c r="G2573" s="3" t="s">
        <v>13479</v>
      </c>
      <c r="H2573" s="4">
        <v>32964</v>
      </c>
      <c r="I2573" s="3" t="s">
        <v>21</v>
      </c>
      <c r="J2573" s="6">
        <v>18250</v>
      </c>
      <c r="K2573" s="3" t="s">
        <v>16267</v>
      </c>
      <c r="L2573" s="3"/>
      <c r="M2573" s="3"/>
    </row>
    <row r="2574" spans="1:13" s="1" customFormat="1" ht="14.9" customHeight="1" x14ac:dyDescent="0.2">
      <c r="A2574" s="3" t="s">
        <v>187</v>
      </c>
      <c r="B2574" s="3" t="s">
        <v>2468</v>
      </c>
      <c r="C2574" s="4">
        <v>39783</v>
      </c>
      <c r="D2574" s="3" t="s">
        <v>2469</v>
      </c>
      <c r="E2574" s="5">
        <v>2600</v>
      </c>
      <c r="F2574" s="3" t="s">
        <v>2470</v>
      </c>
      <c r="G2574" s="3" t="s">
        <v>2471</v>
      </c>
      <c r="H2574" s="4">
        <v>43558</v>
      </c>
      <c r="I2574" s="3" t="s">
        <v>27</v>
      </c>
      <c r="J2574" s="6">
        <v>19000</v>
      </c>
      <c r="K2574" s="3"/>
      <c r="L2574" s="3" t="s">
        <v>16267</v>
      </c>
      <c r="M2574" s="3"/>
    </row>
    <row r="2575" spans="1:13" s="1" customFormat="1" ht="14.9" customHeight="1" x14ac:dyDescent="0.2">
      <c r="A2575" s="3" t="s">
        <v>187</v>
      </c>
      <c r="B2575" s="3" t="s">
        <v>5704</v>
      </c>
      <c r="C2575" s="4">
        <v>39783</v>
      </c>
      <c r="D2575" s="3" t="s">
        <v>5705</v>
      </c>
      <c r="E2575" s="5">
        <v>0</v>
      </c>
      <c r="F2575" s="3" t="s">
        <v>5706</v>
      </c>
      <c r="G2575" s="3" t="s">
        <v>5707</v>
      </c>
      <c r="H2575" s="4">
        <v>44606</v>
      </c>
      <c r="I2575" s="3" t="s">
        <v>27</v>
      </c>
      <c r="J2575" s="6">
        <v>10250</v>
      </c>
      <c r="K2575" s="3"/>
      <c r="L2575" s="3"/>
      <c r="M2575" s="3"/>
    </row>
    <row r="2576" spans="1:13" s="1" customFormat="1" ht="14.9" customHeight="1" x14ac:dyDescent="0.2">
      <c r="A2576" s="3" t="s">
        <v>187</v>
      </c>
      <c r="B2576" s="3" t="s">
        <v>13460</v>
      </c>
      <c r="C2576" s="4">
        <v>41513</v>
      </c>
      <c r="D2576" s="3" t="s">
        <v>13461</v>
      </c>
      <c r="E2576" s="5">
        <v>2600</v>
      </c>
      <c r="F2576" s="3" t="s">
        <v>13462</v>
      </c>
      <c r="G2576" s="3" t="s">
        <v>13463</v>
      </c>
      <c r="H2576" s="4">
        <v>44606</v>
      </c>
      <c r="I2576" s="3" t="s">
        <v>27</v>
      </c>
      <c r="J2576" s="6">
        <v>16500</v>
      </c>
      <c r="K2576" s="3"/>
      <c r="L2576" s="3" t="s">
        <v>16267</v>
      </c>
      <c r="M2576" s="3"/>
    </row>
    <row r="2577" spans="1:13" s="1" customFormat="1" ht="14.9" customHeight="1" x14ac:dyDescent="0.2">
      <c r="A2577" s="3" t="s">
        <v>187</v>
      </c>
      <c r="B2577" s="3" t="s">
        <v>13464</v>
      </c>
      <c r="C2577" s="4">
        <v>41513</v>
      </c>
      <c r="D2577" s="3" t="s">
        <v>13461</v>
      </c>
      <c r="E2577" s="5">
        <v>3403.4</v>
      </c>
      <c r="F2577" s="3" t="s">
        <v>13465</v>
      </c>
      <c r="G2577" s="3" t="s">
        <v>13463</v>
      </c>
      <c r="H2577" s="4">
        <v>44606</v>
      </c>
      <c r="I2577" s="3" t="s">
        <v>27</v>
      </c>
      <c r="J2577" s="6">
        <v>7700</v>
      </c>
      <c r="K2577" s="3"/>
      <c r="L2577" s="3"/>
      <c r="M2577" s="3"/>
    </row>
    <row r="2578" spans="1:13" s="1" customFormat="1" ht="14.9" customHeight="1" x14ac:dyDescent="0.2">
      <c r="A2578" s="3" t="s">
        <v>187</v>
      </c>
      <c r="B2578" s="3" t="s">
        <v>4654</v>
      </c>
      <c r="C2578" s="4">
        <v>32964</v>
      </c>
      <c r="D2578" s="3" t="s">
        <v>4575</v>
      </c>
      <c r="E2578" s="5">
        <v>205800</v>
      </c>
      <c r="F2578" s="3" t="s">
        <v>4655</v>
      </c>
      <c r="G2578" s="3" t="s">
        <v>621</v>
      </c>
      <c r="H2578" s="4">
        <v>32964</v>
      </c>
      <c r="I2578" s="3" t="s">
        <v>4315</v>
      </c>
      <c r="J2578" s="6">
        <v>420000</v>
      </c>
      <c r="K2578" s="3"/>
      <c r="L2578" s="3"/>
      <c r="M2578" s="3"/>
    </row>
    <row r="2579" spans="1:13" s="1" customFormat="1" ht="14.9" customHeight="1" x14ac:dyDescent="0.2">
      <c r="A2579" s="3" t="s">
        <v>187</v>
      </c>
      <c r="B2579" s="3" t="s">
        <v>15171</v>
      </c>
      <c r="C2579" s="4">
        <v>33695</v>
      </c>
      <c r="D2579" s="3" t="s">
        <v>15172</v>
      </c>
      <c r="E2579" s="5">
        <v>12768.16</v>
      </c>
      <c r="F2579" s="3" t="s">
        <v>15173</v>
      </c>
      <c r="G2579" s="3" t="s">
        <v>57</v>
      </c>
      <c r="H2579" s="4">
        <v>44197</v>
      </c>
      <c r="I2579" s="3" t="s">
        <v>15174</v>
      </c>
      <c r="J2579" s="6">
        <v>34250</v>
      </c>
      <c r="K2579" s="3"/>
      <c r="L2579" s="3"/>
      <c r="M2579" s="3"/>
    </row>
    <row r="2580" spans="1:13" s="1" customFormat="1" ht="14.9" customHeight="1" x14ac:dyDescent="0.2">
      <c r="A2580" s="3" t="s">
        <v>187</v>
      </c>
      <c r="B2580" s="3" t="s">
        <v>9966</v>
      </c>
      <c r="C2580" s="4">
        <v>41334</v>
      </c>
      <c r="D2580" s="3"/>
      <c r="E2580" s="5">
        <v>0</v>
      </c>
      <c r="F2580" s="3" t="s">
        <v>9967</v>
      </c>
      <c r="G2580" s="3" t="s">
        <v>9968</v>
      </c>
      <c r="H2580" s="4">
        <v>41334</v>
      </c>
      <c r="I2580" s="3" t="s">
        <v>641</v>
      </c>
      <c r="J2580" s="6">
        <v>1125</v>
      </c>
      <c r="K2580" s="3"/>
      <c r="L2580" s="3"/>
      <c r="M2580" s="3"/>
    </row>
    <row r="2581" spans="1:13" s="1" customFormat="1" ht="14.9" customHeight="1" x14ac:dyDescent="0.2">
      <c r="A2581" s="3" t="s">
        <v>187</v>
      </c>
      <c r="B2581" s="3" t="s">
        <v>9776</v>
      </c>
      <c r="C2581" s="4">
        <v>39600</v>
      </c>
      <c r="D2581" s="3"/>
      <c r="E2581" s="5">
        <v>0</v>
      </c>
      <c r="F2581" s="3" t="s">
        <v>9777</v>
      </c>
      <c r="G2581" s="3" t="s">
        <v>9778</v>
      </c>
      <c r="H2581" s="4">
        <v>39600</v>
      </c>
      <c r="I2581" s="3" t="s">
        <v>641</v>
      </c>
      <c r="J2581" s="6">
        <v>1125</v>
      </c>
      <c r="K2581" s="3"/>
      <c r="L2581" s="3"/>
      <c r="M2581" s="3"/>
    </row>
    <row r="2582" spans="1:13" s="1" customFormat="1" ht="14.9" customHeight="1" x14ac:dyDescent="0.2">
      <c r="A2582" s="3" t="s">
        <v>187</v>
      </c>
      <c r="B2582" s="3" t="s">
        <v>10335</v>
      </c>
      <c r="C2582" s="4">
        <v>32964</v>
      </c>
      <c r="D2582" s="3"/>
      <c r="E2582" s="5">
        <v>0</v>
      </c>
      <c r="F2582" s="3" t="s">
        <v>10336</v>
      </c>
      <c r="G2582" s="3" t="s">
        <v>57</v>
      </c>
      <c r="H2582" s="4">
        <v>44593</v>
      </c>
      <c r="I2582" s="3" t="s">
        <v>641</v>
      </c>
      <c r="J2582" s="6">
        <v>7500</v>
      </c>
      <c r="K2582" s="3"/>
      <c r="L2582" s="3"/>
      <c r="M2582" s="3"/>
    </row>
    <row r="2583" spans="1:13" s="1" customFormat="1" ht="14.9" customHeight="1" x14ac:dyDescent="0.2">
      <c r="A2583" s="3" t="s">
        <v>187</v>
      </c>
      <c r="B2583" s="3" t="s">
        <v>9213</v>
      </c>
      <c r="C2583" s="4">
        <v>32964</v>
      </c>
      <c r="D2583" s="3"/>
      <c r="E2583" s="5">
        <v>0</v>
      </c>
      <c r="F2583" s="3" t="s">
        <v>9214</v>
      </c>
      <c r="G2583" s="3" t="s">
        <v>9215</v>
      </c>
      <c r="H2583" s="4">
        <v>45135</v>
      </c>
      <c r="I2583" s="3" t="s">
        <v>68</v>
      </c>
      <c r="J2583" s="6">
        <v>8800</v>
      </c>
      <c r="K2583" s="3"/>
      <c r="L2583" s="3"/>
      <c r="M2583" s="3"/>
    </row>
    <row r="2584" spans="1:13" s="1" customFormat="1" ht="14.9" customHeight="1" x14ac:dyDescent="0.2">
      <c r="A2584" s="3" t="s">
        <v>187</v>
      </c>
      <c r="B2584" s="3" t="s">
        <v>11094</v>
      </c>
      <c r="C2584" s="4">
        <v>37207</v>
      </c>
      <c r="D2584" s="3"/>
      <c r="E2584" s="5">
        <v>2600</v>
      </c>
      <c r="F2584" s="3" t="s">
        <v>11095</v>
      </c>
      <c r="G2584" s="3" t="s">
        <v>57</v>
      </c>
      <c r="H2584" s="4">
        <v>43009</v>
      </c>
      <c r="I2584" s="3" t="s">
        <v>68</v>
      </c>
      <c r="J2584" s="6">
        <v>18000</v>
      </c>
      <c r="K2584" s="3"/>
      <c r="L2584" s="3" t="s">
        <v>16267</v>
      </c>
      <c r="M2584" s="3"/>
    </row>
    <row r="2585" spans="1:13" s="1" customFormat="1" ht="14.9" customHeight="1" x14ac:dyDescent="0.2">
      <c r="A2585" s="3" t="s">
        <v>187</v>
      </c>
      <c r="B2585" s="3" t="s">
        <v>15243</v>
      </c>
      <c r="C2585" s="4">
        <v>37196</v>
      </c>
      <c r="D2585" s="3" t="s">
        <v>15244</v>
      </c>
      <c r="E2585" s="5">
        <v>7990.24</v>
      </c>
      <c r="F2585" s="3" t="s">
        <v>15245</v>
      </c>
      <c r="G2585" s="3" t="s">
        <v>15246</v>
      </c>
      <c r="H2585" s="4">
        <v>45306</v>
      </c>
      <c r="I2585" s="3" t="s">
        <v>68</v>
      </c>
      <c r="J2585" s="6">
        <v>18250</v>
      </c>
      <c r="K2585" s="3"/>
      <c r="L2585" s="3"/>
      <c r="M2585" s="3"/>
    </row>
    <row r="2586" spans="1:13" s="1" customFormat="1" ht="14.9" customHeight="1" x14ac:dyDescent="0.2">
      <c r="A2586" s="3" t="s">
        <v>187</v>
      </c>
      <c r="B2586" s="3" t="s">
        <v>4366</v>
      </c>
      <c r="C2586" s="4">
        <v>37165</v>
      </c>
      <c r="D2586" s="3" t="s">
        <v>4367</v>
      </c>
      <c r="E2586" s="5">
        <v>0</v>
      </c>
      <c r="F2586" s="3" t="s">
        <v>4368</v>
      </c>
      <c r="G2586" s="3" t="s">
        <v>4369</v>
      </c>
      <c r="H2586" s="4">
        <v>41122</v>
      </c>
      <c r="I2586" s="3" t="s">
        <v>68</v>
      </c>
      <c r="J2586" s="6">
        <v>9400</v>
      </c>
      <c r="K2586" s="3"/>
      <c r="L2586" s="3"/>
      <c r="M2586" s="3"/>
    </row>
    <row r="2587" spans="1:13" s="1" customFormat="1" ht="14.9" customHeight="1" x14ac:dyDescent="0.2">
      <c r="A2587" s="3" t="s">
        <v>187</v>
      </c>
      <c r="B2587" s="3" t="s">
        <v>2487</v>
      </c>
      <c r="C2587" s="4">
        <v>37196</v>
      </c>
      <c r="D2587" s="3" t="s">
        <v>2488</v>
      </c>
      <c r="E2587" s="5">
        <v>0</v>
      </c>
      <c r="F2587" s="3" t="s">
        <v>2489</v>
      </c>
      <c r="G2587" s="3" t="s">
        <v>2490</v>
      </c>
      <c r="H2587" s="4">
        <v>44508</v>
      </c>
      <c r="I2587" s="3" t="s">
        <v>68</v>
      </c>
      <c r="J2587" s="6">
        <v>11250</v>
      </c>
      <c r="K2587" s="3"/>
      <c r="L2587" s="3"/>
      <c r="M2587" s="3"/>
    </row>
    <row r="2588" spans="1:13" s="1" customFormat="1" ht="14.9" customHeight="1" x14ac:dyDescent="0.2">
      <c r="A2588" s="3" t="s">
        <v>187</v>
      </c>
      <c r="B2588" s="3" t="s">
        <v>10586</v>
      </c>
      <c r="C2588" s="4">
        <v>38078</v>
      </c>
      <c r="D2588" s="3"/>
      <c r="E2588" s="5">
        <v>0</v>
      </c>
      <c r="F2588" s="3" t="s">
        <v>10587</v>
      </c>
      <c r="G2588" s="3" t="s">
        <v>10588</v>
      </c>
      <c r="H2588" s="4">
        <v>42767</v>
      </c>
      <c r="I2588" s="3" t="s">
        <v>10589</v>
      </c>
      <c r="J2588" s="6">
        <v>5200</v>
      </c>
      <c r="K2588" s="3"/>
      <c r="L2588" s="3"/>
      <c r="M2588" s="3"/>
    </row>
    <row r="2589" spans="1:13" s="1" customFormat="1" ht="14.9" customHeight="1" x14ac:dyDescent="0.2">
      <c r="A2589" s="3" t="s">
        <v>187</v>
      </c>
      <c r="B2589" s="3" t="s">
        <v>3797</v>
      </c>
      <c r="C2589" s="4">
        <v>38078</v>
      </c>
      <c r="D2589" s="3" t="s">
        <v>3798</v>
      </c>
      <c r="E2589" s="5">
        <v>0</v>
      </c>
      <c r="F2589" s="3" t="s">
        <v>3799</v>
      </c>
      <c r="G2589" s="3" t="s">
        <v>57</v>
      </c>
      <c r="H2589" s="4">
        <v>44105</v>
      </c>
      <c r="I2589" s="3" t="s">
        <v>191</v>
      </c>
      <c r="J2589" s="6">
        <v>4550</v>
      </c>
      <c r="K2589" s="3"/>
      <c r="L2589" s="3"/>
      <c r="M2589" s="3"/>
    </row>
    <row r="2590" spans="1:13" s="1" customFormat="1" ht="14.9" customHeight="1" x14ac:dyDescent="0.2">
      <c r="A2590" s="3" t="s">
        <v>187</v>
      </c>
      <c r="B2590" s="3" t="s">
        <v>11992</v>
      </c>
      <c r="C2590" s="4">
        <v>38078</v>
      </c>
      <c r="D2590" s="3" t="s">
        <v>11993</v>
      </c>
      <c r="E2590" s="5">
        <v>0</v>
      </c>
      <c r="F2590" s="3" t="s">
        <v>11994</v>
      </c>
      <c r="G2590" s="3" t="s">
        <v>57</v>
      </c>
      <c r="H2590" s="4">
        <v>43436</v>
      </c>
      <c r="I2590" s="3" t="s">
        <v>11995</v>
      </c>
      <c r="J2590" s="6">
        <v>10750</v>
      </c>
      <c r="K2590" s="3"/>
      <c r="L2590" s="3"/>
      <c r="M2590" s="3"/>
    </row>
    <row r="2591" spans="1:13" s="1" customFormat="1" ht="14.9" customHeight="1" x14ac:dyDescent="0.2">
      <c r="A2591" s="3" t="s">
        <v>187</v>
      </c>
      <c r="B2591" s="3" t="s">
        <v>2681</v>
      </c>
      <c r="C2591" s="4">
        <v>38078</v>
      </c>
      <c r="D2591" s="3" t="s">
        <v>2682</v>
      </c>
      <c r="E2591" s="5">
        <v>0</v>
      </c>
      <c r="F2591" s="3" t="s">
        <v>2683</v>
      </c>
      <c r="G2591" s="3" t="s">
        <v>57</v>
      </c>
      <c r="H2591" s="4">
        <v>45140</v>
      </c>
      <c r="I2591" s="3" t="s">
        <v>191</v>
      </c>
      <c r="J2591" s="6">
        <v>10750</v>
      </c>
      <c r="K2591" s="3"/>
      <c r="L2591" s="3"/>
      <c r="M2591" s="3"/>
    </row>
    <row r="2592" spans="1:13" s="1" customFormat="1" ht="14.9" customHeight="1" x14ac:dyDescent="0.2">
      <c r="A2592" s="3" t="s">
        <v>187</v>
      </c>
      <c r="B2592" s="3" t="s">
        <v>14008</v>
      </c>
      <c r="C2592" s="4">
        <v>38579</v>
      </c>
      <c r="D2592" s="3" t="s">
        <v>14009</v>
      </c>
      <c r="E2592" s="5">
        <v>0</v>
      </c>
      <c r="F2592" s="3" t="s">
        <v>14010</v>
      </c>
      <c r="G2592" s="3" t="s">
        <v>57</v>
      </c>
      <c r="H2592" s="4">
        <v>45047</v>
      </c>
      <c r="I2592" s="3" t="s">
        <v>68</v>
      </c>
      <c r="J2592" s="6">
        <v>9000</v>
      </c>
      <c r="K2592" s="3"/>
      <c r="L2592" s="3"/>
      <c r="M2592" s="3"/>
    </row>
    <row r="2593" spans="1:13" s="1" customFormat="1" ht="14.9" customHeight="1" x14ac:dyDescent="0.2">
      <c r="A2593" s="3" t="s">
        <v>187</v>
      </c>
      <c r="B2593" s="3" t="s">
        <v>12849</v>
      </c>
      <c r="C2593" s="4">
        <v>38078</v>
      </c>
      <c r="D2593" s="3" t="s">
        <v>12850</v>
      </c>
      <c r="E2593" s="5">
        <v>0</v>
      </c>
      <c r="F2593" s="3" t="s">
        <v>12851</v>
      </c>
      <c r="G2593" s="3" t="s">
        <v>57</v>
      </c>
      <c r="H2593" s="4">
        <v>43467</v>
      </c>
      <c r="I2593" s="3" t="s">
        <v>11995</v>
      </c>
      <c r="J2593" s="6">
        <v>11500</v>
      </c>
      <c r="K2593" s="3"/>
      <c r="L2593" s="3"/>
      <c r="M2593" s="3"/>
    </row>
    <row r="2594" spans="1:13" s="1" customFormat="1" ht="14.9" customHeight="1" x14ac:dyDescent="0.2">
      <c r="A2594" s="3" t="s">
        <v>187</v>
      </c>
      <c r="B2594" s="3" t="s">
        <v>2788</v>
      </c>
      <c r="C2594" s="4">
        <v>38443</v>
      </c>
      <c r="D2594" s="3" t="s">
        <v>2789</v>
      </c>
      <c r="E2594" s="5">
        <v>13702</v>
      </c>
      <c r="F2594" s="3" t="s">
        <v>2790</v>
      </c>
      <c r="G2594" s="3" t="s">
        <v>2791</v>
      </c>
      <c r="H2594" s="4">
        <v>40149</v>
      </c>
      <c r="I2594" s="3" t="s">
        <v>68</v>
      </c>
      <c r="J2594" s="6">
        <v>31000</v>
      </c>
      <c r="K2594" s="3"/>
      <c r="L2594" s="3"/>
      <c r="M2594" s="3"/>
    </row>
    <row r="2595" spans="1:13" s="1" customFormat="1" ht="14.9" customHeight="1" x14ac:dyDescent="0.2">
      <c r="A2595" s="3" t="s">
        <v>187</v>
      </c>
      <c r="B2595" s="3" t="s">
        <v>4342</v>
      </c>
      <c r="C2595" s="4">
        <v>38443</v>
      </c>
      <c r="D2595" s="3" t="s">
        <v>4343</v>
      </c>
      <c r="E2595" s="5">
        <v>800</v>
      </c>
      <c r="F2595" s="3" t="s">
        <v>4344</v>
      </c>
      <c r="G2595" s="3" t="s">
        <v>4345</v>
      </c>
      <c r="H2595" s="4">
        <v>43922</v>
      </c>
      <c r="I2595" s="3" t="s">
        <v>68</v>
      </c>
      <c r="J2595" s="6">
        <v>13500</v>
      </c>
      <c r="K2595" s="3"/>
      <c r="L2595" s="3" t="s">
        <v>16267</v>
      </c>
      <c r="M2595" s="3"/>
    </row>
    <row r="2596" spans="1:13" s="1" customFormat="1" ht="14.9" customHeight="1" x14ac:dyDescent="0.2">
      <c r="A2596" s="3" t="s">
        <v>187</v>
      </c>
      <c r="B2596" s="3" t="s">
        <v>6852</v>
      </c>
      <c r="C2596" s="4">
        <v>39539</v>
      </c>
      <c r="D2596" s="3" t="s">
        <v>6853</v>
      </c>
      <c r="E2596" s="5">
        <v>0</v>
      </c>
      <c r="F2596" s="3" t="s">
        <v>6854</v>
      </c>
      <c r="G2596" s="3" t="s">
        <v>57</v>
      </c>
      <c r="H2596" s="4">
        <v>42795</v>
      </c>
      <c r="I2596" s="3" t="s">
        <v>1071</v>
      </c>
      <c r="J2596" s="6">
        <v>5300</v>
      </c>
      <c r="K2596" s="3"/>
      <c r="L2596" s="3"/>
      <c r="M2596" s="3"/>
    </row>
    <row r="2597" spans="1:13" s="1" customFormat="1" ht="14.9" customHeight="1" x14ac:dyDescent="0.2">
      <c r="A2597" s="3" t="s">
        <v>187</v>
      </c>
      <c r="B2597" s="3" t="s">
        <v>1742</v>
      </c>
      <c r="C2597" s="4">
        <v>43497</v>
      </c>
      <c r="D2597" s="3" t="s">
        <v>1743</v>
      </c>
      <c r="E2597" s="5">
        <v>9295.6299999999992</v>
      </c>
      <c r="F2597" s="3" t="s">
        <v>1744</v>
      </c>
      <c r="G2597" s="3" t="s">
        <v>1745</v>
      </c>
      <c r="H2597" s="4">
        <v>46133</v>
      </c>
      <c r="I2597" s="3" t="s">
        <v>68</v>
      </c>
      <c r="J2597" s="6">
        <v>22250</v>
      </c>
      <c r="K2597" s="3"/>
      <c r="L2597" s="3"/>
      <c r="M2597" s="3"/>
    </row>
    <row r="2598" spans="1:13" s="1" customFormat="1" ht="14.9" customHeight="1" x14ac:dyDescent="0.2">
      <c r="A2598" s="3" t="s">
        <v>187</v>
      </c>
      <c r="B2598" s="3" t="s">
        <v>11071</v>
      </c>
      <c r="C2598" s="4">
        <v>42944</v>
      </c>
      <c r="D2598" s="3"/>
      <c r="E2598" s="5">
        <v>0</v>
      </c>
      <c r="F2598" s="3" t="s">
        <v>11072</v>
      </c>
      <c r="G2598" s="3" t="s">
        <v>57</v>
      </c>
      <c r="H2598" s="4">
        <v>45595</v>
      </c>
      <c r="I2598" s="3" t="s">
        <v>68</v>
      </c>
      <c r="J2598" s="6">
        <v>11500</v>
      </c>
      <c r="K2598" s="3"/>
      <c r="L2598" s="3"/>
      <c r="M2598" s="3"/>
    </row>
    <row r="2599" spans="1:13" s="1" customFormat="1" ht="14.9" customHeight="1" x14ac:dyDescent="0.2">
      <c r="A2599" s="3" t="s">
        <v>187</v>
      </c>
      <c r="B2599" s="3" t="s">
        <v>1746</v>
      </c>
      <c r="C2599" s="4">
        <v>45294</v>
      </c>
      <c r="D2599" s="3" t="s">
        <v>1743</v>
      </c>
      <c r="E2599" s="5">
        <v>18232.5</v>
      </c>
      <c r="F2599" s="3" t="s">
        <v>1747</v>
      </c>
      <c r="G2599" s="3" t="s">
        <v>1745</v>
      </c>
      <c r="H2599" s="4">
        <v>45294</v>
      </c>
      <c r="I2599" s="3" t="s">
        <v>68</v>
      </c>
      <c r="J2599" s="6">
        <v>41250</v>
      </c>
      <c r="K2599" s="3"/>
      <c r="L2599" s="3"/>
      <c r="M2599" s="3"/>
    </row>
    <row r="2600" spans="1:13" s="1" customFormat="1" ht="14.9" customHeight="1" x14ac:dyDescent="0.2">
      <c r="A2600" s="3" t="s">
        <v>187</v>
      </c>
      <c r="B2600" s="3" t="s">
        <v>1748</v>
      </c>
      <c r="C2600" s="4">
        <v>46133</v>
      </c>
      <c r="D2600" s="3" t="s">
        <v>1743</v>
      </c>
      <c r="E2600" s="5">
        <v>0</v>
      </c>
      <c r="F2600" s="3" t="s">
        <v>1749</v>
      </c>
      <c r="G2600" s="3" t="s">
        <v>1745</v>
      </c>
      <c r="H2600" s="4">
        <v>46133</v>
      </c>
      <c r="I2600" s="3"/>
      <c r="J2600" s="6">
        <v>0</v>
      </c>
      <c r="K2600" s="3"/>
      <c r="L2600" s="3"/>
      <c r="M2600" s="3"/>
    </row>
    <row r="2601" spans="1:13" s="1" customFormat="1" ht="14.9" customHeight="1" x14ac:dyDescent="0.2">
      <c r="A2601" s="3" t="s">
        <v>187</v>
      </c>
      <c r="B2601" s="3" t="s">
        <v>5934</v>
      </c>
      <c r="C2601" s="4">
        <v>39600</v>
      </c>
      <c r="D2601" s="3" t="s">
        <v>5935</v>
      </c>
      <c r="E2601" s="5">
        <v>0</v>
      </c>
      <c r="F2601" s="3" t="s">
        <v>5936</v>
      </c>
      <c r="G2601" s="3" t="s">
        <v>5937</v>
      </c>
      <c r="H2601" s="4">
        <v>41062</v>
      </c>
      <c r="I2601" s="3" t="s">
        <v>641</v>
      </c>
      <c r="J2601" s="6">
        <v>1675</v>
      </c>
      <c r="K2601" s="3" t="s">
        <v>16267</v>
      </c>
      <c r="L2601" s="3"/>
      <c r="M2601" s="3"/>
    </row>
    <row r="2602" spans="1:13" s="1" customFormat="1" ht="14.9" customHeight="1" x14ac:dyDescent="0.2">
      <c r="A2602" s="3" t="s">
        <v>187</v>
      </c>
      <c r="B2602" s="3" t="s">
        <v>8450</v>
      </c>
      <c r="C2602" s="4">
        <v>37347</v>
      </c>
      <c r="D2602" s="3"/>
      <c r="E2602" s="5">
        <v>0</v>
      </c>
      <c r="F2602" s="3" t="s">
        <v>8451</v>
      </c>
      <c r="G2602" s="3" t="s">
        <v>8452</v>
      </c>
      <c r="H2602" s="4">
        <v>37347</v>
      </c>
      <c r="I2602" s="3" t="s">
        <v>142</v>
      </c>
      <c r="J2602" s="6">
        <v>5300</v>
      </c>
      <c r="K2602" s="3"/>
      <c r="L2602" s="3"/>
      <c r="M2602" s="3"/>
    </row>
    <row r="2603" spans="1:13" s="1" customFormat="1" ht="14.9" customHeight="1" x14ac:dyDescent="0.2">
      <c r="A2603" s="3" t="s">
        <v>187</v>
      </c>
      <c r="B2603" s="3" t="s">
        <v>15238</v>
      </c>
      <c r="C2603" s="4">
        <v>35886</v>
      </c>
      <c r="D2603" s="3" t="s">
        <v>15239</v>
      </c>
      <c r="E2603" s="5">
        <v>183750</v>
      </c>
      <c r="F2603" s="3" t="s">
        <v>15240</v>
      </c>
      <c r="G2603" s="3" t="s">
        <v>15241</v>
      </c>
      <c r="H2603" s="4">
        <v>35886</v>
      </c>
      <c r="I2603" s="3" t="s">
        <v>15242</v>
      </c>
      <c r="J2603" s="6">
        <v>375000</v>
      </c>
      <c r="K2603" s="3"/>
      <c r="L2603" s="3"/>
      <c r="M2603" s="3"/>
    </row>
    <row r="2604" spans="1:13" s="1" customFormat="1" ht="14.9" customHeight="1" x14ac:dyDescent="0.2">
      <c r="A2604" s="3" t="s">
        <v>187</v>
      </c>
      <c r="B2604" s="3" t="s">
        <v>8778</v>
      </c>
      <c r="C2604" s="4">
        <v>34090</v>
      </c>
      <c r="D2604" s="3"/>
      <c r="E2604" s="5">
        <v>6114.35</v>
      </c>
      <c r="F2604" s="3" t="s">
        <v>8779</v>
      </c>
      <c r="G2604" s="3" t="s">
        <v>57</v>
      </c>
      <c r="H2604" s="4">
        <v>39934</v>
      </c>
      <c r="I2604" s="3" t="s">
        <v>2603</v>
      </c>
      <c r="J2604" s="6">
        <v>23250</v>
      </c>
      <c r="K2604" s="3" t="s">
        <v>16267</v>
      </c>
      <c r="L2604" s="3" t="s">
        <v>16267</v>
      </c>
      <c r="M2604" s="3"/>
    </row>
    <row r="2605" spans="1:13" s="1" customFormat="1" ht="14.9" customHeight="1" x14ac:dyDescent="0.2">
      <c r="A2605" s="3" t="s">
        <v>187</v>
      </c>
      <c r="B2605" s="3" t="s">
        <v>3652</v>
      </c>
      <c r="C2605" s="4">
        <v>42826</v>
      </c>
      <c r="D2605" s="3" t="s">
        <v>3638</v>
      </c>
      <c r="E2605" s="5">
        <v>358.02</v>
      </c>
      <c r="F2605" s="3" t="s">
        <v>3653</v>
      </c>
      <c r="G2605" s="3" t="s">
        <v>3640</v>
      </c>
      <c r="H2605" s="4">
        <v>42826</v>
      </c>
      <c r="I2605" s="3" t="s">
        <v>3641</v>
      </c>
      <c r="J2605" s="6">
        <v>810</v>
      </c>
      <c r="K2605" s="3"/>
      <c r="L2605" s="3"/>
      <c r="M2605" s="3"/>
    </row>
    <row r="2606" spans="1:13" s="1" customFormat="1" ht="14.9" customHeight="1" x14ac:dyDescent="0.2">
      <c r="A2606" s="3" t="s">
        <v>410</v>
      </c>
      <c r="B2606" s="3" t="s">
        <v>8617</v>
      </c>
      <c r="C2606" s="4">
        <v>42826</v>
      </c>
      <c r="D2606" s="3"/>
      <c r="E2606" s="5">
        <v>2600</v>
      </c>
      <c r="F2606" s="3" t="s">
        <v>8618</v>
      </c>
      <c r="G2606" s="3" t="s">
        <v>8619</v>
      </c>
      <c r="H2606" s="4">
        <v>42826</v>
      </c>
      <c r="I2606" s="3" t="s">
        <v>68</v>
      </c>
      <c r="J2606" s="6">
        <v>19000</v>
      </c>
      <c r="K2606" s="3"/>
      <c r="L2606" s="3" t="s">
        <v>16267</v>
      </c>
      <c r="M2606" s="3"/>
    </row>
    <row r="2607" spans="1:13" s="1" customFormat="1" ht="14.9" customHeight="1" x14ac:dyDescent="0.2">
      <c r="A2607" s="3" t="s">
        <v>410</v>
      </c>
      <c r="B2607" s="3" t="s">
        <v>13962</v>
      </c>
      <c r="C2607" s="4">
        <v>32964</v>
      </c>
      <c r="D2607" s="3" t="s">
        <v>13963</v>
      </c>
      <c r="E2607" s="5">
        <v>27955.35</v>
      </c>
      <c r="F2607" s="3" t="s">
        <v>13964</v>
      </c>
      <c r="G2607" s="3" t="s">
        <v>13965</v>
      </c>
      <c r="H2607" s="4">
        <v>32964</v>
      </c>
      <c r="I2607" s="3" t="s">
        <v>13966</v>
      </c>
      <c r="J2607" s="6">
        <v>81500</v>
      </c>
      <c r="K2607" s="3" t="s">
        <v>16267</v>
      </c>
      <c r="L2607" s="3" t="s">
        <v>16267</v>
      </c>
      <c r="M2607" s="3"/>
    </row>
    <row r="2608" spans="1:13" s="1" customFormat="1" ht="14.9" customHeight="1" x14ac:dyDescent="0.2">
      <c r="A2608" s="3" t="s">
        <v>410</v>
      </c>
      <c r="B2608" s="3" t="s">
        <v>15020</v>
      </c>
      <c r="C2608" s="4">
        <v>42999</v>
      </c>
      <c r="D2608" s="3" t="s">
        <v>15016</v>
      </c>
      <c r="E2608" s="5">
        <v>1790.1</v>
      </c>
      <c r="F2608" s="3" t="s">
        <v>15021</v>
      </c>
      <c r="G2608" s="3" t="s">
        <v>15018</v>
      </c>
      <c r="H2608" s="4">
        <v>42999</v>
      </c>
      <c r="I2608" s="3" t="s">
        <v>391</v>
      </c>
      <c r="J2608" s="6">
        <v>4050</v>
      </c>
      <c r="K2608" s="3"/>
      <c r="L2608" s="3"/>
      <c r="M2608" s="3"/>
    </row>
    <row r="2609" spans="1:13" s="1" customFormat="1" ht="14.9" customHeight="1" x14ac:dyDescent="0.2">
      <c r="A2609" s="3" t="s">
        <v>410</v>
      </c>
      <c r="B2609" s="3" t="s">
        <v>6696</v>
      </c>
      <c r="C2609" s="4">
        <v>32964</v>
      </c>
      <c r="D2609" s="3" t="s">
        <v>6697</v>
      </c>
      <c r="E2609" s="5">
        <v>1598</v>
      </c>
      <c r="F2609" s="3" t="s">
        <v>6698</v>
      </c>
      <c r="G2609" s="3" t="s">
        <v>57</v>
      </c>
      <c r="H2609" s="4">
        <v>44470</v>
      </c>
      <c r="I2609" s="3" t="s">
        <v>218</v>
      </c>
      <c r="J2609" s="6">
        <v>73500</v>
      </c>
      <c r="K2609" s="3" t="s">
        <v>16267</v>
      </c>
      <c r="L2609" s="3" t="s">
        <v>16267</v>
      </c>
      <c r="M2609" s="3" t="s">
        <v>16267</v>
      </c>
    </row>
    <row r="2610" spans="1:13" s="1" customFormat="1" ht="14.9" customHeight="1" x14ac:dyDescent="0.2">
      <c r="A2610" s="3" t="s">
        <v>410</v>
      </c>
      <c r="B2610" s="3" t="s">
        <v>9158</v>
      </c>
      <c r="C2610" s="4">
        <v>32964</v>
      </c>
      <c r="D2610" s="3"/>
      <c r="E2610" s="5">
        <v>0</v>
      </c>
      <c r="F2610" s="3" t="s">
        <v>9159</v>
      </c>
      <c r="G2610" s="3" t="s">
        <v>9160</v>
      </c>
      <c r="H2610" s="4">
        <v>41488</v>
      </c>
      <c r="I2610" s="3" t="s">
        <v>68</v>
      </c>
      <c r="J2610" s="6">
        <v>3150</v>
      </c>
      <c r="K2610" s="3"/>
      <c r="L2610" s="3"/>
      <c r="M2610" s="3"/>
    </row>
    <row r="2611" spans="1:13" s="1" customFormat="1" ht="14.9" customHeight="1" x14ac:dyDescent="0.2">
      <c r="A2611" s="3" t="s">
        <v>410</v>
      </c>
      <c r="B2611" s="3" t="s">
        <v>14472</v>
      </c>
      <c r="C2611" s="4">
        <v>32964</v>
      </c>
      <c r="D2611" s="3" t="s">
        <v>14473</v>
      </c>
      <c r="E2611" s="5">
        <v>0</v>
      </c>
      <c r="F2611" s="3" t="s">
        <v>14474</v>
      </c>
      <c r="G2611" s="3" t="s">
        <v>14475</v>
      </c>
      <c r="H2611" s="4">
        <v>32964</v>
      </c>
      <c r="I2611" s="3" t="s">
        <v>1350</v>
      </c>
      <c r="J2611" s="6">
        <v>3750</v>
      </c>
      <c r="K2611" s="3" t="s">
        <v>16267</v>
      </c>
      <c r="L2611" s="3"/>
      <c r="M2611" s="3"/>
    </row>
    <row r="2612" spans="1:13" s="1" customFormat="1" ht="14.9" customHeight="1" x14ac:dyDescent="0.2">
      <c r="A2612" s="3" t="s">
        <v>410</v>
      </c>
      <c r="B2612" s="3" t="s">
        <v>8399</v>
      </c>
      <c r="C2612" s="4">
        <v>42826</v>
      </c>
      <c r="D2612" s="3"/>
      <c r="E2612" s="5">
        <v>2696.2</v>
      </c>
      <c r="F2612" s="3" t="s">
        <v>8400</v>
      </c>
      <c r="G2612" s="3" t="s">
        <v>8401</v>
      </c>
      <c r="H2612" s="4">
        <v>42826</v>
      </c>
      <c r="I2612" s="3" t="s">
        <v>157</v>
      </c>
      <c r="J2612" s="6">
        <v>6100</v>
      </c>
      <c r="K2612" s="3"/>
      <c r="L2612" s="3"/>
      <c r="M2612" s="3"/>
    </row>
    <row r="2613" spans="1:13" s="1" customFormat="1" ht="14.9" customHeight="1" x14ac:dyDescent="0.2">
      <c r="A2613" s="3" t="s">
        <v>410</v>
      </c>
      <c r="B2613" s="3" t="s">
        <v>5495</v>
      </c>
      <c r="C2613" s="4">
        <v>41640</v>
      </c>
      <c r="D2613" s="3"/>
      <c r="E2613" s="5">
        <v>0</v>
      </c>
      <c r="F2613" s="3" t="s">
        <v>5496</v>
      </c>
      <c r="G2613" s="3" t="s">
        <v>5497</v>
      </c>
      <c r="H2613" s="4">
        <v>43518</v>
      </c>
      <c r="I2613" s="3" t="s">
        <v>68</v>
      </c>
      <c r="J2613" s="6">
        <v>5400</v>
      </c>
      <c r="K2613" s="3"/>
      <c r="L2613" s="3"/>
      <c r="M2613" s="3"/>
    </row>
    <row r="2614" spans="1:13" s="1" customFormat="1" ht="14.9" customHeight="1" x14ac:dyDescent="0.2">
      <c r="A2614" s="3" t="s">
        <v>410</v>
      </c>
      <c r="B2614" s="3" t="s">
        <v>14470</v>
      </c>
      <c r="C2614" s="4">
        <v>41487</v>
      </c>
      <c r="D2614" s="3" t="s">
        <v>14467</v>
      </c>
      <c r="E2614" s="5">
        <v>0</v>
      </c>
      <c r="F2614" s="3" t="s">
        <v>14471</v>
      </c>
      <c r="G2614" s="3" t="s">
        <v>14469</v>
      </c>
      <c r="H2614" s="4">
        <v>45384</v>
      </c>
      <c r="I2614" s="3" t="s">
        <v>68</v>
      </c>
      <c r="J2614" s="6">
        <v>2850</v>
      </c>
      <c r="K2614" s="3"/>
      <c r="L2614" s="3"/>
      <c r="M2614" s="3"/>
    </row>
    <row r="2615" spans="1:13" s="1" customFormat="1" ht="14.9" customHeight="1" x14ac:dyDescent="0.2">
      <c r="A2615" s="3" t="s">
        <v>410</v>
      </c>
      <c r="B2615" s="3" t="s">
        <v>8574</v>
      </c>
      <c r="C2615" s="4">
        <v>40330</v>
      </c>
      <c r="D2615" s="3"/>
      <c r="E2615" s="5">
        <v>0</v>
      </c>
      <c r="F2615" s="3" t="s">
        <v>8575</v>
      </c>
      <c r="G2615" s="3" t="s">
        <v>8576</v>
      </c>
      <c r="H2615" s="4">
        <v>42856</v>
      </c>
      <c r="I2615" s="3" t="s">
        <v>157</v>
      </c>
      <c r="J2615" s="6">
        <v>4100</v>
      </c>
      <c r="K2615" s="3"/>
      <c r="L2615" s="3"/>
      <c r="M2615" s="3"/>
    </row>
    <row r="2616" spans="1:13" s="1" customFormat="1" ht="14.9" customHeight="1" x14ac:dyDescent="0.2">
      <c r="A2616" s="3" t="s">
        <v>410</v>
      </c>
      <c r="B2616" s="3" t="s">
        <v>8620</v>
      </c>
      <c r="C2616" s="4">
        <v>42095</v>
      </c>
      <c r="D2616" s="3"/>
      <c r="E2616" s="5">
        <v>0</v>
      </c>
      <c r="F2616" s="3" t="s">
        <v>8621</v>
      </c>
      <c r="G2616" s="3" t="s">
        <v>8622</v>
      </c>
      <c r="H2616" s="4">
        <v>42095</v>
      </c>
      <c r="I2616" s="3" t="s">
        <v>157</v>
      </c>
      <c r="J2616" s="6">
        <v>5600</v>
      </c>
      <c r="K2616" s="3"/>
      <c r="L2616" s="3"/>
      <c r="M2616" s="3"/>
    </row>
    <row r="2617" spans="1:13" s="1" customFormat="1" ht="14.9" customHeight="1" x14ac:dyDescent="0.2">
      <c r="A2617" s="3" t="s">
        <v>410</v>
      </c>
      <c r="B2617" s="3" t="s">
        <v>7931</v>
      </c>
      <c r="C2617" s="4">
        <v>42095</v>
      </c>
      <c r="D2617" s="3"/>
      <c r="E2617" s="5">
        <v>0</v>
      </c>
      <c r="F2617" s="3" t="s">
        <v>7932</v>
      </c>
      <c r="G2617" s="3" t="s">
        <v>7933</v>
      </c>
      <c r="H2617" s="4">
        <v>42095</v>
      </c>
      <c r="I2617" s="3" t="s">
        <v>68</v>
      </c>
      <c r="J2617" s="6">
        <v>970</v>
      </c>
      <c r="K2617" s="3"/>
      <c r="L2617" s="3"/>
      <c r="M2617" s="3"/>
    </row>
    <row r="2618" spans="1:13" s="1" customFormat="1" ht="14.9" customHeight="1" x14ac:dyDescent="0.2">
      <c r="A2618" s="3" t="s">
        <v>410</v>
      </c>
      <c r="B2618" s="3" t="s">
        <v>411</v>
      </c>
      <c r="C2618" s="4">
        <v>42440</v>
      </c>
      <c r="D2618" s="3" t="s">
        <v>412</v>
      </c>
      <c r="E2618" s="5">
        <v>0</v>
      </c>
      <c r="F2618" s="3" t="s">
        <v>413</v>
      </c>
      <c r="G2618" s="3" t="s">
        <v>414</v>
      </c>
      <c r="H2618" s="4">
        <v>43191</v>
      </c>
      <c r="I2618" s="3" t="s">
        <v>68</v>
      </c>
      <c r="J2618" s="6">
        <v>2150</v>
      </c>
      <c r="K2618" s="3"/>
      <c r="L2618" s="3"/>
      <c r="M2618" s="3"/>
    </row>
    <row r="2619" spans="1:13" s="1" customFormat="1" ht="14.9" customHeight="1" x14ac:dyDescent="0.2">
      <c r="A2619" s="3" t="s">
        <v>410</v>
      </c>
      <c r="B2619" s="3" t="s">
        <v>8257</v>
      </c>
      <c r="C2619" s="4">
        <v>42095</v>
      </c>
      <c r="D2619" s="3"/>
      <c r="E2619" s="5">
        <v>0</v>
      </c>
      <c r="F2619" s="3" t="s">
        <v>8258</v>
      </c>
      <c r="G2619" s="3" t="s">
        <v>8259</v>
      </c>
      <c r="H2619" s="4">
        <v>42095</v>
      </c>
      <c r="I2619" s="3" t="s">
        <v>68</v>
      </c>
      <c r="J2619" s="6">
        <v>3100</v>
      </c>
      <c r="K2619" s="3"/>
      <c r="L2619" s="3"/>
      <c r="M2619" s="3"/>
    </row>
    <row r="2620" spans="1:13" s="1" customFormat="1" ht="14.9" customHeight="1" x14ac:dyDescent="0.2">
      <c r="A2620" s="3" t="s">
        <v>410</v>
      </c>
      <c r="B2620" s="3" t="s">
        <v>8402</v>
      </c>
      <c r="C2620" s="4">
        <v>42826</v>
      </c>
      <c r="D2620" s="3"/>
      <c r="E2620" s="5">
        <v>1701.7</v>
      </c>
      <c r="F2620" s="3" t="s">
        <v>8403</v>
      </c>
      <c r="G2620" s="3" t="s">
        <v>8401</v>
      </c>
      <c r="H2620" s="4">
        <v>42826</v>
      </c>
      <c r="I2620" s="3" t="s">
        <v>157</v>
      </c>
      <c r="J2620" s="6">
        <v>3850</v>
      </c>
      <c r="K2620" s="3"/>
      <c r="L2620" s="3"/>
      <c r="M2620" s="3"/>
    </row>
    <row r="2621" spans="1:13" s="1" customFormat="1" ht="14.9" customHeight="1" x14ac:dyDescent="0.2">
      <c r="A2621" s="3" t="s">
        <v>410</v>
      </c>
      <c r="B2621" s="3" t="s">
        <v>15103</v>
      </c>
      <c r="C2621" s="4">
        <v>34790</v>
      </c>
      <c r="D2621" s="3" t="s">
        <v>15104</v>
      </c>
      <c r="E2621" s="5">
        <v>4530.5</v>
      </c>
      <c r="F2621" s="3" t="s">
        <v>15105</v>
      </c>
      <c r="G2621" s="3" t="s">
        <v>13656</v>
      </c>
      <c r="H2621" s="4">
        <v>34791</v>
      </c>
      <c r="I2621" s="3" t="s">
        <v>391</v>
      </c>
      <c r="J2621" s="6">
        <v>10250</v>
      </c>
      <c r="K2621" s="3"/>
      <c r="L2621" s="3"/>
      <c r="M2621" s="3"/>
    </row>
    <row r="2622" spans="1:13" s="1" customFormat="1" ht="14.9" customHeight="1" x14ac:dyDescent="0.2">
      <c r="A2622" s="3" t="s">
        <v>410</v>
      </c>
      <c r="B2622" s="3" t="s">
        <v>12958</v>
      </c>
      <c r="C2622" s="4">
        <v>32964</v>
      </c>
      <c r="D2622" s="3" t="s">
        <v>12949</v>
      </c>
      <c r="E2622" s="5">
        <v>37730</v>
      </c>
      <c r="F2622" s="3" t="s">
        <v>12959</v>
      </c>
      <c r="G2622" s="3" t="s">
        <v>12951</v>
      </c>
      <c r="H2622" s="4">
        <v>32964</v>
      </c>
      <c r="I2622" s="3" t="s">
        <v>699</v>
      </c>
      <c r="J2622" s="6">
        <v>77000</v>
      </c>
      <c r="K2622" s="3"/>
      <c r="L2622" s="3"/>
      <c r="M2622" s="3"/>
    </row>
    <row r="2623" spans="1:13" s="1" customFormat="1" ht="14.9" customHeight="1" x14ac:dyDescent="0.2">
      <c r="A2623" s="3" t="s">
        <v>410</v>
      </c>
      <c r="B2623" s="3" t="s">
        <v>7712</v>
      </c>
      <c r="C2623" s="4">
        <v>34790</v>
      </c>
      <c r="D2623" s="3" t="s">
        <v>7653</v>
      </c>
      <c r="E2623" s="5">
        <v>4751.5</v>
      </c>
      <c r="F2623" s="3" t="s">
        <v>7713</v>
      </c>
      <c r="G2623" s="3" t="s">
        <v>7655</v>
      </c>
      <c r="H2623" s="4">
        <v>45349</v>
      </c>
      <c r="I2623" s="3" t="s">
        <v>391</v>
      </c>
      <c r="J2623" s="6">
        <v>10750</v>
      </c>
      <c r="K2623" s="3"/>
      <c r="L2623" s="3"/>
      <c r="M2623" s="3"/>
    </row>
    <row r="2624" spans="1:13" s="1" customFormat="1" ht="14.9" customHeight="1" x14ac:dyDescent="0.2">
      <c r="A2624" s="3" t="s">
        <v>219</v>
      </c>
      <c r="B2624" s="3" t="s">
        <v>5037</v>
      </c>
      <c r="C2624" s="4">
        <v>41091</v>
      </c>
      <c r="D2624" s="3" t="s">
        <v>5038</v>
      </c>
      <c r="E2624" s="5">
        <v>0</v>
      </c>
      <c r="F2624" s="3" t="s">
        <v>5039</v>
      </c>
      <c r="G2624" s="3" t="s">
        <v>5040</v>
      </c>
      <c r="H2624" s="4">
        <v>41821</v>
      </c>
      <c r="I2624" s="3" t="s">
        <v>142</v>
      </c>
      <c r="J2624" s="6">
        <v>15000</v>
      </c>
      <c r="K2624" s="3"/>
      <c r="L2624" s="3"/>
      <c r="M2624" s="3"/>
    </row>
    <row r="2625" spans="1:13" s="1" customFormat="1" ht="14.9" customHeight="1" x14ac:dyDescent="0.2">
      <c r="A2625" s="3" t="s">
        <v>219</v>
      </c>
      <c r="B2625" s="3" t="s">
        <v>5041</v>
      </c>
      <c r="C2625" s="4">
        <v>45425</v>
      </c>
      <c r="D2625" s="3" t="s">
        <v>5038</v>
      </c>
      <c r="E2625" s="5">
        <v>9061</v>
      </c>
      <c r="F2625" s="3" t="s">
        <v>5042</v>
      </c>
      <c r="G2625" s="3" t="s">
        <v>5040</v>
      </c>
      <c r="H2625" s="4">
        <v>45862</v>
      </c>
      <c r="I2625" s="3" t="s">
        <v>27</v>
      </c>
      <c r="J2625" s="6">
        <v>20500</v>
      </c>
      <c r="K2625" s="3"/>
      <c r="L2625" s="3"/>
      <c r="M2625" s="3"/>
    </row>
    <row r="2626" spans="1:13" s="1" customFormat="1" ht="14.9" customHeight="1" x14ac:dyDescent="0.2">
      <c r="A2626" s="3" t="s">
        <v>219</v>
      </c>
      <c r="B2626" s="3" t="s">
        <v>2517</v>
      </c>
      <c r="C2626" s="4">
        <v>45425</v>
      </c>
      <c r="D2626" s="3" t="s">
        <v>2518</v>
      </c>
      <c r="E2626" s="5">
        <v>4420</v>
      </c>
      <c r="F2626" s="3" t="s">
        <v>2519</v>
      </c>
      <c r="G2626" s="3" t="s">
        <v>2520</v>
      </c>
      <c r="H2626" s="4">
        <v>45425</v>
      </c>
      <c r="I2626" s="3" t="s">
        <v>27</v>
      </c>
      <c r="J2626" s="6">
        <v>10000</v>
      </c>
      <c r="K2626" s="3"/>
      <c r="L2626" s="3"/>
      <c r="M2626" s="3"/>
    </row>
    <row r="2627" spans="1:13" s="1" customFormat="1" ht="14.9" customHeight="1" x14ac:dyDescent="0.2">
      <c r="A2627" s="3" t="s">
        <v>219</v>
      </c>
      <c r="B2627" s="3" t="s">
        <v>12475</v>
      </c>
      <c r="C2627" s="4">
        <v>45425</v>
      </c>
      <c r="D2627" s="3" t="s">
        <v>12476</v>
      </c>
      <c r="E2627" s="5">
        <v>8729.5</v>
      </c>
      <c r="F2627" s="3" t="s">
        <v>12477</v>
      </c>
      <c r="G2627" s="3" t="s">
        <v>12478</v>
      </c>
      <c r="H2627" s="4">
        <v>45440</v>
      </c>
      <c r="I2627" s="3" t="s">
        <v>27</v>
      </c>
      <c r="J2627" s="6">
        <v>19750</v>
      </c>
      <c r="K2627" s="3"/>
      <c r="L2627" s="3"/>
      <c r="M2627" s="3"/>
    </row>
    <row r="2628" spans="1:13" s="1" customFormat="1" ht="14.9" customHeight="1" x14ac:dyDescent="0.2">
      <c r="A2628" s="3" t="s">
        <v>219</v>
      </c>
      <c r="B2628" s="3" t="s">
        <v>4390</v>
      </c>
      <c r="C2628" s="4">
        <v>45425</v>
      </c>
      <c r="D2628" s="3" t="s">
        <v>4391</v>
      </c>
      <c r="E2628" s="5">
        <v>12597</v>
      </c>
      <c r="F2628" s="3" t="s">
        <v>4392</v>
      </c>
      <c r="G2628" s="3" t="s">
        <v>4393</v>
      </c>
      <c r="H2628" s="4">
        <v>46080</v>
      </c>
      <c r="I2628" s="3" t="s">
        <v>27</v>
      </c>
      <c r="J2628" s="6">
        <v>28500</v>
      </c>
      <c r="K2628" s="3"/>
      <c r="L2628" s="3"/>
      <c r="M2628" s="3"/>
    </row>
    <row r="2629" spans="1:13" s="1" customFormat="1" ht="14.9" customHeight="1" x14ac:dyDescent="0.2">
      <c r="A2629" s="3" t="s">
        <v>219</v>
      </c>
      <c r="B2629" s="3" t="s">
        <v>5043</v>
      </c>
      <c r="C2629" s="4">
        <v>42677</v>
      </c>
      <c r="D2629" s="3" t="s">
        <v>5038</v>
      </c>
      <c r="E2629" s="5">
        <v>12265.5</v>
      </c>
      <c r="F2629" s="3" t="s">
        <v>5044</v>
      </c>
      <c r="G2629" s="3" t="s">
        <v>5040</v>
      </c>
      <c r="H2629" s="4">
        <v>46113</v>
      </c>
      <c r="I2629" s="3" t="s">
        <v>27</v>
      </c>
      <c r="J2629" s="6">
        <v>27750</v>
      </c>
      <c r="K2629" s="3"/>
      <c r="L2629" s="3"/>
      <c r="M2629" s="3"/>
    </row>
    <row r="2630" spans="1:13" s="1" customFormat="1" ht="14.9" customHeight="1" x14ac:dyDescent="0.2">
      <c r="A2630" s="3" t="s">
        <v>219</v>
      </c>
      <c r="B2630" s="3" t="s">
        <v>5000</v>
      </c>
      <c r="C2630" s="4">
        <v>40299</v>
      </c>
      <c r="D2630" s="3" t="s">
        <v>4997</v>
      </c>
      <c r="E2630" s="5">
        <v>9004.02</v>
      </c>
      <c r="F2630" s="3" t="s">
        <v>5001</v>
      </c>
      <c r="G2630" s="3" t="s">
        <v>4999</v>
      </c>
      <c r="H2630" s="4">
        <v>41943</v>
      </c>
      <c r="I2630" s="3" t="s">
        <v>191</v>
      </c>
      <c r="J2630" s="6">
        <v>24500</v>
      </c>
      <c r="K2630" s="3"/>
      <c r="L2630" s="3" t="s">
        <v>16267</v>
      </c>
      <c r="M2630" s="3"/>
    </row>
    <row r="2631" spans="1:13" s="1" customFormat="1" ht="14.9" customHeight="1" x14ac:dyDescent="0.2">
      <c r="A2631" s="3" t="s">
        <v>219</v>
      </c>
      <c r="B2631" s="3" t="s">
        <v>2801</v>
      </c>
      <c r="C2631" s="4">
        <v>40070</v>
      </c>
      <c r="D2631" s="3" t="s">
        <v>2802</v>
      </c>
      <c r="E2631" s="5">
        <v>20658.599999999999</v>
      </c>
      <c r="F2631" s="3" t="s">
        <v>2803</v>
      </c>
      <c r="G2631" s="3" t="s">
        <v>2804</v>
      </c>
      <c r="H2631" s="4">
        <v>46113</v>
      </c>
      <c r="I2631" s="3"/>
      <c r="J2631" s="6">
        <v>48500</v>
      </c>
      <c r="K2631" s="3"/>
      <c r="L2631" s="3"/>
      <c r="M2631" s="3"/>
    </row>
    <row r="2632" spans="1:13" s="1" customFormat="1" ht="14.9" customHeight="1" x14ac:dyDescent="0.2">
      <c r="A2632" s="3" t="s">
        <v>219</v>
      </c>
      <c r="B2632" s="3" t="s">
        <v>5711</v>
      </c>
      <c r="C2632" s="4">
        <v>40189</v>
      </c>
      <c r="D2632" s="3" t="s">
        <v>5712</v>
      </c>
      <c r="E2632" s="5">
        <v>12050.85</v>
      </c>
      <c r="F2632" s="3" t="s">
        <v>5713</v>
      </c>
      <c r="G2632" s="3" t="s">
        <v>5714</v>
      </c>
      <c r="H2632" s="4">
        <v>43586</v>
      </c>
      <c r="I2632" s="3" t="s">
        <v>68</v>
      </c>
      <c r="J2632" s="6">
        <v>28500</v>
      </c>
      <c r="K2632" s="3"/>
      <c r="L2632" s="3"/>
      <c r="M2632" s="3"/>
    </row>
    <row r="2633" spans="1:13" s="1" customFormat="1" ht="14.9" customHeight="1" x14ac:dyDescent="0.2">
      <c r="A2633" s="3" t="s">
        <v>219</v>
      </c>
      <c r="B2633" s="3" t="s">
        <v>2805</v>
      </c>
      <c r="C2633" s="4">
        <v>44230</v>
      </c>
      <c r="D2633" s="3" t="s">
        <v>2802</v>
      </c>
      <c r="E2633" s="5">
        <v>36061.129999999997</v>
      </c>
      <c r="F2633" s="3" t="s">
        <v>2806</v>
      </c>
      <c r="G2633" s="3" t="s">
        <v>2804</v>
      </c>
      <c r="H2633" s="4">
        <v>46113</v>
      </c>
      <c r="I2633" s="3" t="s">
        <v>68</v>
      </c>
      <c r="J2633" s="6">
        <v>75500</v>
      </c>
      <c r="K2633" s="3"/>
      <c r="L2633" s="3"/>
      <c r="M2633" s="3"/>
    </row>
    <row r="2634" spans="1:13" s="1" customFormat="1" ht="14.9" customHeight="1" x14ac:dyDescent="0.2">
      <c r="A2634" s="3" t="s">
        <v>219</v>
      </c>
      <c r="B2634" s="3" t="s">
        <v>3295</v>
      </c>
      <c r="C2634" s="4">
        <v>40288</v>
      </c>
      <c r="D2634" s="3" t="s">
        <v>3296</v>
      </c>
      <c r="E2634" s="5">
        <v>12348</v>
      </c>
      <c r="F2634" s="3" t="s">
        <v>3297</v>
      </c>
      <c r="G2634" s="3" t="s">
        <v>3298</v>
      </c>
      <c r="H2634" s="4">
        <v>40288</v>
      </c>
      <c r="I2634" s="3" t="s">
        <v>93</v>
      </c>
      <c r="J2634" s="6">
        <v>31500</v>
      </c>
      <c r="K2634" s="3" t="s">
        <v>16267</v>
      </c>
      <c r="L2634" s="3"/>
      <c r="M2634" s="3"/>
    </row>
    <row r="2635" spans="1:13" s="1" customFormat="1" ht="14.9" customHeight="1" x14ac:dyDescent="0.2">
      <c r="A2635" s="3" t="s">
        <v>219</v>
      </c>
      <c r="B2635" s="3" t="s">
        <v>5719</v>
      </c>
      <c r="C2635" s="4">
        <v>39664</v>
      </c>
      <c r="D2635" s="3" t="s">
        <v>5720</v>
      </c>
      <c r="E2635" s="5">
        <v>15493.95</v>
      </c>
      <c r="F2635" s="3" t="s">
        <v>5721</v>
      </c>
      <c r="G2635" s="3" t="s">
        <v>57</v>
      </c>
      <c r="H2635" s="4">
        <v>42376</v>
      </c>
      <c r="I2635" s="3" t="s">
        <v>68</v>
      </c>
      <c r="J2635" s="6">
        <v>36750</v>
      </c>
      <c r="K2635" s="3"/>
      <c r="L2635" s="3"/>
      <c r="M2635" s="3"/>
    </row>
    <row r="2636" spans="1:13" s="1" customFormat="1" ht="14.9" customHeight="1" x14ac:dyDescent="0.2">
      <c r="A2636" s="3" t="s">
        <v>219</v>
      </c>
      <c r="B2636" s="3" t="s">
        <v>5715</v>
      </c>
      <c r="C2636" s="4">
        <v>40148</v>
      </c>
      <c r="D2636" s="3" t="s">
        <v>5712</v>
      </c>
      <c r="E2636" s="5">
        <v>27831.73</v>
      </c>
      <c r="F2636" s="3" t="s">
        <v>5716</v>
      </c>
      <c r="G2636" s="3" t="s">
        <v>5714</v>
      </c>
      <c r="H2636" s="4">
        <v>41821</v>
      </c>
      <c r="I2636" s="3" t="s">
        <v>68</v>
      </c>
      <c r="J2636" s="6">
        <v>65500</v>
      </c>
      <c r="K2636" s="3"/>
      <c r="L2636" s="3"/>
      <c r="M2636" s="3"/>
    </row>
    <row r="2637" spans="1:13" s="1" customFormat="1" ht="14.9" customHeight="1" x14ac:dyDescent="0.2">
      <c r="A2637" s="3" t="s">
        <v>219</v>
      </c>
      <c r="B2637" s="3" t="s">
        <v>5717</v>
      </c>
      <c r="C2637" s="4">
        <v>40360</v>
      </c>
      <c r="D2637" s="3" t="s">
        <v>5712</v>
      </c>
      <c r="E2637" s="5">
        <v>57820</v>
      </c>
      <c r="F2637" s="3" t="s">
        <v>5718</v>
      </c>
      <c r="G2637" s="3" t="s">
        <v>5714</v>
      </c>
      <c r="H2637" s="4">
        <v>40360</v>
      </c>
      <c r="I2637" s="3" t="s">
        <v>568</v>
      </c>
      <c r="J2637" s="6">
        <v>118000</v>
      </c>
      <c r="K2637" s="3"/>
      <c r="L2637" s="3"/>
      <c r="M2637" s="3"/>
    </row>
    <row r="2638" spans="1:13" s="1" customFormat="1" ht="14.9" customHeight="1" x14ac:dyDescent="0.2">
      <c r="A2638" s="3" t="s">
        <v>219</v>
      </c>
      <c r="B2638" s="3" t="s">
        <v>16245</v>
      </c>
      <c r="C2638" s="4">
        <v>40387</v>
      </c>
      <c r="D2638" s="3" t="s">
        <v>16246</v>
      </c>
      <c r="E2638" s="5">
        <v>3109.4</v>
      </c>
      <c r="F2638" s="3" t="s">
        <v>16247</v>
      </c>
      <c r="G2638" s="3" t="s">
        <v>16248</v>
      </c>
      <c r="H2638" s="4">
        <v>43617</v>
      </c>
      <c r="I2638" s="3" t="s">
        <v>93</v>
      </c>
      <c r="J2638" s="6">
        <v>20750</v>
      </c>
      <c r="K2638" s="3"/>
      <c r="L2638" s="3" t="s">
        <v>16267</v>
      </c>
      <c r="M2638" s="3"/>
    </row>
    <row r="2639" spans="1:13" s="1" customFormat="1" ht="14.9" customHeight="1" x14ac:dyDescent="0.2">
      <c r="A2639" s="3" t="s">
        <v>219</v>
      </c>
      <c r="B2639" s="3" t="s">
        <v>2807</v>
      </c>
      <c r="C2639" s="4">
        <v>42677</v>
      </c>
      <c r="D2639" s="3" t="s">
        <v>2802</v>
      </c>
      <c r="E2639" s="5">
        <v>12265.5</v>
      </c>
      <c r="F2639" s="3" t="s">
        <v>2808</v>
      </c>
      <c r="G2639" s="3" t="s">
        <v>2804</v>
      </c>
      <c r="H2639" s="4">
        <v>46113</v>
      </c>
      <c r="I2639" s="3" t="s">
        <v>27</v>
      </c>
      <c r="J2639" s="6">
        <v>27750</v>
      </c>
      <c r="K2639" s="3"/>
      <c r="L2639" s="3"/>
      <c r="M2639" s="3"/>
    </row>
    <row r="2640" spans="1:13" s="1" customFormat="1" ht="14.9" customHeight="1" x14ac:dyDescent="0.2">
      <c r="A2640" s="3" t="s">
        <v>219</v>
      </c>
      <c r="B2640" s="3" t="s">
        <v>2809</v>
      </c>
      <c r="C2640" s="4">
        <v>44907</v>
      </c>
      <c r="D2640" s="3" t="s">
        <v>2802</v>
      </c>
      <c r="E2640" s="5">
        <v>53900</v>
      </c>
      <c r="F2640" s="3" t="s">
        <v>2810</v>
      </c>
      <c r="G2640" s="3" t="s">
        <v>2804</v>
      </c>
      <c r="H2640" s="4">
        <v>46113</v>
      </c>
      <c r="I2640" s="3" t="s">
        <v>27</v>
      </c>
      <c r="J2640" s="6">
        <v>110000</v>
      </c>
      <c r="K2640" s="3"/>
      <c r="L2640" s="3"/>
      <c r="M2640" s="3"/>
    </row>
    <row r="2641" spans="1:13" s="1" customFormat="1" ht="14.9" customHeight="1" x14ac:dyDescent="0.2">
      <c r="A2641" s="3" t="s">
        <v>219</v>
      </c>
      <c r="B2641" s="3" t="s">
        <v>11628</v>
      </c>
      <c r="C2641" s="4">
        <v>42677</v>
      </c>
      <c r="D2641" s="3" t="s">
        <v>11629</v>
      </c>
      <c r="E2641" s="5">
        <v>10477.219999999999</v>
      </c>
      <c r="F2641" s="3" t="s">
        <v>11630</v>
      </c>
      <c r="G2641" s="3" t="s">
        <v>57</v>
      </c>
      <c r="H2641" s="4">
        <v>46169</v>
      </c>
      <c r="I2641" s="3" t="s">
        <v>27</v>
      </c>
      <c r="J2641" s="6">
        <v>28000</v>
      </c>
      <c r="K2641" s="3"/>
      <c r="L2641" s="3"/>
      <c r="M2641" s="3"/>
    </row>
    <row r="2642" spans="1:13" s="1" customFormat="1" ht="14.9" customHeight="1" x14ac:dyDescent="0.2">
      <c r="A2642" s="3" t="s">
        <v>219</v>
      </c>
      <c r="B2642" s="3" t="s">
        <v>2811</v>
      </c>
      <c r="C2642" s="4">
        <v>42677</v>
      </c>
      <c r="D2642" s="3" t="s">
        <v>2802</v>
      </c>
      <c r="E2642" s="5">
        <v>12155</v>
      </c>
      <c r="F2642" s="3" t="s">
        <v>2812</v>
      </c>
      <c r="G2642" s="3" t="s">
        <v>2804</v>
      </c>
      <c r="H2642" s="4">
        <v>46113</v>
      </c>
      <c r="I2642" s="3" t="s">
        <v>27</v>
      </c>
      <c r="J2642" s="6">
        <v>27500</v>
      </c>
      <c r="K2642" s="3"/>
      <c r="L2642" s="3"/>
      <c r="M2642" s="3"/>
    </row>
    <row r="2643" spans="1:13" s="1" customFormat="1" ht="14.9" customHeight="1" x14ac:dyDescent="0.2">
      <c r="A2643" s="3" t="s">
        <v>219</v>
      </c>
      <c r="B2643" s="3" t="s">
        <v>2813</v>
      </c>
      <c r="C2643" s="4">
        <v>44230</v>
      </c>
      <c r="D2643" s="3" t="s">
        <v>2802</v>
      </c>
      <c r="E2643" s="5">
        <v>46795</v>
      </c>
      <c r="F2643" s="3" t="s">
        <v>2814</v>
      </c>
      <c r="G2643" s="3" t="s">
        <v>2804</v>
      </c>
      <c r="H2643" s="4">
        <v>46113</v>
      </c>
      <c r="I2643" s="3" t="s">
        <v>27</v>
      </c>
      <c r="J2643" s="6">
        <v>95500</v>
      </c>
      <c r="K2643" s="3"/>
      <c r="L2643" s="3"/>
      <c r="M2643" s="3"/>
    </row>
    <row r="2644" spans="1:13" s="1" customFormat="1" ht="14.9" customHeight="1" x14ac:dyDescent="0.2">
      <c r="A2644" s="3" t="s">
        <v>219</v>
      </c>
      <c r="B2644" s="3" t="s">
        <v>5658</v>
      </c>
      <c r="C2644" s="4">
        <v>40269</v>
      </c>
      <c r="D2644" s="3" t="s">
        <v>5659</v>
      </c>
      <c r="E2644" s="5">
        <v>2961.4</v>
      </c>
      <c r="F2644" s="3" t="s">
        <v>5660</v>
      </c>
      <c r="G2644" s="3" t="s">
        <v>57</v>
      </c>
      <c r="H2644" s="4">
        <v>45808</v>
      </c>
      <c r="I2644" s="3" t="s">
        <v>27</v>
      </c>
      <c r="J2644" s="6">
        <v>6700</v>
      </c>
      <c r="K2644" s="3"/>
      <c r="L2644" s="3"/>
      <c r="M2644" s="3"/>
    </row>
    <row r="2645" spans="1:13" s="1" customFormat="1" ht="14.9" customHeight="1" x14ac:dyDescent="0.2">
      <c r="A2645" s="3" t="s">
        <v>219</v>
      </c>
      <c r="B2645" s="3" t="s">
        <v>5661</v>
      </c>
      <c r="C2645" s="4">
        <v>40269</v>
      </c>
      <c r="D2645" s="3" t="s">
        <v>5659</v>
      </c>
      <c r="E2645" s="5">
        <v>1326</v>
      </c>
      <c r="F2645" s="3" t="s">
        <v>5662</v>
      </c>
      <c r="G2645" s="3" t="s">
        <v>57</v>
      </c>
      <c r="H2645" s="4">
        <v>45808</v>
      </c>
      <c r="I2645" s="3" t="s">
        <v>27</v>
      </c>
      <c r="J2645" s="6">
        <v>3000</v>
      </c>
      <c r="K2645" s="3"/>
      <c r="L2645" s="3"/>
      <c r="M2645" s="3"/>
    </row>
    <row r="2646" spans="1:13" s="1" customFormat="1" ht="14.9" customHeight="1" x14ac:dyDescent="0.2">
      <c r="A2646" s="3" t="s">
        <v>219</v>
      </c>
      <c r="B2646" s="3" t="s">
        <v>5663</v>
      </c>
      <c r="C2646" s="4">
        <v>40269</v>
      </c>
      <c r="D2646" s="3" t="s">
        <v>5659</v>
      </c>
      <c r="E2646" s="5">
        <v>6077.5</v>
      </c>
      <c r="F2646" s="3" t="s">
        <v>5664</v>
      </c>
      <c r="G2646" s="3" t="s">
        <v>57</v>
      </c>
      <c r="H2646" s="4">
        <v>45808</v>
      </c>
      <c r="I2646" s="3" t="s">
        <v>27</v>
      </c>
      <c r="J2646" s="6">
        <v>13750</v>
      </c>
      <c r="K2646" s="3"/>
      <c r="L2646" s="3"/>
      <c r="M2646" s="3"/>
    </row>
    <row r="2647" spans="1:13" s="1" customFormat="1" ht="14.9" customHeight="1" x14ac:dyDescent="0.2">
      <c r="A2647" s="3" t="s">
        <v>219</v>
      </c>
      <c r="B2647" s="3" t="s">
        <v>10063</v>
      </c>
      <c r="C2647" s="4">
        <v>33595</v>
      </c>
      <c r="D2647" s="3"/>
      <c r="E2647" s="5">
        <v>0</v>
      </c>
      <c r="F2647" s="3" t="s">
        <v>10064</v>
      </c>
      <c r="G2647" s="3" t="s">
        <v>10065</v>
      </c>
      <c r="H2647" s="4">
        <v>37347</v>
      </c>
      <c r="I2647" s="3" t="s">
        <v>68</v>
      </c>
      <c r="J2647" s="6">
        <v>3000</v>
      </c>
      <c r="K2647" s="3"/>
      <c r="L2647" s="3"/>
      <c r="M2647" s="3"/>
    </row>
    <row r="2648" spans="1:13" s="1" customFormat="1" ht="14.9" customHeight="1" x14ac:dyDescent="0.2">
      <c r="A2648" s="3" t="s">
        <v>219</v>
      </c>
      <c r="B2648" s="3" t="s">
        <v>2874</v>
      </c>
      <c r="C2648" s="4">
        <v>39539</v>
      </c>
      <c r="D2648" s="3"/>
      <c r="E2648" s="5">
        <v>0</v>
      </c>
      <c r="F2648" s="3" t="s">
        <v>2875</v>
      </c>
      <c r="G2648" s="3" t="s">
        <v>57</v>
      </c>
      <c r="H2648" s="4">
        <v>39539</v>
      </c>
      <c r="I2648" s="3" t="s">
        <v>2876</v>
      </c>
      <c r="J2648" s="6">
        <v>4400</v>
      </c>
      <c r="K2648" s="3" t="s">
        <v>16267</v>
      </c>
      <c r="L2648" s="3"/>
      <c r="M2648" s="3"/>
    </row>
    <row r="2649" spans="1:13" s="1" customFormat="1" ht="14.9" customHeight="1" x14ac:dyDescent="0.2">
      <c r="A2649" s="3" t="s">
        <v>219</v>
      </c>
      <c r="B2649" s="3" t="s">
        <v>14111</v>
      </c>
      <c r="C2649" s="4">
        <v>39827</v>
      </c>
      <c r="D2649" s="3" t="s">
        <v>14112</v>
      </c>
      <c r="E2649" s="5">
        <v>2762.5</v>
      </c>
      <c r="F2649" s="3" t="s">
        <v>14113</v>
      </c>
      <c r="G2649" s="3" t="s">
        <v>57</v>
      </c>
      <c r="H2649" s="4">
        <v>39827</v>
      </c>
      <c r="I2649" s="3" t="s">
        <v>27</v>
      </c>
      <c r="J2649" s="6">
        <v>31250</v>
      </c>
      <c r="K2649" s="3"/>
      <c r="L2649" s="3"/>
      <c r="M2649" s="3"/>
    </row>
    <row r="2650" spans="1:13" s="1" customFormat="1" ht="14.9" customHeight="1" x14ac:dyDescent="0.2">
      <c r="A2650" s="3" t="s">
        <v>219</v>
      </c>
      <c r="B2650" s="3" t="s">
        <v>13671</v>
      </c>
      <c r="C2650" s="4">
        <v>34790</v>
      </c>
      <c r="D2650" s="3" t="s">
        <v>13654</v>
      </c>
      <c r="E2650" s="5">
        <v>6188</v>
      </c>
      <c r="F2650" s="3" t="s">
        <v>13672</v>
      </c>
      <c r="G2650" s="3" t="s">
        <v>13656</v>
      </c>
      <c r="H2650" s="4">
        <v>34790</v>
      </c>
      <c r="I2650" s="3" t="s">
        <v>13673</v>
      </c>
      <c r="J2650" s="6">
        <v>14000</v>
      </c>
      <c r="K2650" s="3"/>
      <c r="L2650" s="3"/>
      <c r="M2650" s="3"/>
    </row>
    <row r="2651" spans="1:13" s="1" customFormat="1" ht="14.9" customHeight="1" x14ac:dyDescent="0.2">
      <c r="A2651" s="3" t="s">
        <v>219</v>
      </c>
      <c r="B2651" s="3" t="s">
        <v>12935</v>
      </c>
      <c r="C2651" s="4">
        <v>37969</v>
      </c>
      <c r="D2651" s="3" t="s">
        <v>12936</v>
      </c>
      <c r="E2651" s="5">
        <v>9282</v>
      </c>
      <c r="F2651" s="3" t="s">
        <v>12937</v>
      </c>
      <c r="G2651" s="3" t="s">
        <v>57</v>
      </c>
      <c r="H2651" s="4">
        <v>37969</v>
      </c>
      <c r="I2651" s="3" t="s">
        <v>345</v>
      </c>
      <c r="J2651" s="6">
        <v>21000</v>
      </c>
      <c r="K2651" s="3"/>
      <c r="L2651" s="3"/>
      <c r="M2651" s="3"/>
    </row>
    <row r="2652" spans="1:13" s="1" customFormat="1" ht="14.9" customHeight="1" x14ac:dyDescent="0.2">
      <c r="A2652" s="3" t="s">
        <v>219</v>
      </c>
      <c r="B2652" s="3" t="s">
        <v>5708</v>
      </c>
      <c r="C2652" s="4">
        <v>33339</v>
      </c>
      <c r="D2652" s="3" t="s">
        <v>5709</v>
      </c>
      <c r="E2652" s="5">
        <v>58248.4</v>
      </c>
      <c r="F2652" s="3" t="s">
        <v>5710</v>
      </c>
      <c r="G2652" s="3" t="s">
        <v>57</v>
      </c>
      <c r="H2652" s="4">
        <v>45594</v>
      </c>
      <c r="I2652" s="3" t="s">
        <v>568</v>
      </c>
      <c r="J2652" s="6">
        <v>120000</v>
      </c>
      <c r="K2652" s="3"/>
      <c r="L2652" s="3"/>
      <c r="M2652" s="3"/>
    </row>
    <row r="2653" spans="1:13" s="1" customFormat="1" ht="14.9" customHeight="1" x14ac:dyDescent="0.2">
      <c r="A2653" s="3" t="s">
        <v>219</v>
      </c>
      <c r="B2653" s="3" t="s">
        <v>555</v>
      </c>
      <c r="C2653" s="4">
        <v>32964</v>
      </c>
      <c r="D2653" s="3" t="s">
        <v>551</v>
      </c>
      <c r="E2653" s="5">
        <v>12597</v>
      </c>
      <c r="F2653" s="3" t="s">
        <v>556</v>
      </c>
      <c r="G2653" s="3" t="s">
        <v>553</v>
      </c>
      <c r="H2653" s="4">
        <v>41227</v>
      </c>
      <c r="I2653" s="3" t="s">
        <v>554</v>
      </c>
      <c r="J2653" s="6">
        <v>28500</v>
      </c>
      <c r="K2653" s="3"/>
      <c r="L2653" s="3"/>
      <c r="M2653" s="3"/>
    </row>
    <row r="2654" spans="1:13" s="1" customFormat="1" ht="14.9" customHeight="1" x14ac:dyDescent="0.2">
      <c r="A2654" s="3" t="s">
        <v>219</v>
      </c>
      <c r="B2654" s="3" t="s">
        <v>14793</v>
      </c>
      <c r="C2654" s="4">
        <v>39188</v>
      </c>
      <c r="D2654" s="3" t="s">
        <v>14790</v>
      </c>
      <c r="E2654" s="5">
        <v>8840</v>
      </c>
      <c r="F2654" s="3" t="s">
        <v>14794</v>
      </c>
      <c r="G2654" s="3" t="s">
        <v>14792</v>
      </c>
      <c r="H2654" s="4">
        <v>39188</v>
      </c>
      <c r="I2654" s="3" t="s">
        <v>554</v>
      </c>
      <c r="J2654" s="6">
        <v>20000</v>
      </c>
      <c r="K2654" s="3"/>
      <c r="L2654" s="3"/>
      <c r="M2654" s="3"/>
    </row>
    <row r="2655" spans="1:13" s="1" customFormat="1" ht="14.9" customHeight="1" x14ac:dyDescent="0.2">
      <c r="A2655" s="3" t="s">
        <v>219</v>
      </c>
      <c r="B2655" s="3" t="s">
        <v>14780</v>
      </c>
      <c r="C2655" s="4">
        <v>39188</v>
      </c>
      <c r="D2655" s="3" t="s">
        <v>14781</v>
      </c>
      <c r="E2655" s="5">
        <v>8865.98</v>
      </c>
      <c r="F2655" s="3" t="s">
        <v>14782</v>
      </c>
      <c r="G2655" s="3" t="s">
        <v>57</v>
      </c>
      <c r="H2655" s="4">
        <v>39188</v>
      </c>
      <c r="I2655" s="3" t="s">
        <v>14783</v>
      </c>
      <c r="J2655" s="6">
        <v>28500</v>
      </c>
      <c r="K2655" s="3" t="s">
        <v>16267</v>
      </c>
      <c r="L2655" s="3" t="s">
        <v>16267</v>
      </c>
      <c r="M2655" s="3"/>
    </row>
    <row r="2656" spans="1:13" s="1" customFormat="1" ht="14.9" customHeight="1" x14ac:dyDescent="0.2">
      <c r="A2656" s="3" t="s">
        <v>219</v>
      </c>
      <c r="B2656" s="3" t="s">
        <v>13036</v>
      </c>
      <c r="C2656" s="4">
        <v>42339</v>
      </c>
      <c r="D2656" s="3" t="s">
        <v>13037</v>
      </c>
      <c r="E2656" s="5">
        <v>2600</v>
      </c>
      <c r="F2656" s="3" t="s">
        <v>13038</v>
      </c>
      <c r="G2656" s="3" t="s">
        <v>13039</v>
      </c>
      <c r="H2656" s="4">
        <v>42339</v>
      </c>
      <c r="I2656" s="3" t="s">
        <v>27</v>
      </c>
      <c r="J2656" s="6">
        <v>14000</v>
      </c>
      <c r="K2656" s="3"/>
      <c r="L2656" s="3" t="s">
        <v>16267</v>
      </c>
      <c r="M2656" s="3"/>
    </row>
    <row r="2657" spans="1:13" s="1" customFormat="1" ht="14.9" customHeight="1" x14ac:dyDescent="0.2">
      <c r="A2657" s="3" t="s">
        <v>219</v>
      </c>
      <c r="B2657" s="3" t="s">
        <v>4092</v>
      </c>
      <c r="C2657" s="4">
        <v>42339</v>
      </c>
      <c r="D2657" s="3"/>
      <c r="E2657" s="5">
        <v>0</v>
      </c>
      <c r="F2657" s="3" t="s">
        <v>4093</v>
      </c>
      <c r="G2657" s="3" t="s">
        <v>4094</v>
      </c>
      <c r="H2657" s="4">
        <v>42339</v>
      </c>
      <c r="I2657" s="3" t="s">
        <v>27</v>
      </c>
      <c r="J2657" s="6">
        <v>2600</v>
      </c>
      <c r="K2657" s="3"/>
      <c r="L2657" s="3"/>
      <c r="M2657" s="3"/>
    </row>
    <row r="2658" spans="1:13" s="1" customFormat="1" ht="14.9" customHeight="1" x14ac:dyDescent="0.2">
      <c r="A2658" s="3" t="s">
        <v>219</v>
      </c>
      <c r="B2658" s="3" t="s">
        <v>14797</v>
      </c>
      <c r="C2658" s="4">
        <v>32964</v>
      </c>
      <c r="D2658" s="3" t="s">
        <v>14798</v>
      </c>
      <c r="E2658" s="5">
        <v>39.200000000000003</v>
      </c>
      <c r="F2658" s="3" t="s">
        <v>14799</v>
      </c>
      <c r="G2658" s="3" t="s">
        <v>14800</v>
      </c>
      <c r="H2658" s="4">
        <v>32964</v>
      </c>
      <c r="I2658" s="3" t="s">
        <v>3561</v>
      </c>
      <c r="J2658" s="6">
        <v>1000</v>
      </c>
      <c r="K2658" s="3" t="s">
        <v>16267</v>
      </c>
      <c r="L2658" s="3"/>
      <c r="M2658" s="3"/>
    </row>
    <row r="2659" spans="1:13" s="1" customFormat="1" ht="14.9" customHeight="1" x14ac:dyDescent="0.2">
      <c r="A2659" s="3" t="s">
        <v>219</v>
      </c>
      <c r="B2659" s="3" t="s">
        <v>14612</v>
      </c>
      <c r="C2659" s="4">
        <v>41409</v>
      </c>
      <c r="D2659" s="3" t="s">
        <v>14613</v>
      </c>
      <c r="E2659" s="5">
        <v>0</v>
      </c>
      <c r="F2659" s="3" t="s">
        <v>14614</v>
      </c>
      <c r="G2659" s="3" t="s">
        <v>57</v>
      </c>
      <c r="H2659" s="4">
        <v>41409</v>
      </c>
      <c r="I2659" s="3" t="s">
        <v>641</v>
      </c>
      <c r="J2659" s="6">
        <v>4700</v>
      </c>
      <c r="K2659" s="3" t="s">
        <v>16267</v>
      </c>
      <c r="L2659" s="3"/>
      <c r="M2659" s="3"/>
    </row>
    <row r="2660" spans="1:13" s="1" customFormat="1" ht="14.9" customHeight="1" x14ac:dyDescent="0.2">
      <c r="A2660" s="3" t="s">
        <v>219</v>
      </c>
      <c r="B2660" s="3" t="s">
        <v>9726</v>
      </c>
      <c r="C2660" s="4">
        <v>32964</v>
      </c>
      <c r="D2660" s="3"/>
      <c r="E2660" s="5">
        <v>0</v>
      </c>
      <c r="F2660" s="3" t="s">
        <v>9727</v>
      </c>
      <c r="G2660" s="3" t="s">
        <v>9728</v>
      </c>
      <c r="H2660" s="4">
        <v>43556</v>
      </c>
      <c r="I2660" s="3" t="s">
        <v>98</v>
      </c>
      <c r="J2660" s="6">
        <v>4850</v>
      </c>
      <c r="K2660" s="3" t="s">
        <v>16267</v>
      </c>
      <c r="L2660" s="3"/>
      <c r="M2660" s="3"/>
    </row>
    <row r="2661" spans="1:13" s="1" customFormat="1" ht="14.9" customHeight="1" x14ac:dyDescent="0.2">
      <c r="A2661" s="3" t="s">
        <v>219</v>
      </c>
      <c r="B2661" s="3" t="s">
        <v>9871</v>
      </c>
      <c r="C2661" s="4">
        <v>37530</v>
      </c>
      <c r="D2661" s="3"/>
      <c r="E2661" s="5">
        <v>0</v>
      </c>
      <c r="F2661" s="3" t="s">
        <v>9872</v>
      </c>
      <c r="G2661" s="3" t="s">
        <v>9873</v>
      </c>
      <c r="H2661" s="4">
        <v>38443</v>
      </c>
      <c r="I2661" s="3" t="s">
        <v>98</v>
      </c>
      <c r="J2661" s="6">
        <v>6400</v>
      </c>
      <c r="K2661" s="3" t="s">
        <v>16267</v>
      </c>
      <c r="L2661" s="3"/>
      <c r="M2661" s="3"/>
    </row>
    <row r="2662" spans="1:13" s="1" customFormat="1" ht="14.9" customHeight="1" x14ac:dyDescent="0.2">
      <c r="A2662" s="3" t="s">
        <v>219</v>
      </c>
      <c r="B2662" s="3" t="s">
        <v>1733</v>
      </c>
      <c r="C2662" s="4">
        <v>39508</v>
      </c>
      <c r="D2662" s="3" t="s">
        <v>1734</v>
      </c>
      <c r="E2662" s="5">
        <v>8779.9</v>
      </c>
      <c r="F2662" s="3" t="s">
        <v>1735</v>
      </c>
      <c r="G2662" s="3" t="s">
        <v>57</v>
      </c>
      <c r="H2662" s="4">
        <v>45232</v>
      </c>
      <c r="I2662" s="3" t="s">
        <v>218</v>
      </c>
      <c r="J2662" s="6">
        <v>33750</v>
      </c>
      <c r="K2662" s="3" t="s">
        <v>16267</v>
      </c>
      <c r="L2662" s="3" t="s">
        <v>16267</v>
      </c>
      <c r="M2662" s="3" t="s">
        <v>16267</v>
      </c>
    </row>
    <row r="2663" spans="1:13" s="1" customFormat="1" ht="14.9" customHeight="1" x14ac:dyDescent="0.2">
      <c r="A2663" s="3" t="s">
        <v>219</v>
      </c>
      <c r="B2663" s="3" t="s">
        <v>7439</v>
      </c>
      <c r="C2663" s="4">
        <v>32964</v>
      </c>
      <c r="D2663" s="3" t="s">
        <v>7440</v>
      </c>
      <c r="E2663" s="5">
        <v>4281.84</v>
      </c>
      <c r="F2663" s="3" t="s">
        <v>7441</v>
      </c>
      <c r="G2663" s="3" t="s">
        <v>7442</v>
      </c>
      <c r="H2663" s="4">
        <v>38808</v>
      </c>
      <c r="I2663" s="3" t="s">
        <v>7443</v>
      </c>
      <c r="J2663" s="6">
        <v>24500</v>
      </c>
      <c r="K2663" s="3" t="s">
        <v>16267</v>
      </c>
      <c r="L2663" s="3" t="s">
        <v>16267</v>
      </c>
      <c r="M2663" s="3"/>
    </row>
    <row r="2664" spans="1:13" s="1" customFormat="1" ht="14.9" customHeight="1" x14ac:dyDescent="0.2">
      <c r="A2664" s="3" t="s">
        <v>219</v>
      </c>
      <c r="B2664" s="3" t="s">
        <v>15133</v>
      </c>
      <c r="C2664" s="4">
        <v>32964</v>
      </c>
      <c r="D2664" s="3" t="s">
        <v>15134</v>
      </c>
      <c r="E2664" s="5">
        <v>26460</v>
      </c>
      <c r="F2664" s="3" t="s">
        <v>15135</v>
      </c>
      <c r="G2664" s="3" t="s">
        <v>15136</v>
      </c>
      <c r="H2664" s="4">
        <v>45020</v>
      </c>
      <c r="I2664" s="3" t="s">
        <v>27</v>
      </c>
      <c r="J2664" s="6">
        <v>54000</v>
      </c>
      <c r="K2664" s="3"/>
      <c r="L2664" s="3"/>
      <c r="M2664" s="3"/>
    </row>
    <row r="2665" spans="1:13" s="1" customFormat="1" ht="14.9" customHeight="1" x14ac:dyDescent="0.2">
      <c r="A2665" s="3" t="s">
        <v>219</v>
      </c>
      <c r="B2665" s="3" t="s">
        <v>6369</v>
      </c>
      <c r="C2665" s="4">
        <v>38540</v>
      </c>
      <c r="D2665" s="3" t="s">
        <v>6370</v>
      </c>
      <c r="E2665" s="5">
        <v>2600</v>
      </c>
      <c r="F2665" s="3" t="s">
        <v>6371</v>
      </c>
      <c r="G2665" s="3" t="s">
        <v>6372</v>
      </c>
      <c r="H2665" s="4">
        <v>42696</v>
      </c>
      <c r="I2665" s="3" t="s">
        <v>27</v>
      </c>
      <c r="J2665" s="6">
        <v>15750</v>
      </c>
      <c r="K2665" s="3"/>
      <c r="L2665" s="3" t="s">
        <v>16267</v>
      </c>
      <c r="M2665" s="3"/>
    </row>
    <row r="2666" spans="1:13" s="1" customFormat="1" ht="14.9" customHeight="1" x14ac:dyDescent="0.2">
      <c r="A2666" s="3" t="s">
        <v>219</v>
      </c>
      <c r="B2666" s="3" t="s">
        <v>14460</v>
      </c>
      <c r="C2666" s="4">
        <v>44136</v>
      </c>
      <c r="D2666" s="3" t="s">
        <v>14461</v>
      </c>
      <c r="E2666" s="5">
        <v>0</v>
      </c>
      <c r="F2666" s="3" t="s">
        <v>14462</v>
      </c>
      <c r="G2666" s="3" t="s">
        <v>14463</v>
      </c>
      <c r="H2666" s="4">
        <v>44136</v>
      </c>
      <c r="I2666" s="3" t="s">
        <v>27</v>
      </c>
      <c r="J2666" s="6">
        <v>7000</v>
      </c>
      <c r="K2666" s="3"/>
      <c r="L2666" s="3"/>
      <c r="M2666" s="3"/>
    </row>
    <row r="2667" spans="1:13" s="1" customFormat="1" ht="14.9" customHeight="1" x14ac:dyDescent="0.2">
      <c r="A2667" s="3" t="s">
        <v>219</v>
      </c>
      <c r="B2667" s="3" t="s">
        <v>305</v>
      </c>
      <c r="C2667" s="4">
        <v>44136</v>
      </c>
      <c r="D2667" s="3" t="s">
        <v>306</v>
      </c>
      <c r="E2667" s="5">
        <v>5193.5</v>
      </c>
      <c r="F2667" s="3" t="s">
        <v>307</v>
      </c>
      <c r="G2667" s="3" t="s">
        <v>57</v>
      </c>
      <c r="H2667" s="4">
        <v>44136</v>
      </c>
      <c r="I2667" s="3" t="s">
        <v>27</v>
      </c>
      <c r="J2667" s="6">
        <v>11750</v>
      </c>
      <c r="K2667" s="3"/>
      <c r="L2667" s="3"/>
      <c r="M2667" s="3"/>
    </row>
    <row r="2668" spans="1:13" s="1" customFormat="1" ht="14.9" customHeight="1" x14ac:dyDescent="0.2">
      <c r="A2668" s="3" t="s">
        <v>219</v>
      </c>
      <c r="B2668" s="3" t="s">
        <v>12051</v>
      </c>
      <c r="C2668" s="4">
        <v>32964</v>
      </c>
      <c r="D2668" s="3" t="s">
        <v>12052</v>
      </c>
      <c r="E2668" s="5">
        <v>0</v>
      </c>
      <c r="F2668" s="3" t="s">
        <v>12053</v>
      </c>
      <c r="G2668" s="3" t="s">
        <v>57</v>
      </c>
      <c r="H2668" s="4">
        <v>37413</v>
      </c>
      <c r="I2668" s="3" t="s">
        <v>27</v>
      </c>
      <c r="J2668" s="6">
        <v>8600</v>
      </c>
      <c r="K2668" s="3"/>
      <c r="L2668" s="3"/>
      <c r="M2668" s="3"/>
    </row>
    <row r="2669" spans="1:13" s="1" customFormat="1" ht="14.9" customHeight="1" x14ac:dyDescent="0.2">
      <c r="A2669" s="3" t="s">
        <v>219</v>
      </c>
      <c r="B2669" s="3" t="s">
        <v>14164</v>
      </c>
      <c r="C2669" s="4">
        <v>32964</v>
      </c>
      <c r="D2669" s="3" t="s">
        <v>14165</v>
      </c>
      <c r="E2669" s="5">
        <v>680</v>
      </c>
      <c r="F2669" s="3" t="s">
        <v>14166</v>
      </c>
      <c r="G2669" s="3" t="s">
        <v>14167</v>
      </c>
      <c r="H2669" s="4">
        <v>42354</v>
      </c>
      <c r="I2669" s="3" t="s">
        <v>218</v>
      </c>
      <c r="J2669" s="6">
        <v>28750</v>
      </c>
      <c r="K2669" s="3" t="s">
        <v>16267</v>
      </c>
      <c r="L2669" s="3" t="s">
        <v>16267</v>
      </c>
      <c r="M2669" s="3" t="s">
        <v>16267</v>
      </c>
    </row>
    <row r="2670" spans="1:13" s="1" customFormat="1" ht="14.9" customHeight="1" x14ac:dyDescent="0.2">
      <c r="A2670" s="3" t="s">
        <v>219</v>
      </c>
      <c r="B2670" s="3" t="s">
        <v>9270</v>
      </c>
      <c r="C2670" s="4">
        <v>44886</v>
      </c>
      <c r="D2670" s="3"/>
      <c r="E2670" s="5">
        <v>0</v>
      </c>
      <c r="F2670" s="3" t="s">
        <v>9271</v>
      </c>
      <c r="G2670" s="3" t="s">
        <v>9272</v>
      </c>
      <c r="H2670" s="4">
        <v>44886</v>
      </c>
      <c r="I2670" s="3" t="s">
        <v>3127</v>
      </c>
      <c r="J2670" s="6">
        <v>6600</v>
      </c>
      <c r="K2670" s="3"/>
      <c r="L2670" s="3"/>
      <c r="M2670" s="3"/>
    </row>
    <row r="2671" spans="1:13" s="1" customFormat="1" ht="14.9" customHeight="1" x14ac:dyDescent="0.2">
      <c r="A2671" s="3" t="s">
        <v>219</v>
      </c>
      <c r="B2671" s="3" t="s">
        <v>14784</v>
      </c>
      <c r="C2671" s="4">
        <v>32964</v>
      </c>
      <c r="D2671" s="3" t="s">
        <v>14785</v>
      </c>
      <c r="E2671" s="5">
        <v>153125</v>
      </c>
      <c r="F2671" s="3" t="s">
        <v>14786</v>
      </c>
      <c r="G2671" s="3" t="s">
        <v>57</v>
      </c>
      <c r="H2671" s="4">
        <v>32964</v>
      </c>
      <c r="I2671" s="3" t="s">
        <v>4315</v>
      </c>
      <c r="J2671" s="6">
        <v>312500</v>
      </c>
      <c r="K2671" s="3"/>
      <c r="L2671" s="3"/>
      <c r="M2671" s="3"/>
    </row>
    <row r="2672" spans="1:13" s="1" customFormat="1" ht="14.9" customHeight="1" x14ac:dyDescent="0.2">
      <c r="A2672" s="3" t="s">
        <v>219</v>
      </c>
      <c r="B2672" s="3" t="s">
        <v>14787</v>
      </c>
      <c r="C2672" s="4">
        <v>42979</v>
      </c>
      <c r="D2672" s="3" t="s">
        <v>14785</v>
      </c>
      <c r="E2672" s="5">
        <v>681.14</v>
      </c>
      <c r="F2672" s="3" t="s">
        <v>14788</v>
      </c>
      <c r="G2672" s="3" t="s">
        <v>57</v>
      </c>
      <c r="H2672" s="4">
        <v>42979</v>
      </c>
      <c r="I2672" s="3" t="s">
        <v>2157</v>
      </c>
      <c r="J2672" s="6">
        <v>3300</v>
      </c>
      <c r="K2672" s="3" t="s">
        <v>16267</v>
      </c>
      <c r="L2672" s="3"/>
      <c r="M2672" s="3"/>
    </row>
    <row r="2673" spans="1:13" s="1" customFormat="1" ht="14.9" customHeight="1" x14ac:dyDescent="0.2">
      <c r="A2673" s="3" t="s">
        <v>219</v>
      </c>
      <c r="B2673" s="3" t="s">
        <v>14795</v>
      </c>
      <c r="C2673" s="4">
        <v>32964</v>
      </c>
      <c r="D2673" s="3" t="s">
        <v>14790</v>
      </c>
      <c r="E2673" s="5">
        <v>828.75</v>
      </c>
      <c r="F2673" s="3" t="s">
        <v>14796</v>
      </c>
      <c r="G2673" s="3" t="s">
        <v>14792</v>
      </c>
      <c r="H2673" s="4">
        <v>39067</v>
      </c>
      <c r="I2673" s="3" t="s">
        <v>21</v>
      </c>
      <c r="J2673" s="6">
        <v>1875</v>
      </c>
      <c r="K2673" s="3"/>
      <c r="L2673" s="3"/>
      <c r="M2673" s="3"/>
    </row>
    <row r="2674" spans="1:13" s="1" customFormat="1" ht="14.9" customHeight="1" x14ac:dyDescent="0.2">
      <c r="A2674" s="3" t="s">
        <v>219</v>
      </c>
      <c r="B2674" s="3" t="s">
        <v>11028</v>
      </c>
      <c r="C2674" s="4">
        <v>32964</v>
      </c>
      <c r="D2674" s="3" t="s">
        <v>11029</v>
      </c>
      <c r="E2674" s="5">
        <v>0</v>
      </c>
      <c r="F2674" s="3" t="s">
        <v>11030</v>
      </c>
      <c r="G2674" s="3" t="s">
        <v>11031</v>
      </c>
      <c r="H2674" s="4">
        <v>32964</v>
      </c>
      <c r="I2674" s="3" t="s">
        <v>21</v>
      </c>
      <c r="J2674" s="6">
        <v>6400</v>
      </c>
      <c r="K2674" s="3" t="s">
        <v>16267</v>
      </c>
      <c r="L2674" s="3"/>
      <c r="M2674" s="3"/>
    </row>
    <row r="2675" spans="1:13" s="1" customFormat="1" ht="14.9" customHeight="1" x14ac:dyDescent="0.2">
      <c r="A2675" s="3" t="s">
        <v>219</v>
      </c>
      <c r="B2675" s="3" t="s">
        <v>9691</v>
      </c>
      <c r="C2675" s="4">
        <v>43808</v>
      </c>
      <c r="D2675" s="3"/>
      <c r="E2675" s="5">
        <v>0</v>
      </c>
      <c r="F2675" s="3" t="s">
        <v>9692</v>
      </c>
      <c r="G2675" s="3" t="s">
        <v>9693</v>
      </c>
      <c r="H2675" s="4">
        <v>43808</v>
      </c>
      <c r="I2675" s="3" t="s">
        <v>286</v>
      </c>
      <c r="J2675" s="6">
        <v>11250</v>
      </c>
      <c r="K2675" s="3" t="s">
        <v>16267</v>
      </c>
      <c r="L2675" s="3"/>
      <c r="M2675" s="3"/>
    </row>
    <row r="2676" spans="1:13" s="1" customFormat="1" ht="14.9" customHeight="1" x14ac:dyDescent="0.2">
      <c r="A2676" s="3" t="s">
        <v>219</v>
      </c>
      <c r="B2676" s="3" t="s">
        <v>743</v>
      </c>
      <c r="C2676" s="4">
        <v>43808</v>
      </c>
      <c r="D2676" s="3"/>
      <c r="E2676" s="5">
        <v>0</v>
      </c>
      <c r="F2676" s="3" t="s">
        <v>744</v>
      </c>
      <c r="G2676" s="3" t="s">
        <v>745</v>
      </c>
      <c r="H2676" s="4">
        <v>45057</v>
      </c>
      <c r="I2676" s="3" t="s">
        <v>147</v>
      </c>
      <c r="J2676" s="6">
        <v>5200</v>
      </c>
      <c r="K2676" s="3" t="s">
        <v>16267</v>
      </c>
      <c r="L2676" s="3"/>
      <c r="M2676" s="3"/>
    </row>
    <row r="2677" spans="1:13" s="1" customFormat="1" ht="14.9" customHeight="1" x14ac:dyDescent="0.2">
      <c r="A2677" s="3" t="s">
        <v>219</v>
      </c>
      <c r="B2677" s="3" t="s">
        <v>7572</v>
      </c>
      <c r="C2677" s="4">
        <v>45170</v>
      </c>
      <c r="D2677" s="3"/>
      <c r="E2677" s="5">
        <v>0</v>
      </c>
      <c r="F2677" s="3" t="s">
        <v>7573</v>
      </c>
      <c r="G2677" s="3" t="s">
        <v>57</v>
      </c>
      <c r="H2677" s="4">
        <v>45170</v>
      </c>
      <c r="I2677" s="3" t="s">
        <v>27</v>
      </c>
      <c r="J2677" s="6">
        <v>2125</v>
      </c>
      <c r="K2677" s="3"/>
      <c r="L2677" s="3"/>
      <c r="M2677" s="3"/>
    </row>
    <row r="2678" spans="1:13" s="1" customFormat="1" ht="14.9" customHeight="1" x14ac:dyDescent="0.2">
      <c r="A2678" s="3" t="s">
        <v>219</v>
      </c>
      <c r="B2678" s="3" t="s">
        <v>676</v>
      </c>
      <c r="C2678" s="4">
        <v>45170</v>
      </c>
      <c r="D2678" s="3"/>
      <c r="E2678" s="5">
        <v>0</v>
      </c>
      <c r="F2678" s="3" t="s">
        <v>677</v>
      </c>
      <c r="G2678" s="3" t="s">
        <v>57</v>
      </c>
      <c r="H2678" s="4">
        <v>45383</v>
      </c>
      <c r="I2678" s="3" t="s">
        <v>27</v>
      </c>
      <c r="J2678" s="6">
        <v>6700</v>
      </c>
      <c r="K2678" s="3"/>
      <c r="L2678" s="3"/>
      <c r="M2678" s="3"/>
    </row>
    <row r="2679" spans="1:13" s="1" customFormat="1" ht="14.9" customHeight="1" x14ac:dyDescent="0.2">
      <c r="A2679" s="3" t="s">
        <v>219</v>
      </c>
      <c r="B2679" s="3" t="s">
        <v>9694</v>
      </c>
      <c r="C2679" s="4">
        <v>45170</v>
      </c>
      <c r="D2679" s="3"/>
      <c r="E2679" s="5">
        <v>0</v>
      </c>
      <c r="F2679" s="3" t="s">
        <v>9695</v>
      </c>
      <c r="G2679" s="3" t="s">
        <v>9693</v>
      </c>
      <c r="H2679" s="4">
        <v>45170</v>
      </c>
      <c r="I2679" s="3" t="s">
        <v>27</v>
      </c>
      <c r="J2679" s="6">
        <v>1800</v>
      </c>
      <c r="K2679" s="3"/>
      <c r="L2679" s="3"/>
      <c r="M2679" s="3"/>
    </row>
    <row r="2680" spans="1:13" s="1" customFormat="1" ht="14.9" customHeight="1" x14ac:dyDescent="0.2">
      <c r="A2680" s="3" t="s">
        <v>219</v>
      </c>
      <c r="B2680" s="3" t="s">
        <v>9696</v>
      </c>
      <c r="C2680" s="4">
        <v>45170</v>
      </c>
      <c r="D2680" s="3"/>
      <c r="E2680" s="5">
        <v>0</v>
      </c>
      <c r="F2680" s="3" t="s">
        <v>9697</v>
      </c>
      <c r="G2680" s="3" t="s">
        <v>9693</v>
      </c>
      <c r="H2680" s="4">
        <v>45170</v>
      </c>
      <c r="I2680" s="3" t="s">
        <v>27</v>
      </c>
      <c r="J2680" s="6">
        <v>1675</v>
      </c>
      <c r="K2680" s="3"/>
      <c r="L2680" s="3"/>
      <c r="M2680" s="3"/>
    </row>
    <row r="2681" spans="1:13" s="1" customFormat="1" ht="14.9" customHeight="1" x14ac:dyDescent="0.2">
      <c r="A2681" s="3" t="s">
        <v>219</v>
      </c>
      <c r="B2681" s="3" t="s">
        <v>7488</v>
      </c>
      <c r="C2681" s="4">
        <v>41883</v>
      </c>
      <c r="D2681" s="3"/>
      <c r="E2681" s="5">
        <v>0</v>
      </c>
      <c r="F2681" s="3" t="s">
        <v>7489</v>
      </c>
      <c r="G2681" s="3" t="s">
        <v>7490</v>
      </c>
      <c r="H2681" s="4">
        <v>44409</v>
      </c>
      <c r="I2681" s="3" t="s">
        <v>204</v>
      </c>
      <c r="J2681" s="6">
        <v>330</v>
      </c>
      <c r="K2681" s="3" t="s">
        <v>16267</v>
      </c>
      <c r="L2681" s="3"/>
      <c r="M2681" s="3"/>
    </row>
    <row r="2682" spans="1:13" s="1" customFormat="1" ht="14.9" customHeight="1" x14ac:dyDescent="0.2">
      <c r="A2682" s="3" t="s">
        <v>219</v>
      </c>
      <c r="B2682" s="3" t="s">
        <v>5213</v>
      </c>
      <c r="C2682" s="4">
        <v>32964</v>
      </c>
      <c r="D2682" s="3" t="s">
        <v>5214</v>
      </c>
      <c r="E2682" s="5">
        <v>29487.15</v>
      </c>
      <c r="F2682" s="3" t="s">
        <v>5215</v>
      </c>
      <c r="G2682" s="3" t="s">
        <v>57</v>
      </c>
      <c r="H2682" s="4">
        <v>32964</v>
      </c>
      <c r="I2682" s="3" t="s">
        <v>2603</v>
      </c>
      <c r="J2682" s="6">
        <v>86500</v>
      </c>
      <c r="K2682" s="3" t="s">
        <v>16267</v>
      </c>
      <c r="L2682" s="3" t="s">
        <v>16267</v>
      </c>
      <c r="M2682" s="3"/>
    </row>
    <row r="2683" spans="1:13" s="1" customFormat="1" ht="14.9" customHeight="1" x14ac:dyDescent="0.2">
      <c r="A2683" s="3" t="s">
        <v>219</v>
      </c>
      <c r="B2683" s="3" t="s">
        <v>4540</v>
      </c>
      <c r="C2683" s="4">
        <v>44287</v>
      </c>
      <c r="D2683" s="3" t="s">
        <v>4541</v>
      </c>
      <c r="E2683" s="5">
        <v>2740.4</v>
      </c>
      <c r="F2683" s="3" t="s">
        <v>4542</v>
      </c>
      <c r="G2683" s="3" t="s">
        <v>4543</v>
      </c>
      <c r="H2683" s="4">
        <v>44287</v>
      </c>
      <c r="I2683" s="3" t="s">
        <v>27</v>
      </c>
      <c r="J2683" s="6">
        <v>6200</v>
      </c>
      <c r="K2683" s="3"/>
      <c r="L2683" s="3"/>
      <c r="M2683" s="3"/>
    </row>
    <row r="2684" spans="1:13" s="1" customFormat="1" ht="14.9" customHeight="1" x14ac:dyDescent="0.2">
      <c r="A2684" s="3" t="s">
        <v>219</v>
      </c>
      <c r="B2684" s="3" t="s">
        <v>9734</v>
      </c>
      <c r="C2684" s="4">
        <v>32964</v>
      </c>
      <c r="D2684" s="3"/>
      <c r="E2684" s="5">
        <v>8952.06</v>
      </c>
      <c r="F2684" s="3" t="s">
        <v>9735</v>
      </c>
      <c r="G2684" s="3" t="s">
        <v>57</v>
      </c>
      <c r="H2684" s="4">
        <v>39336</v>
      </c>
      <c r="I2684" s="3" t="s">
        <v>9736</v>
      </c>
      <c r="J2684" s="6">
        <v>34500</v>
      </c>
      <c r="K2684" s="3" t="s">
        <v>16267</v>
      </c>
      <c r="L2684" s="3" t="s">
        <v>16267</v>
      </c>
      <c r="M2684" s="3"/>
    </row>
    <row r="2685" spans="1:13" s="1" customFormat="1" ht="14.9" customHeight="1" x14ac:dyDescent="0.2">
      <c r="A2685" s="3" t="s">
        <v>219</v>
      </c>
      <c r="B2685" s="3" t="s">
        <v>3900</v>
      </c>
      <c r="C2685" s="4">
        <v>43831</v>
      </c>
      <c r="D2685" s="3" t="s">
        <v>3901</v>
      </c>
      <c r="E2685" s="5">
        <v>12265.5</v>
      </c>
      <c r="F2685" s="3" t="s">
        <v>3902</v>
      </c>
      <c r="G2685" s="3" t="s">
        <v>57</v>
      </c>
      <c r="H2685" s="4">
        <v>44958</v>
      </c>
      <c r="I2685" s="3" t="s">
        <v>142</v>
      </c>
      <c r="J2685" s="6">
        <v>27750</v>
      </c>
      <c r="K2685" s="3"/>
      <c r="L2685" s="3"/>
      <c r="M2685" s="3"/>
    </row>
    <row r="2686" spans="1:13" s="1" customFormat="1" ht="14.9" customHeight="1" x14ac:dyDescent="0.2">
      <c r="A2686" s="3" t="s">
        <v>219</v>
      </c>
      <c r="B2686" s="3" t="s">
        <v>8059</v>
      </c>
      <c r="C2686" s="4">
        <v>43831</v>
      </c>
      <c r="D2686" s="3"/>
      <c r="E2686" s="5">
        <v>0</v>
      </c>
      <c r="F2686" s="3" t="s">
        <v>8060</v>
      </c>
      <c r="G2686" s="3" t="s">
        <v>8061</v>
      </c>
      <c r="H2686" s="4">
        <v>44348</v>
      </c>
      <c r="I2686" s="3" t="s">
        <v>142</v>
      </c>
      <c r="J2686" s="6">
        <v>9600</v>
      </c>
      <c r="K2686" s="3"/>
      <c r="L2686" s="3"/>
      <c r="M2686" s="3"/>
    </row>
    <row r="2687" spans="1:13" s="1" customFormat="1" ht="14.9" customHeight="1" x14ac:dyDescent="0.2">
      <c r="A2687" s="3" t="s">
        <v>219</v>
      </c>
      <c r="B2687" s="3" t="s">
        <v>10901</v>
      </c>
      <c r="C2687" s="4">
        <v>43831</v>
      </c>
      <c r="D2687" s="3" t="s">
        <v>10902</v>
      </c>
      <c r="E2687" s="5">
        <v>2600</v>
      </c>
      <c r="F2687" s="3" t="s">
        <v>10903</v>
      </c>
      <c r="G2687" s="3" t="s">
        <v>57</v>
      </c>
      <c r="H2687" s="4">
        <v>44481</v>
      </c>
      <c r="I2687" s="3" t="s">
        <v>3483</v>
      </c>
      <c r="J2687" s="6">
        <v>14000</v>
      </c>
      <c r="K2687" s="3"/>
      <c r="L2687" s="3" t="s">
        <v>16267</v>
      </c>
      <c r="M2687" s="3"/>
    </row>
    <row r="2688" spans="1:13" s="1" customFormat="1" ht="14.9" customHeight="1" x14ac:dyDescent="0.2">
      <c r="A2688" s="3" t="s">
        <v>219</v>
      </c>
      <c r="B2688" s="3" t="s">
        <v>3479</v>
      </c>
      <c r="C2688" s="4">
        <v>43831</v>
      </c>
      <c r="D2688" s="3" t="s">
        <v>3480</v>
      </c>
      <c r="E2688" s="5">
        <v>2600</v>
      </c>
      <c r="F2688" s="3" t="s">
        <v>3481</v>
      </c>
      <c r="G2688" s="3" t="s">
        <v>3482</v>
      </c>
      <c r="H2688" s="4">
        <v>44166</v>
      </c>
      <c r="I2688" s="3" t="s">
        <v>3483</v>
      </c>
      <c r="J2688" s="6">
        <v>13750</v>
      </c>
      <c r="K2688" s="3"/>
      <c r="L2688" s="3" t="s">
        <v>16267</v>
      </c>
      <c r="M2688" s="3"/>
    </row>
    <row r="2689" spans="1:13" s="1" customFormat="1" ht="14.9" customHeight="1" x14ac:dyDescent="0.2">
      <c r="A2689" s="3" t="s">
        <v>219</v>
      </c>
      <c r="B2689" s="3" t="s">
        <v>3473</v>
      </c>
      <c r="C2689" s="4">
        <v>43831</v>
      </c>
      <c r="D2689" s="3" t="s">
        <v>3474</v>
      </c>
      <c r="E2689" s="5">
        <v>2600</v>
      </c>
      <c r="F2689" s="3" t="s">
        <v>3475</v>
      </c>
      <c r="G2689" s="3" t="s">
        <v>3476</v>
      </c>
      <c r="H2689" s="4">
        <v>43831</v>
      </c>
      <c r="I2689" s="3" t="s">
        <v>142</v>
      </c>
      <c r="J2689" s="6">
        <v>24250</v>
      </c>
      <c r="K2689" s="3"/>
      <c r="L2689" s="3" t="s">
        <v>16267</v>
      </c>
      <c r="M2689" s="3"/>
    </row>
    <row r="2690" spans="1:13" s="1" customFormat="1" ht="14.9" customHeight="1" x14ac:dyDescent="0.2">
      <c r="A2690" s="3" t="s">
        <v>219</v>
      </c>
      <c r="B2690" s="3" t="s">
        <v>3477</v>
      </c>
      <c r="C2690" s="4">
        <v>43831</v>
      </c>
      <c r="D2690" s="3" t="s">
        <v>3474</v>
      </c>
      <c r="E2690" s="5">
        <v>476.79</v>
      </c>
      <c r="F2690" s="3" t="s">
        <v>3478</v>
      </c>
      <c r="G2690" s="3" t="s">
        <v>3476</v>
      </c>
      <c r="H2690" s="4">
        <v>43831</v>
      </c>
      <c r="I2690" s="3" t="s">
        <v>27</v>
      </c>
      <c r="J2690" s="6">
        <v>1125</v>
      </c>
      <c r="K2690" s="3"/>
      <c r="L2690" s="3"/>
      <c r="M2690" s="3"/>
    </row>
    <row r="2691" spans="1:13" s="1" customFormat="1" ht="14.9" customHeight="1" x14ac:dyDescent="0.2">
      <c r="A2691" s="3" t="s">
        <v>219</v>
      </c>
      <c r="B2691" s="3" t="s">
        <v>1609</v>
      </c>
      <c r="C2691" s="4">
        <v>43831</v>
      </c>
      <c r="D2691" s="3" t="s">
        <v>1610</v>
      </c>
      <c r="E2691" s="5">
        <v>800</v>
      </c>
      <c r="F2691" s="3" t="s">
        <v>1611</v>
      </c>
      <c r="G2691" s="3" t="s">
        <v>1612</v>
      </c>
      <c r="H2691" s="4">
        <v>45323</v>
      </c>
      <c r="I2691" s="3" t="s">
        <v>142</v>
      </c>
      <c r="J2691" s="6">
        <v>13500</v>
      </c>
      <c r="K2691" s="3"/>
      <c r="L2691" s="3" t="s">
        <v>16267</v>
      </c>
      <c r="M2691" s="3"/>
    </row>
    <row r="2692" spans="1:13" s="1" customFormat="1" ht="14.9" customHeight="1" x14ac:dyDescent="0.2">
      <c r="A2692" s="3" t="s">
        <v>219</v>
      </c>
      <c r="B2692" s="3" t="s">
        <v>9624</v>
      </c>
      <c r="C2692" s="4">
        <v>43831</v>
      </c>
      <c r="D2692" s="3"/>
      <c r="E2692" s="5">
        <v>0</v>
      </c>
      <c r="F2692" s="3" t="s">
        <v>9625</v>
      </c>
      <c r="G2692" s="3" t="s">
        <v>9626</v>
      </c>
      <c r="H2692" s="4">
        <v>43831</v>
      </c>
      <c r="I2692" s="3" t="s">
        <v>27</v>
      </c>
      <c r="J2692" s="6">
        <v>400</v>
      </c>
      <c r="K2692" s="3"/>
      <c r="L2692" s="3"/>
      <c r="M2692" s="3"/>
    </row>
    <row r="2693" spans="1:13" s="1" customFormat="1" ht="14.9" customHeight="1" x14ac:dyDescent="0.2">
      <c r="A2693" s="3" t="s">
        <v>219</v>
      </c>
      <c r="B2693" s="3" t="s">
        <v>14688</v>
      </c>
      <c r="C2693" s="4">
        <v>45809</v>
      </c>
      <c r="D2693" s="3" t="s">
        <v>14689</v>
      </c>
      <c r="E2693" s="5">
        <v>10497.5</v>
      </c>
      <c r="F2693" s="3" t="s">
        <v>14690</v>
      </c>
      <c r="G2693" s="3" t="s">
        <v>57</v>
      </c>
      <c r="H2693" s="4">
        <v>45809</v>
      </c>
      <c r="I2693" s="3" t="s">
        <v>142</v>
      </c>
      <c r="J2693" s="6">
        <v>23750</v>
      </c>
      <c r="K2693" s="3"/>
      <c r="L2693" s="3"/>
      <c r="M2693" s="3"/>
    </row>
    <row r="2694" spans="1:13" s="1" customFormat="1" ht="14.9" customHeight="1" x14ac:dyDescent="0.2">
      <c r="A2694" s="3" t="s">
        <v>219</v>
      </c>
      <c r="B2694" s="3" t="s">
        <v>220</v>
      </c>
      <c r="C2694" s="4">
        <v>44228</v>
      </c>
      <c r="D2694" s="3" t="s">
        <v>221</v>
      </c>
      <c r="E2694" s="5">
        <v>436.62</v>
      </c>
      <c r="F2694" s="3" t="s">
        <v>222</v>
      </c>
      <c r="G2694" s="3" t="s">
        <v>223</v>
      </c>
      <c r="H2694" s="4">
        <v>45778</v>
      </c>
      <c r="I2694" s="3" t="s">
        <v>142</v>
      </c>
      <c r="J2694" s="6">
        <v>12250</v>
      </c>
      <c r="K2694" s="3"/>
      <c r="L2694" s="3"/>
      <c r="M2694" s="3"/>
    </row>
    <row r="2695" spans="1:13" s="1" customFormat="1" ht="14.9" customHeight="1" x14ac:dyDescent="0.2">
      <c r="A2695" s="3" t="s">
        <v>219</v>
      </c>
      <c r="B2695" s="3" t="s">
        <v>7050</v>
      </c>
      <c r="C2695" s="4">
        <v>45809</v>
      </c>
      <c r="D2695" s="3"/>
      <c r="E2695" s="5">
        <v>0</v>
      </c>
      <c r="F2695" s="3" t="s">
        <v>7051</v>
      </c>
      <c r="G2695" s="3" t="s">
        <v>57</v>
      </c>
      <c r="H2695" s="4">
        <v>45809</v>
      </c>
      <c r="I2695" s="3" t="s">
        <v>142</v>
      </c>
      <c r="J2695" s="6">
        <v>8200</v>
      </c>
      <c r="K2695" s="3"/>
      <c r="L2695" s="3"/>
      <c r="M2695" s="3"/>
    </row>
    <row r="2696" spans="1:13" s="1" customFormat="1" ht="14.9" customHeight="1" x14ac:dyDescent="0.2">
      <c r="A2696" s="3" t="s">
        <v>219</v>
      </c>
      <c r="B2696" s="3" t="s">
        <v>7143</v>
      </c>
      <c r="C2696" s="4">
        <v>43831</v>
      </c>
      <c r="D2696" s="3" t="s">
        <v>7144</v>
      </c>
      <c r="E2696" s="5">
        <v>2600</v>
      </c>
      <c r="F2696" s="3" t="s">
        <v>7145</v>
      </c>
      <c r="G2696" s="3" t="s">
        <v>7146</v>
      </c>
      <c r="H2696" s="4">
        <v>43831</v>
      </c>
      <c r="I2696" s="3" t="s">
        <v>3483</v>
      </c>
      <c r="J2696" s="6">
        <v>13750</v>
      </c>
      <c r="K2696" s="3"/>
      <c r="L2696" s="3" t="s">
        <v>16267</v>
      </c>
      <c r="M2696" s="3"/>
    </row>
    <row r="2697" spans="1:13" s="1" customFormat="1" ht="14.9" customHeight="1" x14ac:dyDescent="0.2">
      <c r="A2697" s="3" t="s">
        <v>219</v>
      </c>
      <c r="B2697" s="3" t="s">
        <v>14691</v>
      </c>
      <c r="C2697" s="4">
        <v>43831</v>
      </c>
      <c r="D2697" s="3" t="s">
        <v>14689</v>
      </c>
      <c r="E2697" s="5">
        <v>366.77</v>
      </c>
      <c r="F2697" s="3" t="s">
        <v>14692</v>
      </c>
      <c r="G2697" s="3" t="s">
        <v>57</v>
      </c>
      <c r="H2697" s="4">
        <v>43831</v>
      </c>
      <c r="I2697" s="3" t="s">
        <v>27</v>
      </c>
      <c r="J2697" s="6">
        <v>870</v>
      </c>
      <c r="K2697" s="3"/>
      <c r="L2697" s="3"/>
      <c r="M2697" s="3"/>
    </row>
    <row r="2698" spans="1:13" s="1" customFormat="1" ht="14.9" customHeight="1" x14ac:dyDescent="0.2">
      <c r="A2698" s="3" t="s">
        <v>219</v>
      </c>
      <c r="B2698" s="3" t="s">
        <v>10121</v>
      </c>
      <c r="C2698" s="4">
        <v>44228</v>
      </c>
      <c r="D2698" s="3"/>
      <c r="E2698" s="5">
        <v>0</v>
      </c>
      <c r="F2698" s="3" t="s">
        <v>10122</v>
      </c>
      <c r="G2698" s="3" t="s">
        <v>10123</v>
      </c>
      <c r="H2698" s="4">
        <v>44228</v>
      </c>
      <c r="I2698" s="3" t="s">
        <v>68</v>
      </c>
      <c r="J2698" s="6">
        <v>4800</v>
      </c>
      <c r="K2698" s="3"/>
      <c r="L2698" s="3"/>
      <c r="M2698" s="3"/>
    </row>
    <row r="2699" spans="1:13" s="1" customFormat="1" ht="14.9" customHeight="1" x14ac:dyDescent="0.2">
      <c r="A2699" s="3" t="s">
        <v>219</v>
      </c>
      <c r="B2699" s="3" t="s">
        <v>12858</v>
      </c>
      <c r="C2699" s="4">
        <v>44228</v>
      </c>
      <c r="D2699" s="3" t="s">
        <v>12859</v>
      </c>
      <c r="E2699" s="5">
        <v>0</v>
      </c>
      <c r="F2699" s="3" t="s">
        <v>12860</v>
      </c>
      <c r="G2699" s="3" t="s">
        <v>57</v>
      </c>
      <c r="H2699" s="4">
        <v>44971</v>
      </c>
      <c r="I2699" s="3" t="s">
        <v>142</v>
      </c>
      <c r="J2699" s="6">
        <v>8500</v>
      </c>
      <c r="K2699" s="3"/>
      <c r="L2699" s="3"/>
      <c r="M2699" s="3"/>
    </row>
    <row r="2700" spans="1:13" s="1" customFormat="1" ht="14.9" customHeight="1" x14ac:dyDescent="0.2">
      <c r="A2700" s="3" t="s">
        <v>219</v>
      </c>
      <c r="B2700" s="3" t="s">
        <v>9155</v>
      </c>
      <c r="C2700" s="4">
        <v>43831</v>
      </c>
      <c r="D2700" s="3"/>
      <c r="E2700" s="5">
        <v>0</v>
      </c>
      <c r="F2700" s="3" t="s">
        <v>9156</v>
      </c>
      <c r="G2700" s="3" t="s">
        <v>9157</v>
      </c>
      <c r="H2700" s="4">
        <v>43831</v>
      </c>
      <c r="I2700" s="3" t="s">
        <v>157</v>
      </c>
      <c r="J2700" s="6">
        <v>790</v>
      </c>
      <c r="K2700" s="3"/>
      <c r="L2700" s="3"/>
      <c r="M2700" s="3"/>
    </row>
    <row r="2701" spans="1:13" s="1" customFormat="1" ht="14.9" customHeight="1" x14ac:dyDescent="0.2">
      <c r="A2701" s="3" t="s">
        <v>219</v>
      </c>
      <c r="B2701" s="3" t="s">
        <v>7714</v>
      </c>
      <c r="C2701" s="4">
        <v>35521</v>
      </c>
      <c r="D2701" s="3" t="s">
        <v>7653</v>
      </c>
      <c r="E2701" s="5">
        <v>3270.8</v>
      </c>
      <c r="F2701" s="3" t="s">
        <v>7715</v>
      </c>
      <c r="G2701" s="3" t="s">
        <v>7655</v>
      </c>
      <c r="H2701" s="4">
        <v>45017</v>
      </c>
      <c r="I2701" s="3" t="s">
        <v>391</v>
      </c>
      <c r="J2701" s="6">
        <v>7400</v>
      </c>
      <c r="K2701" s="3"/>
      <c r="L2701" s="3"/>
      <c r="M2701" s="3"/>
    </row>
    <row r="2702" spans="1:13" s="1" customFormat="1" ht="14.9" customHeight="1" x14ac:dyDescent="0.2">
      <c r="A2702" s="3" t="s">
        <v>219</v>
      </c>
      <c r="B2702" s="3" t="s">
        <v>8315</v>
      </c>
      <c r="C2702" s="4">
        <v>39356</v>
      </c>
      <c r="D2702" s="3"/>
      <c r="E2702" s="5">
        <v>1215.2</v>
      </c>
      <c r="F2702" s="3" t="s">
        <v>8316</v>
      </c>
      <c r="G2702" s="3" t="s">
        <v>8317</v>
      </c>
      <c r="H2702" s="4">
        <v>39356</v>
      </c>
      <c r="I2702" s="3" t="s">
        <v>8240</v>
      </c>
      <c r="J2702" s="6">
        <v>3100</v>
      </c>
      <c r="K2702" s="3" t="s">
        <v>16267</v>
      </c>
      <c r="L2702" s="3"/>
      <c r="M2702" s="3"/>
    </row>
    <row r="2703" spans="1:13" s="1" customFormat="1" ht="14.9" customHeight="1" x14ac:dyDescent="0.2">
      <c r="A2703" s="3" t="s">
        <v>276</v>
      </c>
      <c r="B2703" s="3" t="s">
        <v>9487</v>
      </c>
      <c r="C2703" s="4">
        <v>38992</v>
      </c>
      <c r="D2703" s="3"/>
      <c r="E2703" s="5">
        <v>0</v>
      </c>
      <c r="F2703" s="3" t="s">
        <v>9488</v>
      </c>
      <c r="G2703" s="3" t="s">
        <v>57</v>
      </c>
      <c r="H2703" s="4">
        <v>38992</v>
      </c>
      <c r="I2703" s="3" t="s">
        <v>729</v>
      </c>
      <c r="J2703" s="6">
        <v>5500</v>
      </c>
      <c r="K2703" s="3"/>
      <c r="L2703" s="3"/>
      <c r="M2703" s="3"/>
    </row>
    <row r="2704" spans="1:13" s="1" customFormat="1" ht="14.9" customHeight="1" x14ac:dyDescent="0.2">
      <c r="A2704" s="3" t="s">
        <v>219</v>
      </c>
      <c r="B2704" s="3" t="s">
        <v>9874</v>
      </c>
      <c r="C2704" s="4">
        <v>44287</v>
      </c>
      <c r="D2704" s="3"/>
      <c r="E2704" s="5">
        <v>0</v>
      </c>
      <c r="F2704" s="3" t="s">
        <v>9875</v>
      </c>
      <c r="G2704" s="3" t="s">
        <v>9876</v>
      </c>
      <c r="H2704" s="4">
        <v>45262</v>
      </c>
      <c r="I2704" s="3" t="s">
        <v>68</v>
      </c>
      <c r="J2704" s="6">
        <v>3100</v>
      </c>
      <c r="K2704" s="3"/>
      <c r="L2704" s="3"/>
      <c r="M2704" s="3"/>
    </row>
    <row r="2705" spans="1:13" s="1" customFormat="1" ht="14.9" customHeight="1" x14ac:dyDescent="0.2">
      <c r="A2705" s="3" t="s">
        <v>219</v>
      </c>
      <c r="B2705" s="3" t="s">
        <v>14776</v>
      </c>
      <c r="C2705" s="4">
        <v>44287</v>
      </c>
      <c r="D2705" s="3" t="s">
        <v>14777</v>
      </c>
      <c r="E2705" s="5">
        <v>694.23</v>
      </c>
      <c r="F2705" s="3" t="s">
        <v>14778</v>
      </c>
      <c r="G2705" s="3" t="s">
        <v>14779</v>
      </c>
      <c r="H2705" s="4">
        <v>44287</v>
      </c>
      <c r="I2705" s="3" t="s">
        <v>11776</v>
      </c>
      <c r="J2705" s="6">
        <v>1875</v>
      </c>
      <c r="K2705" s="3" t="s">
        <v>16267</v>
      </c>
      <c r="L2705" s="3"/>
      <c r="M2705" s="3"/>
    </row>
    <row r="2706" spans="1:13" s="1" customFormat="1" ht="14.9" customHeight="1" x14ac:dyDescent="0.2">
      <c r="A2706" s="3" t="s">
        <v>219</v>
      </c>
      <c r="B2706" s="3" t="s">
        <v>14760</v>
      </c>
      <c r="C2706" s="4">
        <v>41830</v>
      </c>
      <c r="D2706" s="3" t="s">
        <v>14761</v>
      </c>
      <c r="E2706" s="5">
        <v>0</v>
      </c>
      <c r="F2706" s="3" t="s">
        <v>14762</v>
      </c>
      <c r="G2706" s="3" t="s">
        <v>14763</v>
      </c>
      <c r="H2706" s="4">
        <v>45199</v>
      </c>
      <c r="I2706" s="3" t="s">
        <v>98</v>
      </c>
      <c r="J2706" s="6">
        <v>11750</v>
      </c>
      <c r="K2706" s="3"/>
      <c r="L2706" s="3"/>
      <c r="M2706" s="3"/>
    </row>
    <row r="2707" spans="1:13" s="1" customFormat="1" ht="14.9" customHeight="1" x14ac:dyDescent="0.2">
      <c r="A2707" s="3" t="s">
        <v>219</v>
      </c>
      <c r="B2707" s="3" t="s">
        <v>14772</v>
      </c>
      <c r="C2707" s="4">
        <v>32964</v>
      </c>
      <c r="D2707" s="3" t="s">
        <v>14773</v>
      </c>
      <c r="E2707" s="5">
        <v>0</v>
      </c>
      <c r="F2707" s="3" t="s">
        <v>14774</v>
      </c>
      <c r="G2707" s="3" t="s">
        <v>14775</v>
      </c>
      <c r="H2707" s="4">
        <v>44835</v>
      </c>
      <c r="I2707" s="3" t="s">
        <v>13762</v>
      </c>
      <c r="J2707" s="6">
        <v>12000</v>
      </c>
      <c r="K2707" s="3" t="s">
        <v>16267</v>
      </c>
      <c r="L2707" s="3"/>
      <c r="M2707" s="3"/>
    </row>
    <row r="2708" spans="1:13" s="1" customFormat="1" ht="14.9" customHeight="1" x14ac:dyDescent="0.2">
      <c r="A2708" s="3" t="s">
        <v>219</v>
      </c>
      <c r="B2708" s="3" t="s">
        <v>14768</v>
      </c>
      <c r="C2708" s="4">
        <v>32964</v>
      </c>
      <c r="D2708" s="3" t="s">
        <v>14769</v>
      </c>
      <c r="E2708" s="5">
        <v>138.85</v>
      </c>
      <c r="F2708" s="3" t="s">
        <v>14770</v>
      </c>
      <c r="G2708" s="3" t="s">
        <v>14771</v>
      </c>
      <c r="H2708" s="4">
        <v>32964</v>
      </c>
      <c r="I2708" s="3" t="s">
        <v>1350</v>
      </c>
      <c r="J2708" s="6">
        <v>2050</v>
      </c>
      <c r="K2708" s="3" t="s">
        <v>16267</v>
      </c>
      <c r="L2708" s="3"/>
      <c r="M2708" s="3"/>
    </row>
    <row r="2709" spans="1:13" s="1" customFormat="1" ht="14.9" customHeight="1" x14ac:dyDescent="0.2">
      <c r="A2709" s="3" t="s">
        <v>219</v>
      </c>
      <c r="B2709" s="3" t="s">
        <v>4656</v>
      </c>
      <c r="C2709" s="4">
        <v>32964</v>
      </c>
      <c r="D2709" s="3" t="s">
        <v>4575</v>
      </c>
      <c r="E2709" s="5">
        <v>15912</v>
      </c>
      <c r="F2709" s="3" t="s">
        <v>4657</v>
      </c>
      <c r="G2709" s="3" t="s">
        <v>621</v>
      </c>
      <c r="H2709" s="4">
        <v>32964</v>
      </c>
      <c r="I2709" s="3" t="s">
        <v>4315</v>
      </c>
      <c r="J2709" s="6">
        <v>36000</v>
      </c>
      <c r="K2709" s="3"/>
      <c r="L2709" s="3"/>
      <c r="M2709" s="3"/>
    </row>
    <row r="2710" spans="1:13" s="1" customFormat="1" ht="14.9" customHeight="1" x14ac:dyDescent="0.2">
      <c r="A2710" s="3" t="s">
        <v>219</v>
      </c>
      <c r="B2710" s="3" t="s">
        <v>1944</v>
      </c>
      <c r="C2710" s="4">
        <v>34099</v>
      </c>
      <c r="D2710" s="3" t="s">
        <v>1945</v>
      </c>
      <c r="E2710" s="5">
        <v>0</v>
      </c>
      <c r="F2710" s="3" t="s">
        <v>1946</v>
      </c>
      <c r="G2710" s="3" t="s">
        <v>1947</v>
      </c>
      <c r="H2710" s="4">
        <v>45576</v>
      </c>
      <c r="I2710" s="3" t="s">
        <v>68</v>
      </c>
      <c r="J2710" s="6">
        <v>6000</v>
      </c>
      <c r="K2710" s="3"/>
      <c r="L2710" s="3"/>
      <c r="M2710" s="3"/>
    </row>
    <row r="2711" spans="1:13" s="1" customFormat="1" ht="14.9" customHeight="1" x14ac:dyDescent="0.2">
      <c r="A2711" s="3" t="s">
        <v>219</v>
      </c>
      <c r="B2711" s="3" t="s">
        <v>9670</v>
      </c>
      <c r="C2711" s="4">
        <v>36161</v>
      </c>
      <c r="D2711" s="3"/>
      <c r="E2711" s="5">
        <v>0</v>
      </c>
      <c r="F2711" s="3" t="s">
        <v>9671</v>
      </c>
      <c r="G2711" s="3" t="s">
        <v>57</v>
      </c>
      <c r="H2711" s="4">
        <v>36161</v>
      </c>
      <c r="I2711" s="3" t="s">
        <v>68</v>
      </c>
      <c r="J2711" s="6">
        <v>6900</v>
      </c>
      <c r="K2711" s="3"/>
      <c r="L2711" s="3"/>
      <c r="M2711" s="3"/>
    </row>
    <row r="2712" spans="1:13" s="1" customFormat="1" ht="14.9" customHeight="1" x14ac:dyDescent="0.2">
      <c r="A2712" s="3" t="s">
        <v>219</v>
      </c>
      <c r="B2712" s="3" t="s">
        <v>3118</v>
      </c>
      <c r="C2712" s="4">
        <v>45017</v>
      </c>
      <c r="D2712" s="3"/>
      <c r="E2712" s="5">
        <v>0</v>
      </c>
      <c r="F2712" s="3" t="s">
        <v>3119</v>
      </c>
      <c r="G2712" s="3" t="s">
        <v>3120</v>
      </c>
      <c r="H2712" s="4">
        <v>45017</v>
      </c>
      <c r="I2712" s="3" t="s">
        <v>3121</v>
      </c>
      <c r="J2712" s="6">
        <v>2350</v>
      </c>
      <c r="K2712" s="3"/>
      <c r="L2712" s="3"/>
      <c r="M2712" s="3"/>
    </row>
    <row r="2713" spans="1:13" s="1" customFormat="1" ht="14.9" customHeight="1" x14ac:dyDescent="0.2">
      <c r="A2713" s="3" t="s">
        <v>219</v>
      </c>
      <c r="B2713" s="3" t="s">
        <v>3202</v>
      </c>
      <c r="C2713" s="4">
        <v>45017</v>
      </c>
      <c r="D2713" s="3"/>
      <c r="E2713" s="5">
        <v>0</v>
      </c>
      <c r="F2713" s="3" t="s">
        <v>3203</v>
      </c>
      <c r="G2713" s="3" t="s">
        <v>3204</v>
      </c>
      <c r="H2713" s="4">
        <v>45352</v>
      </c>
      <c r="I2713" s="3" t="s">
        <v>3124</v>
      </c>
      <c r="J2713" s="6">
        <v>1900</v>
      </c>
      <c r="K2713" s="3"/>
      <c r="L2713" s="3"/>
      <c r="M2713" s="3"/>
    </row>
    <row r="2714" spans="1:13" s="1" customFormat="1" ht="14.9" customHeight="1" x14ac:dyDescent="0.2">
      <c r="A2714" s="3" t="s">
        <v>219</v>
      </c>
      <c r="B2714" s="3" t="s">
        <v>3122</v>
      </c>
      <c r="C2714" s="4">
        <v>45017</v>
      </c>
      <c r="D2714" s="3"/>
      <c r="E2714" s="5">
        <v>0</v>
      </c>
      <c r="F2714" s="3" t="s">
        <v>3123</v>
      </c>
      <c r="G2714" s="3" t="s">
        <v>3120</v>
      </c>
      <c r="H2714" s="4">
        <v>45017</v>
      </c>
      <c r="I2714" s="3" t="s">
        <v>3124</v>
      </c>
      <c r="J2714" s="6">
        <v>2475</v>
      </c>
      <c r="K2714" s="3"/>
      <c r="L2714" s="3"/>
      <c r="M2714" s="3"/>
    </row>
    <row r="2715" spans="1:13" s="1" customFormat="1" ht="14.9" customHeight="1" x14ac:dyDescent="0.2">
      <c r="A2715" s="3" t="s">
        <v>219</v>
      </c>
      <c r="B2715" s="3" t="s">
        <v>4241</v>
      </c>
      <c r="C2715" s="4">
        <v>45017</v>
      </c>
      <c r="D2715" s="3" t="s">
        <v>4242</v>
      </c>
      <c r="E2715" s="5">
        <v>0</v>
      </c>
      <c r="F2715" s="3" t="s">
        <v>4243</v>
      </c>
      <c r="G2715" s="3" t="s">
        <v>4244</v>
      </c>
      <c r="H2715" s="4">
        <v>45017</v>
      </c>
      <c r="I2715" s="3" t="s">
        <v>3124</v>
      </c>
      <c r="J2715" s="6">
        <v>4200</v>
      </c>
      <c r="K2715" s="3"/>
      <c r="L2715" s="3"/>
      <c r="M2715" s="3"/>
    </row>
    <row r="2716" spans="1:13" s="1" customFormat="1" ht="14.9" customHeight="1" x14ac:dyDescent="0.2">
      <c r="A2716" s="3" t="s">
        <v>219</v>
      </c>
      <c r="B2716" s="3" t="s">
        <v>4862</v>
      </c>
      <c r="C2716" s="4">
        <v>45017</v>
      </c>
      <c r="D2716" s="3"/>
      <c r="E2716" s="5">
        <v>0</v>
      </c>
      <c r="F2716" s="3" t="s">
        <v>4863</v>
      </c>
      <c r="G2716" s="3" t="s">
        <v>57</v>
      </c>
      <c r="H2716" s="4">
        <v>45017</v>
      </c>
      <c r="I2716" s="3" t="s">
        <v>3124</v>
      </c>
      <c r="J2716" s="6">
        <v>2500</v>
      </c>
      <c r="K2716" s="3"/>
      <c r="L2716" s="3"/>
      <c r="M2716" s="3"/>
    </row>
    <row r="2717" spans="1:13" s="1" customFormat="1" ht="14.9" customHeight="1" x14ac:dyDescent="0.2">
      <c r="A2717" s="3" t="s">
        <v>219</v>
      </c>
      <c r="B2717" s="3" t="s">
        <v>3125</v>
      </c>
      <c r="C2717" s="4">
        <v>45017</v>
      </c>
      <c r="D2717" s="3"/>
      <c r="E2717" s="5">
        <v>0</v>
      </c>
      <c r="F2717" s="3" t="s">
        <v>3126</v>
      </c>
      <c r="G2717" s="3" t="s">
        <v>3120</v>
      </c>
      <c r="H2717" s="4">
        <v>45017</v>
      </c>
      <c r="I2717" s="3" t="s">
        <v>3127</v>
      </c>
      <c r="J2717" s="6">
        <v>9700</v>
      </c>
      <c r="K2717" s="3"/>
      <c r="L2717" s="3"/>
      <c r="M2717" s="3"/>
    </row>
    <row r="2718" spans="1:13" s="1" customFormat="1" ht="14.9" customHeight="1" x14ac:dyDescent="0.2">
      <c r="A2718" s="3" t="s">
        <v>219</v>
      </c>
      <c r="B2718" s="3" t="s">
        <v>4193</v>
      </c>
      <c r="C2718" s="4">
        <v>45017</v>
      </c>
      <c r="D2718" s="3"/>
      <c r="E2718" s="5">
        <v>0</v>
      </c>
      <c r="F2718" s="3" t="s">
        <v>4194</v>
      </c>
      <c r="G2718" s="3" t="s">
        <v>57</v>
      </c>
      <c r="H2718" s="4">
        <v>45597</v>
      </c>
      <c r="I2718" s="3" t="s">
        <v>3124</v>
      </c>
      <c r="J2718" s="6">
        <v>1575</v>
      </c>
      <c r="K2718" s="3"/>
      <c r="L2718" s="3"/>
      <c r="M2718" s="3"/>
    </row>
    <row r="2719" spans="1:13" s="1" customFormat="1" ht="14.9" customHeight="1" x14ac:dyDescent="0.2">
      <c r="A2719" s="3" t="s">
        <v>1351</v>
      </c>
      <c r="B2719" s="3" t="s">
        <v>7583</v>
      </c>
      <c r="C2719" s="4">
        <v>32964</v>
      </c>
      <c r="D2719" s="3" t="s">
        <v>7579</v>
      </c>
      <c r="E2719" s="5">
        <v>18291.47</v>
      </c>
      <c r="F2719" s="3" t="s">
        <v>7584</v>
      </c>
      <c r="G2719" s="3" t="s">
        <v>4019</v>
      </c>
      <c r="H2719" s="4">
        <v>39134</v>
      </c>
      <c r="I2719" s="3" t="s">
        <v>7585</v>
      </c>
      <c r="J2719" s="6">
        <v>72000</v>
      </c>
      <c r="K2719" s="3" t="s">
        <v>16267</v>
      </c>
      <c r="L2719" s="3"/>
      <c r="M2719" s="3" t="s">
        <v>16267</v>
      </c>
    </row>
    <row r="2720" spans="1:13" s="1" customFormat="1" ht="14.9" customHeight="1" x14ac:dyDescent="0.2">
      <c r="A2720" s="3" t="s">
        <v>1351</v>
      </c>
      <c r="B2720" s="3" t="s">
        <v>9599</v>
      </c>
      <c r="C2720" s="4">
        <v>41000</v>
      </c>
      <c r="D2720" s="3"/>
      <c r="E2720" s="5">
        <v>0</v>
      </c>
      <c r="F2720" s="3" t="s">
        <v>9600</v>
      </c>
      <c r="G2720" s="3" t="s">
        <v>9601</v>
      </c>
      <c r="H2720" s="4">
        <v>44046</v>
      </c>
      <c r="I2720" s="3" t="s">
        <v>9602</v>
      </c>
      <c r="J2720" s="6">
        <v>1950</v>
      </c>
      <c r="K2720" s="3"/>
      <c r="L2720" s="3"/>
      <c r="M2720" s="3"/>
    </row>
    <row r="2721" spans="1:13" s="1" customFormat="1" ht="14.9" customHeight="1" x14ac:dyDescent="0.2">
      <c r="A2721" s="3" t="s">
        <v>1351</v>
      </c>
      <c r="B2721" s="3" t="s">
        <v>12011</v>
      </c>
      <c r="C2721" s="4">
        <v>36982</v>
      </c>
      <c r="D2721" s="3"/>
      <c r="E2721" s="5">
        <v>800</v>
      </c>
      <c r="F2721" s="3" t="s">
        <v>12012</v>
      </c>
      <c r="G2721" s="3" t="s">
        <v>12013</v>
      </c>
      <c r="H2721" s="4">
        <v>36982</v>
      </c>
      <c r="I2721" s="3" t="s">
        <v>68</v>
      </c>
      <c r="J2721" s="6">
        <v>14500</v>
      </c>
      <c r="K2721" s="3"/>
      <c r="L2721" s="3" t="s">
        <v>16267</v>
      </c>
      <c r="M2721" s="3"/>
    </row>
    <row r="2722" spans="1:13" s="1" customFormat="1" ht="14.9" customHeight="1" x14ac:dyDescent="0.2">
      <c r="A2722" s="3" t="s">
        <v>1351</v>
      </c>
      <c r="B2722" s="3" t="s">
        <v>11863</v>
      </c>
      <c r="C2722" s="4">
        <v>39630</v>
      </c>
      <c r="D2722" s="3" t="s">
        <v>11864</v>
      </c>
      <c r="E2722" s="5">
        <v>0</v>
      </c>
      <c r="F2722" s="3" t="s">
        <v>11865</v>
      </c>
      <c r="G2722" s="3" t="s">
        <v>57</v>
      </c>
      <c r="H2722" s="4">
        <v>40118</v>
      </c>
      <c r="I2722" s="3" t="s">
        <v>27</v>
      </c>
      <c r="J2722" s="6">
        <v>6700</v>
      </c>
      <c r="K2722" s="3"/>
      <c r="L2722" s="3"/>
      <c r="M2722" s="3"/>
    </row>
    <row r="2723" spans="1:13" s="1" customFormat="1" ht="14.9" customHeight="1" x14ac:dyDescent="0.2">
      <c r="A2723" s="3" t="s">
        <v>1351</v>
      </c>
      <c r="B2723" s="3" t="s">
        <v>10139</v>
      </c>
      <c r="C2723" s="4">
        <v>39722</v>
      </c>
      <c r="D2723" s="3"/>
      <c r="E2723" s="5">
        <v>0</v>
      </c>
      <c r="F2723" s="3" t="s">
        <v>10140</v>
      </c>
      <c r="G2723" s="3" t="s">
        <v>10141</v>
      </c>
      <c r="H2723" s="4">
        <v>42282</v>
      </c>
      <c r="I2723" s="3" t="s">
        <v>7338</v>
      </c>
      <c r="J2723" s="6">
        <v>4650</v>
      </c>
      <c r="K2723" s="3"/>
      <c r="L2723" s="3"/>
      <c r="M2723" s="3"/>
    </row>
    <row r="2724" spans="1:13" s="1" customFormat="1" ht="14.9" customHeight="1" x14ac:dyDescent="0.2">
      <c r="A2724" s="3" t="s">
        <v>1351</v>
      </c>
      <c r="B2724" s="3" t="s">
        <v>8358</v>
      </c>
      <c r="C2724" s="4">
        <v>38443</v>
      </c>
      <c r="D2724" s="3"/>
      <c r="E2724" s="5">
        <v>0</v>
      </c>
      <c r="F2724" s="3" t="s">
        <v>8359</v>
      </c>
      <c r="G2724" s="3" t="s">
        <v>57</v>
      </c>
      <c r="H2724" s="4">
        <v>38443</v>
      </c>
      <c r="I2724" s="3" t="s">
        <v>68</v>
      </c>
      <c r="J2724" s="6">
        <v>9100</v>
      </c>
      <c r="K2724" s="3"/>
      <c r="L2724" s="3"/>
      <c r="M2724" s="3"/>
    </row>
    <row r="2725" spans="1:13" s="1" customFormat="1" ht="14.9" customHeight="1" x14ac:dyDescent="0.2">
      <c r="A2725" s="3" t="s">
        <v>1351</v>
      </c>
      <c r="B2725" s="3" t="s">
        <v>9562</v>
      </c>
      <c r="C2725" s="4">
        <v>42278</v>
      </c>
      <c r="D2725" s="3"/>
      <c r="E2725" s="5">
        <v>0</v>
      </c>
      <c r="F2725" s="3" t="s">
        <v>9563</v>
      </c>
      <c r="G2725" s="3" t="s">
        <v>9564</v>
      </c>
      <c r="H2725" s="4">
        <v>42278</v>
      </c>
      <c r="I2725" s="3" t="s">
        <v>9565</v>
      </c>
      <c r="J2725" s="6">
        <v>800</v>
      </c>
      <c r="K2725" s="3" t="s">
        <v>16267</v>
      </c>
      <c r="L2725" s="3"/>
      <c r="M2725" s="3"/>
    </row>
    <row r="2726" spans="1:13" s="1" customFormat="1" ht="14.9" customHeight="1" x14ac:dyDescent="0.2">
      <c r="A2726" s="3" t="s">
        <v>1351</v>
      </c>
      <c r="B2726" s="3" t="s">
        <v>15773</v>
      </c>
      <c r="C2726" s="4">
        <v>34790</v>
      </c>
      <c r="D2726" s="3" t="s">
        <v>15716</v>
      </c>
      <c r="E2726" s="5">
        <v>640.9</v>
      </c>
      <c r="F2726" s="3" t="s">
        <v>15774</v>
      </c>
      <c r="G2726" s="3" t="s">
        <v>15585</v>
      </c>
      <c r="H2726" s="4">
        <v>34790</v>
      </c>
      <c r="I2726" s="3" t="s">
        <v>699</v>
      </c>
      <c r="J2726" s="6">
        <v>1450</v>
      </c>
      <c r="K2726" s="3"/>
      <c r="L2726" s="3"/>
      <c r="M2726" s="3"/>
    </row>
    <row r="2727" spans="1:13" s="1" customFormat="1" ht="14.9" customHeight="1" x14ac:dyDescent="0.2">
      <c r="A2727" s="3" t="s">
        <v>1351</v>
      </c>
      <c r="B2727" s="3" t="s">
        <v>7555</v>
      </c>
      <c r="C2727" s="4">
        <v>43191</v>
      </c>
      <c r="D2727" s="3"/>
      <c r="E2727" s="5">
        <v>0</v>
      </c>
      <c r="F2727" s="3" t="s">
        <v>7556</v>
      </c>
      <c r="G2727" s="3" t="s">
        <v>57</v>
      </c>
      <c r="H2727" s="4">
        <v>43191</v>
      </c>
      <c r="I2727" s="3" t="s">
        <v>641</v>
      </c>
      <c r="J2727" s="6">
        <v>8700</v>
      </c>
      <c r="K2727" s="3"/>
      <c r="L2727" s="3"/>
      <c r="M2727" s="3"/>
    </row>
    <row r="2728" spans="1:13" s="1" customFormat="1" ht="14.9" customHeight="1" x14ac:dyDescent="0.2">
      <c r="A2728" s="3" t="s">
        <v>1351</v>
      </c>
      <c r="B2728" s="3" t="s">
        <v>15775</v>
      </c>
      <c r="C2728" s="4">
        <v>34790</v>
      </c>
      <c r="D2728" s="3" t="s">
        <v>15716</v>
      </c>
      <c r="E2728" s="5">
        <v>629.85</v>
      </c>
      <c r="F2728" s="3" t="s">
        <v>15776</v>
      </c>
      <c r="G2728" s="3" t="s">
        <v>15585</v>
      </c>
      <c r="H2728" s="4">
        <v>34790</v>
      </c>
      <c r="I2728" s="3" t="s">
        <v>699</v>
      </c>
      <c r="J2728" s="6">
        <v>1425</v>
      </c>
      <c r="K2728" s="3"/>
      <c r="L2728" s="3"/>
      <c r="M2728" s="3"/>
    </row>
    <row r="2729" spans="1:13" s="1" customFormat="1" ht="14.9" customHeight="1" x14ac:dyDescent="0.2">
      <c r="A2729" s="3" t="s">
        <v>1351</v>
      </c>
      <c r="B2729" s="3" t="s">
        <v>7874</v>
      </c>
      <c r="C2729" s="4">
        <v>45103</v>
      </c>
      <c r="D2729" s="3"/>
      <c r="E2729" s="5">
        <v>972.4</v>
      </c>
      <c r="F2729" s="3" t="s">
        <v>7875</v>
      </c>
      <c r="G2729" s="3" t="s">
        <v>7876</v>
      </c>
      <c r="H2729" s="4">
        <v>45103</v>
      </c>
      <c r="I2729" s="3" t="s">
        <v>33</v>
      </c>
      <c r="J2729" s="6">
        <v>2200</v>
      </c>
      <c r="K2729" s="3"/>
      <c r="L2729" s="3"/>
      <c r="M2729" s="3"/>
    </row>
    <row r="2730" spans="1:13" s="1" customFormat="1" ht="14.9" customHeight="1" x14ac:dyDescent="0.2">
      <c r="A2730" s="3" t="s">
        <v>1351</v>
      </c>
      <c r="B2730" s="3" t="s">
        <v>10876</v>
      </c>
      <c r="C2730" s="4">
        <v>42812</v>
      </c>
      <c r="D2730" s="3" t="s">
        <v>10877</v>
      </c>
      <c r="E2730" s="5">
        <v>2600</v>
      </c>
      <c r="F2730" s="3" t="s">
        <v>10878</v>
      </c>
      <c r="G2730" s="3" t="s">
        <v>57</v>
      </c>
      <c r="H2730" s="4">
        <v>44013</v>
      </c>
      <c r="I2730" s="3" t="s">
        <v>27</v>
      </c>
      <c r="J2730" s="6">
        <v>20250</v>
      </c>
      <c r="K2730" s="3"/>
      <c r="L2730" s="3" t="s">
        <v>16267</v>
      </c>
      <c r="M2730" s="3"/>
    </row>
    <row r="2731" spans="1:13" s="1" customFormat="1" ht="14.9" customHeight="1" x14ac:dyDescent="0.2">
      <c r="A2731" s="3" t="s">
        <v>1351</v>
      </c>
      <c r="B2731" s="3" t="s">
        <v>3744</v>
      </c>
      <c r="C2731" s="4">
        <v>45017</v>
      </c>
      <c r="D2731" s="3"/>
      <c r="E2731" s="5">
        <v>0</v>
      </c>
      <c r="F2731" s="3" t="s">
        <v>3745</v>
      </c>
      <c r="G2731" s="3" t="s">
        <v>3746</v>
      </c>
      <c r="H2731" s="4">
        <v>45017</v>
      </c>
      <c r="I2731" s="3" t="s">
        <v>641</v>
      </c>
      <c r="J2731" s="6">
        <v>2050</v>
      </c>
      <c r="K2731" s="3"/>
      <c r="L2731" s="3"/>
      <c r="M2731" s="3"/>
    </row>
    <row r="2732" spans="1:13" s="1" customFormat="1" ht="14.9" customHeight="1" x14ac:dyDescent="0.2">
      <c r="A2732" s="3" t="s">
        <v>1351</v>
      </c>
      <c r="B2732" s="3" t="s">
        <v>9297</v>
      </c>
      <c r="C2732" s="4">
        <v>32964</v>
      </c>
      <c r="D2732" s="3"/>
      <c r="E2732" s="5">
        <v>680</v>
      </c>
      <c r="F2732" s="3" t="s">
        <v>9298</v>
      </c>
      <c r="G2732" s="3" t="s">
        <v>9299</v>
      </c>
      <c r="H2732" s="4">
        <v>42399</v>
      </c>
      <c r="I2732" s="3" t="s">
        <v>218</v>
      </c>
      <c r="J2732" s="6">
        <v>14500</v>
      </c>
      <c r="K2732" s="3" t="s">
        <v>16267</v>
      </c>
      <c r="L2732" s="3" t="s">
        <v>16267</v>
      </c>
      <c r="M2732" s="3" t="s">
        <v>16267</v>
      </c>
    </row>
    <row r="2733" spans="1:13" s="1" customFormat="1" ht="14.9" customHeight="1" x14ac:dyDescent="0.2">
      <c r="A2733" s="3" t="s">
        <v>1351</v>
      </c>
      <c r="B2733" s="3" t="s">
        <v>1352</v>
      </c>
      <c r="C2733" s="4">
        <v>32964</v>
      </c>
      <c r="D2733" s="3" t="s">
        <v>1347</v>
      </c>
      <c r="E2733" s="5">
        <v>0</v>
      </c>
      <c r="F2733" s="3" t="s">
        <v>1353</v>
      </c>
      <c r="G2733" s="3" t="s">
        <v>1349</v>
      </c>
      <c r="H2733" s="4">
        <v>42645</v>
      </c>
      <c r="I2733" s="3" t="s">
        <v>1354</v>
      </c>
      <c r="J2733" s="6">
        <v>2950</v>
      </c>
      <c r="K2733" s="3" t="s">
        <v>16267</v>
      </c>
      <c r="L2733" s="3"/>
      <c r="M2733" s="3"/>
    </row>
    <row r="2734" spans="1:13" s="1" customFormat="1" ht="14.9" customHeight="1" x14ac:dyDescent="0.2">
      <c r="A2734" s="3" t="s">
        <v>1351</v>
      </c>
      <c r="B2734" s="3" t="s">
        <v>14906</v>
      </c>
      <c r="C2734" s="4">
        <v>36661</v>
      </c>
      <c r="D2734" s="3" t="s">
        <v>14907</v>
      </c>
      <c r="E2734" s="5">
        <v>0</v>
      </c>
      <c r="F2734" s="3" t="s">
        <v>14908</v>
      </c>
      <c r="G2734" s="3" t="s">
        <v>14909</v>
      </c>
      <c r="H2734" s="4">
        <v>36661</v>
      </c>
      <c r="I2734" s="3" t="s">
        <v>21</v>
      </c>
      <c r="J2734" s="6">
        <v>7300</v>
      </c>
      <c r="K2734" s="3" t="s">
        <v>16267</v>
      </c>
      <c r="L2734" s="3"/>
      <c r="M2734" s="3"/>
    </row>
    <row r="2735" spans="1:13" s="1" customFormat="1" ht="14.9" customHeight="1" x14ac:dyDescent="0.2">
      <c r="A2735" s="3" t="s">
        <v>1351</v>
      </c>
      <c r="B2735" s="3" t="s">
        <v>11826</v>
      </c>
      <c r="C2735" s="4">
        <v>32964</v>
      </c>
      <c r="D2735" s="3" t="s">
        <v>11827</v>
      </c>
      <c r="E2735" s="5">
        <v>2600</v>
      </c>
      <c r="F2735" s="3" t="s">
        <v>11828</v>
      </c>
      <c r="G2735" s="3" t="s">
        <v>11829</v>
      </c>
      <c r="H2735" s="4">
        <v>36497</v>
      </c>
      <c r="I2735" s="3" t="s">
        <v>68</v>
      </c>
      <c r="J2735" s="6">
        <v>22250</v>
      </c>
      <c r="K2735" s="3"/>
      <c r="L2735" s="3" t="s">
        <v>16267</v>
      </c>
      <c r="M2735" s="3"/>
    </row>
    <row r="2736" spans="1:13" s="1" customFormat="1" ht="14.9" customHeight="1" x14ac:dyDescent="0.2">
      <c r="A2736" s="3" t="s">
        <v>1351</v>
      </c>
      <c r="B2736" s="3" t="s">
        <v>4329</v>
      </c>
      <c r="C2736" s="4">
        <v>32964</v>
      </c>
      <c r="D2736" s="3" t="s">
        <v>4330</v>
      </c>
      <c r="E2736" s="5">
        <v>2386.8000000000002</v>
      </c>
      <c r="F2736" s="3" t="s">
        <v>4331</v>
      </c>
      <c r="G2736" s="3" t="s">
        <v>4332</v>
      </c>
      <c r="H2736" s="4">
        <v>32964</v>
      </c>
      <c r="I2736" s="3" t="s">
        <v>4315</v>
      </c>
      <c r="J2736" s="6">
        <v>27000</v>
      </c>
      <c r="K2736" s="3"/>
      <c r="L2736" s="3"/>
      <c r="M2736" s="3"/>
    </row>
    <row r="2737" spans="1:13" s="1" customFormat="1" ht="14.9" customHeight="1" x14ac:dyDescent="0.2">
      <c r="A2737" s="3" t="s">
        <v>1351</v>
      </c>
      <c r="B2737" s="3" t="s">
        <v>11558</v>
      </c>
      <c r="C2737" s="4">
        <v>42415</v>
      </c>
      <c r="D2737" s="3" t="s">
        <v>11559</v>
      </c>
      <c r="E2737" s="5">
        <v>7735</v>
      </c>
      <c r="F2737" s="3" t="s">
        <v>11560</v>
      </c>
      <c r="G2737" s="3" t="s">
        <v>57</v>
      </c>
      <c r="H2737" s="4">
        <v>45384</v>
      </c>
      <c r="I2737" s="3" t="s">
        <v>27</v>
      </c>
      <c r="J2737" s="6">
        <v>17500</v>
      </c>
      <c r="K2737" s="3"/>
      <c r="L2737" s="3"/>
      <c r="M2737" s="3"/>
    </row>
    <row r="2738" spans="1:13" s="1" customFormat="1" ht="14.9" customHeight="1" x14ac:dyDescent="0.2">
      <c r="A2738" s="3" t="s">
        <v>1351</v>
      </c>
      <c r="B2738" s="3" t="s">
        <v>13392</v>
      </c>
      <c r="C2738" s="4">
        <v>42415</v>
      </c>
      <c r="D2738" s="3" t="s">
        <v>13393</v>
      </c>
      <c r="E2738" s="5">
        <v>0</v>
      </c>
      <c r="F2738" s="3" t="s">
        <v>13394</v>
      </c>
      <c r="G2738" s="3" t="s">
        <v>57</v>
      </c>
      <c r="H2738" s="4">
        <v>42415</v>
      </c>
      <c r="I2738" s="3" t="s">
        <v>27</v>
      </c>
      <c r="J2738" s="6">
        <v>10750</v>
      </c>
      <c r="K2738" s="3"/>
      <c r="L2738" s="3"/>
      <c r="M2738" s="3"/>
    </row>
    <row r="2739" spans="1:13" s="1" customFormat="1" ht="14.9" customHeight="1" x14ac:dyDescent="0.2">
      <c r="A2739" s="3" t="s">
        <v>1351</v>
      </c>
      <c r="B2739" s="3" t="s">
        <v>4811</v>
      </c>
      <c r="C2739" s="4">
        <v>42156</v>
      </c>
      <c r="D2739" s="3" t="s">
        <v>4812</v>
      </c>
      <c r="E2739" s="5">
        <v>0</v>
      </c>
      <c r="F2739" s="3" t="s">
        <v>4813</v>
      </c>
      <c r="G2739" s="3" t="s">
        <v>57</v>
      </c>
      <c r="H2739" s="4">
        <v>42156</v>
      </c>
      <c r="I2739" s="3" t="s">
        <v>27</v>
      </c>
      <c r="J2739" s="6">
        <v>1775</v>
      </c>
      <c r="K2739" s="3"/>
      <c r="L2739" s="3"/>
      <c r="M2739" s="3"/>
    </row>
    <row r="2740" spans="1:13" s="1" customFormat="1" ht="14.9" customHeight="1" x14ac:dyDescent="0.2">
      <c r="A2740" s="3" t="s">
        <v>1351</v>
      </c>
      <c r="B2740" s="3" t="s">
        <v>3165</v>
      </c>
      <c r="C2740" s="4">
        <v>43374</v>
      </c>
      <c r="D2740" s="3" t="s">
        <v>3166</v>
      </c>
      <c r="E2740" s="5">
        <v>17017</v>
      </c>
      <c r="F2740" s="3" t="s">
        <v>3167</v>
      </c>
      <c r="G2740" s="3" t="s">
        <v>57</v>
      </c>
      <c r="H2740" s="4">
        <v>43374</v>
      </c>
      <c r="I2740" s="3" t="s">
        <v>27</v>
      </c>
      <c r="J2740" s="6">
        <v>38500</v>
      </c>
      <c r="K2740" s="3"/>
      <c r="L2740" s="3"/>
      <c r="M2740" s="3"/>
    </row>
    <row r="2741" spans="1:13" s="1" customFormat="1" ht="14.9" customHeight="1" x14ac:dyDescent="0.2">
      <c r="A2741" s="3" t="s">
        <v>1351</v>
      </c>
      <c r="B2741" s="3" t="s">
        <v>14939</v>
      </c>
      <c r="C2741" s="4">
        <v>43375</v>
      </c>
      <c r="D2741" s="3" t="s">
        <v>14940</v>
      </c>
      <c r="E2741" s="5">
        <v>15691</v>
      </c>
      <c r="F2741" s="3" t="s">
        <v>14941</v>
      </c>
      <c r="G2741" s="3" t="s">
        <v>14942</v>
      </c>
      <c r="H2741" s="4">
        <v>45300</v>
      </c>
      <c r="I2741" s="3" t="s">
        <v>27</v>
      </c>
      <c r="J2741" s="6">
        <v>35500</v>
      </c>
      <c r="K2741" s="3"/>
      <c r="L2741" s="3"/>
      <c r="M2741" s="3"/>
    </row>
    <row r="2742" spans="1:13" s="1" customFormat="1" ht="14.9" customHeight="1" x14ac:dyDescent="0.2">
      <c r="A2742" s="3" t="s">
        <v>1351</v>
      </c>
      <c r="B2742" s="3" t="s">
        <v>13868</v>
      </c>
      <c r="C2742" s="4">
        <v>44159</v>
      </c>
      <c r="D2742" s="3" t="s">
        <v>13869</v>
      </c>
      <c r="E2742" s="5">
        <v>795.6</v>
      </c>
      <c r="F2742" s="3" t="s">
        <v>13870</v>
      </c>
      <c r="G2742" s="3" t="s">
        <v>13871</v>
      </c>
      <c r="H2742" s="4">
        <v>45597</v>
      </c>
      <c r="I2742" s="3" t="s">
        <v>27</v>
      </c>
      <c r="J2742" s="6">
        <v>9000</v>
      </c>
      <c r="K2742" s="3"/>
      <c r="L2742" s="3"/>
      <c r="M2742" s="3"/>
    </row>
    <row r="2743" spans="1:13" s="1" customFormat="1" ht="14.9" customHeight="1" x14ac:dyDescent="0.2">
      <c r="A2743" s="3" t="s">
        <v>1351</v>
      </c>
      <c r="B2743" s="3" t="s">
        <v>6662</v>
      </c>
      <c r="C2743" s="4">
        <v>44214</v>
      </c>
      <c r="D2743" s="3" t="s">
        <v>6663</v>
      </c>
      <c r="E2743" s="5">
        <v>18895.5</v>
      </c>
      <c r="F2743" s="3" t="s">
        <v>6664</v>
      </c>
      <c r="G2743" s="3" t="s">
        <v>57</v>
      </c>
      <c r="H2743" s="4">
        <v>45792</v>
      </c>
      <c r="I2743" s="3" t="s">
        <v>27</v>
      </c>
      <c r="J2743" s="6">
        <v>42750</v>
      </c>
      <c r="K2743" s="3"/>
      <c r="L2743" s="3"/>
      <c r="M2743" s="3"/>
    </row>
    <row r="2744" spans="1:13" s="1" customFormat="1" ht="14.9" customHeight="1" x14ac:dyDescent="0.2">
      <c r="A2744" s="3" t="s">
        <v>1351</v>
      </c>
      <c r="B2744" s="3" t="s">
        <v>3303</v>
      </c>
      <c r="C2744" s="4">
        <v>43770</v>
      </c>
      <c r="D2744" s="3" t="s">
        <v>3304</v>
      </c>
      <c r="E2744" s="5">
        <v>8619</v>
      </c>
      <c r="F2744" s="3" t="s">
        <v>3305</v>
      </c>
      <c r="G2744" s="3" t="s">
        <v>57</v>
      </c>
      <c r="H2744" s="4">
        <v>45789</v>
      </c>
      <c r="I2744" s="3" t="s">
        <v>27</v>
      </c>
      <c r="J2744" s="6">
        <v>19500</v>
      </c>
      <c r="K2744" s="3"/>
      <c r="L2744" s="3"/>
      <c r="M2744" s="3"/>
    </row>
    <row r="2745" spans="1:13" s="1" customFormat="1" ht="14.9" customHeight="1" x14ac:dyDescent="0.2">
      <c r="A2745" s="3" t="s">
        <v>1351</v>
      </c>
      <c r="B2745" s="3" t="s">
        <v>13450</v>
      </c>
      <c r="C2745" s="4">
        <v>43709</v>
      </c>
      <c r="D2745" s="3" t="s">
        <v>13451</v>
      </c>
      <c r="E2745" s="5">
        <v>10486.12</v>
      </c>
      <c r="F2745" s="3" t="s">
        <v>13452</v>
      </c>
      <c r="G2745" s="3" t="s">
        <v>13453</v>
      </c>
      <c r="H2745" s="4">
        <v>45050</v>
      </c>
      <c r="I2745" s="3" t="s">
        <v>27</v>
      </c>
      <c r="J2745" s="6">
        <v>24000</v>
      </c>
      <c r="K2745" s="3"/>
      <c r="L2745" s="3"/>
      <c r="M2745" s="3"/>
    </row>
    <row r="2746" spans="1:13" s="1" customFormat="1" ht="14.9" customHeight="1" x14ac:dyDescent="0.2">
      <c r="A2746" s="3" t="s">
        <v>1351</v>
      </c>
      <c r="B2746" s="3" t="s">
        <v>1480</v>
      </c>
      <c r="C2746" s="4">
        <v>45351</v>
      </c>
      <c r="D2746" s="3" t="s">
        <v>1481</v>
      </c>
      <c r="E2746" s="5">
        <v>6519.5</v>
      </c>
      <c r="F2746" s="3" t="s">
        <v>1482</v>
      </c>
      <c r="G2746" s="3" t="s">
        <v>1483</v>
      </c>
      <c r="H2746" s="4">
        <v>45808</v>
      </c>
      <c r="I2746" s="3" t="s">
        <v>27</v>
      </c>
      <c r="J2746" s="6">
        <v>14750</v>
      </c>
      <c r="K2746" s="3"/>
      <c r="L2746" s="3"/>
      <c r="M2746" s="3"/>
    </row>
    <row r="2747" spans="1:13" s="1" customFormat="1" ht="14.9" customHeight="1" x14ac:dyDescent="0.2">
      <c r="A2747" s="3" t="s">
        <v>1351</v>
      </c>
      <c r="B2747" s="3" t="s">
        <v>6833</v>
      </c>
      <c r="C2747" s="4">
        <v>45351</v>
      </c>
      <c r="D2747" s="3"/>
      <c r="E2747" s="5">
        <v>0</v>
      </c>
      <c r="F2747" s="3" t="s">
        <v>6834</v>
      </c>
      <c r="G2747" s="3" t="s">
        <v>57</v>
      </c>
      <c r="H2747" s="4">
        <v>45474</v>
      </c>
      <c r="I2747" s="3" t="s">
        <v>27</v>
      </c>
      <c r="J2747" s="6">
        <v>10750</v>
      </c>
      <c r="K2747" s="3"/>
      <c r="L2747" s="3"/>
      <c r="M2747" s="3"/>
    </row>
    <row r="2748" spans="1:13" s="1" customFormat="1" ht="14.9" customHeight="1" x14ac:dyDescent="0.2">
      <c r="A2748" s="3" t="s">
        <v>1351</v>
      </c>
      <c r="B2748" s="3" t="s">
        <v>4205</v>
      </c>
      <c r="C2748" s="4">
        <v>44186</v>
      </c>
      <c r="D2748" s="3" t="s">
        <v>4206</v>
      </c>
      <c r="E2748" s="5">
        <v>3639.58</v>
      </c>
      <c r="F2748" s="3" t="s">
        <v>4207</v>
      </c>
      <c r="G2748" s="3" t="s">
        <v>57</v>
      </c>
      <c r="H2748" s="4">
        <v>44186</v>
      </c>
      <c r="I2748" s="3" t="s">
        <v>27</v>
      </c>
      <c r="J2748" s="6">
        <v>21000</v>
      </c>
      <c r="K2748" s="3"/>
      <c r="L2748" s="3" t="s">
        <v>16267</v>
      </c>
      <c r="M2748" s="3"/>
    </row>
    <row r="2749" spans="1:13" s="1" customFormat="1" ht="14.9" customHeight="1" x14ac:dyDescent="0.2">
      <c r="A2749" s="3" t="s">
        <v>1351</v>
      </c>
      <c r="B2749" s="3" t="s">
        <v>3964</v>
      </c>
      <c r="C2749" s="4">
        <v>44186</v>
      </c>
      <c r="D2749" s="3" t="s">
        <v>3965</v>
      </c>
      <c r="E2749" s="5">
        <v>2600</v>
      </c>
      <c r="F2749" s="3" t="s">
        <v>3966</v>
      </c>
      <c r="G2749" s="3" t="s">
        <v>3967</v>
      </c>
      <c r="H2749" s="4">
        <v>44186</v>
      </c>
      <c r="I2749" s="3" t="s">
        <v>27</v>
      </c>
      <c r="J2749" s="6">
        <v>19250</v>
      </c>
      <c r="K2749" s="3"/>
      <c r="L2749" s="3" t="s">
        <v>16267</v>
      </c>
      <c r="M2749" s="3"/>
    </row>
    <row r="2750" spans="1:13" s="1" customFormat="1" ht="14.9" customHeight="1" x14ac:dyDescent="0.2">
      <c r="A2750" s="3" t="s">
        <v>1351</v>
      </c>
      <c r="B2750" s="3" t="s">
        <v>9688</v>
      </c>
      <c r="C2750" s="4">
        <v>32964</v>
      </c>
      <c r="D2750" s="3"/>
      <c r="E2750" s="5">
        <v>0</v>
      </c>
      <c r="F2750" s="3" t="s">
        <v>9689</v>
      </c>
      <c r="G2750" s="3" t="s">
        <v>9690</v>
      </c>
      <c r="H2750" s="4">
        <v>43202</v>
      </c>
      <c r="I2750" s="3" t="s">
        <v>98</v>
      </c>
      <c r="J2750" s="6">
        <v>2800</v>
      </c>
      <c r="K2750" s="3"/>
      <c r="L2750" s="3"/>
      <c r="M2750" s="3"/>
    </row>
    <row r="2751" spans="1:13" s="1" customFormat="1" ht="14.9" customHeight="1" x14ac:dyDescent="0.2">
      <c r="A2751" s="3" t="s">
        <v>1351</v>
      </c>
      <c r="B2751" s="3" t="s">
        <v>8800</v>
      </c>
      <c r="C2751" s="4">
        <v>38596</v>
      </c>
      <c r="D2751" s="3"/>
      <c r="E2751" s="5">
        <v>0</v>
      </c>
      <c r="F2751" s="3" t="s">
        <v>8801</v>
      </c>
      <c r="G2751" s="3" t="s">
        <v>57</v>
      </c>
      <c r="H2751" s="4">
        <v>38596</v>
      </c>
      <c r="I2751" s="3" t="s">
        <v>7921</v>
      </c>
      <c r="J2751" s="6">
        <v>1900</v>
      </c>
      <c r="K2751" s="3"/>
      <c r="L2751" s="3"/>
      <c r="M2751" s="3"/>
    </row>
    <row r="2752" spans="1:13" s="1" customFormat="1" ht="14.9" customHeight="1" x14ac:dyDescent="0.2">
      <c r="A2752" s="3" t="s">
        <v>1351</v>
      </c>
      <c r="B2752" s="3" t="s">
        <v>10093</v>
      </c>
      <c r="C2752" s="4">
        <v>42751</v>
      </c>
      <c r="D2752" s="3"/>
      <c r="E2752" s="5">
        <v>0</v>
      </c>
      <c r="F2752" s="3" t="s">
        <v>10094</v>
      </c>
      <c r="G2752" s="3" t="s">
        <v>9461</v>
      </c>
      <c r="H2752" s="4">
        <v>44201</v>
      </c>
      <c r="I2752" s="3" t="s">
        <v>68</v>
      </c>
      <c r="J2752" s="6">
        <v>2500</v>
      </c>
      <c r="K2752" s="3"/>
      <c r="L2752" s="3"/>
      <c r="M2752" s="3"/>
    </row>
    <row r="2753" spans="1:13" s="1" customFormat="1" ht="14.9" customHeight="1" x14ac:dyDescent="0.2">
      <c r="A2753" s="3" t="s">
        <v>1351</v>
      </c>
      <c r="B2753" s="3" t="s">
        <v>7557</v>
      </c>
      <c r="C2753" s="4">
        <v>42751</v>
      </c>
      <c r="D2753" s="3"/>
      <c r="E2753" s="5">
        <v>1215.5</v>
      </c>
      <c r="F2753" s="3" t="s">
        <v>7558</v>
      </c>
      <c r="G2753" s="3" t="s">
        <v>57</v>
      </c>
      <c r="H2753" s="4">
        <v>43191</v>
      </c>
      <c r="I2753" s="3" t="s">
        <v>27</v>
      </c>
      <c r="J2753" s="6">
        <v>2750</v>
      </c>
      <c r="K2753" s="3"/>
      <c r="L2753" s="3"/>
      <c r="M2753" s="3"/>
    </row>
    <row r="2754" spans="1:13" s="1" customFormat="1" ht="14.9" customHeight="1" x14ac:dyDescent="0.2">
      <c r="A2754" s="3" t="s">
        <v>1351</v>
      </c>
      <c r="B2754" s="3" t="s">
        <v>13280</v>
      </c>
      <c r="C2754" s="4">
        <v>42751</v>
      </c>
      <c r="D2754" s="3" t="s">
        <v>13281</v>
      </c>
      <c r="E2754" s="5">
        <v>0</v>
      </c>
      <c r="F2754" s="3" t="s">
        <v>13282</v>
      </c>
      <c r="G2754" s="3" t="s">
        <v>13283</v>
      </c>
      <c r="H2754" s="4">
        <v>43556</v>
      </c>
      <c r="I2754" s="3" t="s">
        <v>157</v>
      </c>
      <c r="J2754" s="6">
        <v>1000</v>
      </c>
      <c r="K2754" s="3"/>
      <c r="L2754" s="3"/>
      <c r="M2754" s="3"/>
    </row>
    <row r="2755" spans="1:13" s="1" customFormat="1" ht="14.9" customHeight="1" x14ac:dyDescent="0.2">
      <c r="A2755" s="3" t="s">
        <v>1351</v>
      </c>
      <c r="B2755" s="3" t="s">
        <v>9459</v>
      </c>
      <c r="C2755" s="4">
        <v>42826</v>
      </c>
      <c r="D2755" s="3"/>
      <c r="E2755" s="5">
        <v>0</v>
      </c>
      <c r="F2755" s="3" t="s">
        <v>9460</v>
      </c>
      <c r="G2755" s="3" t="s">
        <v>9461</v>
      </c>
      <c r="H2755" s="4">
        <v>42826</v>
      </c>
      <c r="I2755" s="3" t="s">
        <v>142</v>
      </c>
      <c r="J2755" s="6">
        <v>8100</v>
      </c>
      <c r="K2755" s="3"/>
      <c r="L2755" s="3"/>
      <c r="M2755" s="3"/>
    </row>
    <row r="2756" spans="1:13" s="1" customFormat="1" ht="14.9" customHeight="1" x14ac:dyDescent="0.2">
      <c r="A2756" s="3" t="s">
        <v>1351</v>
      </c>
      <c r="B2756" s="3" t="s">
        <v>6867</v>
      </c>
      <c r="C2756" s="4">
        <v>44531</v>
      </c>
      <c r="D2756" s="3" t="s">
        <v>6868</v>
      </c>
      <c r="E2756" s="5">
        <v>0</v>
      </c>
      <c r="F2756" s="3" t="s">
        <v>6869</v>
      </c>
      <c r="G2756" s="3" t="s">
        <v>57</v>
      </c>
      <c r="H2756" s="4">
        <v>44531</v>
      </c>
      <c r="I2756" s="3" t="s">
        <v>27</v>
      </c>
      <c r="J2756" s="6">
        <v>10500</v>
      </c>
      <c r="K2756" s="3"/>
      <c r="L2756" s="3"/>
      <c r="M2756" s="3"/>
    </row>
    <row r="2757" spans="1:13" s="1" customFormat="1" ht="14.9" customHeight="1" x14ac:dyDescent="0.2">
      <c r="A2757" s="3" t="s">
        <v>1351</v>
      </c>
      <c r="B2757" s="3" t="s">
        <v>8482</v>
      </c>
      <c r="C2757" s="4">
        <v>45047</v>
      </c>
      <c r="D2757" s="3"/>
      <c r="E2757" s="5">
        <v>0</v>
      </c>
      <c r="F2757" s="3" t="s">
        <v>8483</v>
      </c>
      <c r="G2757" s="3" t="s">
        <v>57</v>
      </c>
      <c r="H2757" s="4">
        <v>45536</v>
      </c>
      <c r="I2757" s="3" t="s">
        <v>93</v>
      </c>
      <c r="J2757" s="6">
        <v>10500</v>
      </c>
      <c r="K2757" s="3"/>
      <c r="L2757" s="3"/>
      <c r="M2757" s="3"/>
    </row>
    <row r="2758" spans="1:13" s="1" customFormat="1" ht="14.9" customHeight="1" x14ac:dyDescent="0.2">
      <c r="A2758" s="3" t="s">
        <v>1351</v>
      </c>
      <c r="B2758" s="3" t="s">
        <v>7999</v>
      </c>
      <c r="C2758" s="4">
        <v>45047</v>
      </c>
      <c r="D2758" s="3"/>
      <c r="E2758" s="5">
        <v>0</v>
      </c>
      <c r="F2758" s="3" t="s">
        <v>8000</v>
      </c>
      <c r="G2758" s="3" t="s">
        <v>57</v>
      </c>
      <c r="H2758" s="4">
        <v>45047</v>
      </c>
      <c r="I2758" s="3" t="s">
        <v>93</v>
      </c>
      <c r="J2758" s="6">
        <v>10500</v>
      </c>
      <c r="K2758" s="3"/>
      <c r="L2758" s="3"/>
      <c r="M2758" s="3"/>
    </row>
    <row r="2759" spans="1:13" s="1" customFormat="1" ht="14.9" customHeight="1" x14ac:dyDescent="0.2">
      <c r="A2759" s="3" t="s">
        <v>1351</v>
      </c>
      <c r="B2759" s="3" t="s">
        <v>9109</v>
      </c>
      <c r="C2759" s="4">
        <v>38443</v>
      </c>
      <c r="D2759" s="3"/>
      <c r="E2759" s="5">
        <v>0</v>
      </c>
      <c r="F2759" s="3" t="s">
        <v>9110</v>
      </c>
      <c r="G2759" s="3" t="s">
        <v>57</v>
      </c>
      <c r="H2759" s="4">
        <v>38443</v>
      </c>
      <c r="I2759" s="3" t="s">
        <v>68</v>
      </c>
      <c r="J2759" s="6">
        <v>3100</v>
      </c>
      <c r="K2759" s="3"/>
      <c r="L2759" s="3"/>
      <c r="M2759" s="3"/>
    </row>
    <row r="2760" spans="1:13" s="1" customFormat="1" ht="14.9" customHeight="1" x14ac:dyDescent="0.2">
      <c r="A2760" s="3" t="s">
        <v>1351</v>
      </c>
      <c r="B2760" s="3" t="s">
        <v>7001</v>
      </c>
      <c r="C2760" s="4">
        <v>32964</v>
      </c>
      <c r="D2760" s="3" t="s">
        <v>7002</v>
      </c>
      <c r="E2760" s="5">
        <v>26950</v>
      </c>
      <c r="F2760" s="3" t="s">
        <v>7003</v>
      </c>
      <c r="G2760" s="3" t="s">
        <v>7004</v>
      </c>
      <c r="H2760" s="4">
        <v>32964</v>
      </c>
      <c r="I2760" s="3" t="s">
        <v>7005</v>
      </c>
      <c r="J2760" s="6">
        <v>55000</v>
      </c>
      <c r="K2760" s="3"/>
      <c r="L2760" s="3"/>
      <c r="M2760" s="3"/>
    </row>
    <row r="2761" spans="1:13" s="1" customFormat="1" ht="14.9" customHeight="1" x14ac:dyDescent="0.2">
      <c r="A2761" s="3" t="s">
        <v>1351</v>
      </c>
      <c r="B2761" s="3" t="s">
        <v>11271</v>
      </c>
      <c r="C2761" s="4">
        <v>33698</v>
      </c>
      <c r="D2761" s="3" t="s">
        <v>11272</v>
      </c>
      <c r="E2761" s="5">
        <v>10718.5</v>
      </c>
      <c r="F2761" s="3" t="s">
        <v>11273</v>
      </c>
      <c r="G2761" s="3" t="s">
        <v>11274</v>
      </c>
      <c r="H2761" s="4">
        <v>33698</v>
      </c>
      <c r="I2761" s="3" t="s">
        <v>142</v>
      </c>
      <c r="J2761" s="6">
        <v>24250</v>
      </c>
      <c r="K2761" s="3"/>
      <c r="L2761" s="3"/>
      <c r="M2761" s="3"/>
    </row>
    <row r="2762" spans="1:13" s="1" customFormat="1" ht="14.9" customHeight="1" x14ac:dyDescent="0.2">
      <c r="A2762" s="3" t="s">
        <v>1351</v>
      </c>
      <c r="B2762" s="3" t="s">
        <v>8499</v>
      </c>
      <c r="C2762" s="4">
        <v>33695</v>
      </c>
      <c r="D2762" s="3"/>
      <c r="E2762" s="5">
        <v>0</v>
      </c>
      <c r="F2762" s="3" t="s">
        <v>8500</v>
      </c>
      <c r="G2762" s="3" t="s">
        <v>8501</v>
      </c>
      <c r="H2762" s="4">
        <v>37667</v>
      </c>
      <c r="I2762" s="3" t="s">
        <v>8502</v>
      </c>
      <c r="J2762" s="6">
        <v>11000</v>
      </c>
      <c r="K2762" s="3"/>
      <c r="L2762" s="3"/>
      <c r="M2762" s="3"/>
    </row>
    <row r="2763" spans="1:13" s="1" customFormat="1" ht="14.9" customHeight="1" x14ac:dyDescent="0.2">
      <c r="A2763" s="3" t="s">
        <v>1351</v>
      </c>
      <c r="B2763" s="3" t="s">
        <v>8448</v>
      </c>
      <c r="C2763" s="4">
        <v>32964</v>
      </c>
      <c r="D2763" s="3"/>
      <c r="E2763" s="5">
        <v>0</v>
      </c>
      <c r="F2763" s="3" t="s">
        <v>8449</v>
      </c>
      <c r="G2763" s="3" t="s">
        <v>57</v>
      </c>
      <c r="H2763" s="4">
        <v>42095</v>
      </c>
      <c r="I2763" s="3" t="s">
        <v>68</v>
      </c>
      <c r="J2763" s="6">
        <v>2500</v>
      </c>
      <c r="K2763" s="3" t="s">
        <v>16267</v>
      </c>
      <c r="L2763" s="3"/>
      <c r="M2763" s="3"/>
    </row>
    <row r="2764" spans="1:13" s="1" customFormat="1" ht="14.9" customHeight="1" x14ac:dyDescent="0.2">
      <c r="A2764" s="3" t="s">
        <v>1351</v>
      </c>
      <c r="B2764" s="3" t="s">
        <v>7356</v>
      </c>
      <c r="C2764" s="4">
        <v>41183</v>
      </c>
      <c r="D2764" s="3"/>
      <c r="E2764" s="5">
        <v>1480.7</v>
      </c>
      <c r="F2764" s="3" t="s">
        <v>7357</v>
      </c>
      <c r="G2764" s="3" t="s">
        <v>7358</v>
      </c>
      <c r="H2764" s="4">
        <v>45798</v>
      </c>
      <c r="I2764" s="3" t="s">
        <v>68</v>
      </c>
      <c r="J2764" s="6">
        <v>3350</v>
      </c>
      <c r="K2764" s="3"/>
      <c r="L2764" s="3"/>
      <c r="M2764" s="3"/>
    </row>
    <row r="2765" spans="1:13" s="1" customFormat="1" ht="14.9" customHeight="1" x14ac:dyDescent="0.2">
      <c r="A2765" s="3" t="s">
        <v>1351</v>
      </c>
      <c r="B2765" s="3" t="s">
        <v>9848</v>
      </c>
      <c r="C2765" s="4">
        <v>43191</v>
      </c>
      <c r="D2765" s="3"/>
      <c r="E2765" s="5">
        <v>0</v>
      </c>
      <c r="F2765" s="3" t="s">
        <v>9849</v>
      </c>
      <c r="G2765" s="3" t="s">
        <v>9850</v>
      </c>
      <c r="H2765" s="4">
        <v>43191</v>
      </c>
      <c r="I2765" s="3" t="s">
        <v>33</v>
      </c>
      <c r="J2765" s="6">
        <v>2300</v>
      </c>
      <c r="K2765" s="3" t="s">
        <v>16267</v>
      </c>
      <c r="L2765" s="3"/>
      <c r="M2765" s="3"/>
    </row>
    <row r="2766" spans="1:13" s="1" customFormat="1" ht="14.9" customHeight="1" x14ac:dyDescent="0.2">
      <c r="A2766" s="3" t="s">
        <v>48</v>
      </c>
      <c r="B2766" s="3" t="s">
        <v>8640</v>
      </c>
      <c r="C2766" s="4">
        <v>45224</v>
      </c>
      <c r="D2766" s="3"/>
      <c r="E2766" s="5">
        <v>0</v>
      </c>
      <c r="F2766" s="3" t="s">
        <v>8641</v>
      </c>
      <c r="G2766" s="3" t="s">
        <v>8642</v>
      </c>
      <c r="H2766" s="4">
        <v>45224</v>
      </c>
      <c r="I2766" s="3" t="s">
        <v>8240</v>
      </c>
      <c r="J2766" s="6">
        <v>2150</v>
      </c>
      <c r="K2766" s="3" t="s">
        <v>16267</v>
      </c>
      <c r="L2766" s="3"/>
      <c r="M2766" s="3"/>
    </row>
    <row r="2767" spans="1:13" s="1" customFormat="1" ht="14.9" customHeight="1" x14ac:dyDescent="0.2">
      <c r="A2767" s="3" t="s">
        <v>294</v>
      </c>
      <c r="B2767" s="3" t="s">
        <v>10184</v>
      </c>
      <c r="C2767" s="4">
        <v>40634</v>
      </c>
      <c r="D2767" s="3"/>
      <c r="E2767" s="5">
        <v>235.78</v>
      </c>
      <c r="F2767" s="3" t="s">
        <v>10185</v>
      </c>
      <c r="G2767" s="3" t="s">
        <v>10186</v>
      </c>
      <c r="H2767" s="4">
        <v>43672</v>
      </c>
      <c r="I2767" s="3" t="s">
        <v>204</v>
      </c>
      <c r="J2767" s="6">
        <v>4790</v>
      </c>
      <c r="K2767" s="3" t="s">
        <v>16267</v>
      </c>
      <c r="L2767" s="3"/>
      <c r="M2767" s="3"/>
    </row>
    <row r="2768" spans="1:13" s="1" customFormat="1" ht="14.9" customHeight="1" x14ac:dyDescent="0.2">
      <c r="A2768" s="3" t="s">
        <v>294</v>
      </c>
      <c r="B2768" s="3" t="s">
        <v>295</v>
      </c>
      <c r="C2768" s="4">
        <v>32964</v>
      </c>
      <c r="D2768" s="3" t="s">
        <v>291</v>
      </c>
      <c r="E2768" s="5">
        <v>0</v>
      </c>
      <c r="F2768" s="3" t="s">
        <v>296</v>
      </c>
      <c r="G2768" s="3" t="s">
        <v>297</v>
      </c>
      <c r="H2768" s="4">
        <v>45498</v>
      </c>
      <c r="I2768" s="3" t="s">
        <v>218</v>
      </c>
      <c r="J2768" s="6">
        <v>22000</v>
      </c>
      <c r="K2768" s="3"/>
      <c r="L2768" s="3"/>
      <c r="M2768" s="3"/>
    </row>
    <row r="2769" spans="1:13" s="1" customFormat="1" ht="14.9" customHeight="1" x14ac:dyDescent="0.2">
      <c r="A2769" s="3" t="s">
        <v>294</v>
      </c>
      <c r="B2769" s="3" t="s">
        <v>4748</v>
      </c>
      <c r="C2769" s="4">
        <v>32964</v>
      </c>
      <c r="D2769" s="3" t="s">
        <v>4749</v>
      </c>
      <c r="E2769" s="5">
        <v>0</v>
      </c>
      <c r="F2769" s="3" t="s">
        <v>4750</v>
      </c>
      <c r="G2769" s="3" t="s">
        <v>4751</v>
      </c>
      <c r="H2769" s="4">
        <v>32964</v>
      </c>
      <c r="I2769" s="3" t="s">
        <v>4752</v>
      </c>
      <c r="J2769" s="6">
        <v>5500</v>
      </c>
      <c r="K2769" s="3" t="s">
        <v>16267</v>
      </c>
      <c r="L2769" s="3"/>
      <c r="M2769" s="3"/>
    </row>
    <row r="2770" spans="1:13" s="1" customFormat="1" ht="14.9" customHeight="1" x14ac:dyDescent="0.2">
      <c r="A2770" s="3" t="s">
        <v>294</v>
      </c>
      <c r="B2770" s="3" t="s">
        <v>15181</v>
      </c>
      <c r="C2770" s="4">
        <v>34911</v>
      </c>
      <c r="D2770" s="3" t="s">
        <v>15182</v>
      </c>
      <c r="E2770" s="5">
        <v>2600</v>
      </c>
      <c r="F2770" s="3" t="s">
        <v>15183</v>
      </c>
      <c r="G2770" s="3" t="s">
        <v>15184</v>
      </c>
      <c r="H2770" s="4">
        <v>43862</v>
      </c>
      <c r="I2770" s="3" t="s">
        <v>68</v>
      </c>
      <c r="J2770" s="6">
        <v>14500</v>
      </c>
      <c r="K2770" s="3"/>
      <c r="L2770" s="3" t="s">
        <v>16267</v>
      </c>
      <c r="M2770" s="3"/>
    </row>
    <row r="2771" spans="1:13" s="1" customFormat="1" ht="14.9" customHeight="1" x14ac:dyDescent="0.2">
      <c r="A2771" s="3" t="s">
        <v>294</v>
      </c>
      <c r="B2771" s="3" t="s">
        <v>5427</v>
      </c>
      <c r="C2771" s="4">
        <v>37712</v>
      </c>
      <c r="D2771" s="3" t="s">
        <v>5428</v>
      </c>
      <c r="E2771" s="5">
        <v>14202.79</v>
      </c>
      <c r="F2771" s="3" t="s">
        <v>5429</v>
      </c>
      <c r="G2771" s="3" t="s">
        <v>57</v>
      </c>
      <c r="H2771" s="4">
        <v>43062</v>
      </c>
      <c r="I2771" s="3" t="s">
        <v>157</v>
      </c>
      <c r="J2771" s="6">
        <v>36500</v>
      </c>
      <c r="K2771" s="3"/>
      <c r="L2771" s="3"/>
      <c r="M2771" s="3"/>
    </row>
    <row r="2772" spans="1:13" s="1" customFormat="1" ht="14.9" customHeight="1" x14ac:dyDescent="0.2">
      <c r="A2772" s="3" t="s">
        <v>294</v>
      </c>
      <c r="B2772" s="3" t="s">
        <v>10038</v>
      </c>
      <c r="C2772" s="4">
        <v>41000</v>
      </c>
      <c r="D2772" s="3"/>
      <c r="E2772" s="5">
        <v>0</v>
      </c>
      <c r="F2772" s="3" t="s">
        <v>10039</v>
      </c>
      <c r="G2772" s="3" t="s">
        <v>10040</v>
      </c>
      <c r="H2772" s="4">
        <v>44835</v>
      </c>
      <c r="I2772" s="3" t="s">
        <v>68</v>
      </c>
      <c r="J2772" s="6">
        <v>5700</v>
      </c>
      <c r="K2772" s="3"/>
      <c r="L2772" s="3"/>
      <c r="M2772" s="3"/>
    </row>
    <row r="2773" spans="1:13" s="1" customFormat="1" ht="14.9" customHeight="1" x14ac:dyDescent="0.2">
      <c r="A2773" s="3" t="s">
        <v>294</v>
      </c>
      <c r="B2773" s="3" t="s">
        <v>10050</v>
      </c>
      <c r="C2773" s="4">
        <v>40603</v>
      </c>
      <c r="D2773" s="3"/>
      <c r="E2773" s="5">
        <v>0</v>
      </c>
      <c r="F2773" s="3" t="s">
        <v>10051</v>
      </c>
      <c r="G2773" s="3" t="s">
        <v>10052</v>
      </c>
      <c r="H2773" s="4">
        <v>42795</v>
      </c>
      <c r="I2773" s="3" t="s">
        <v>68</v>
      </c>
      <c r="J2773" s="6">
        <v>9100</v>
      </c>
      <c r="K2773" s="3"/>
      <c r="L2773" s="3"/>
      <c r="M2773" s="3"/>
    </row>
    <row r="2774" spans="1:13" s="1" customFormat="1" ht="14.9" customHeight="1" x14ac:dyDescent="0.2">
      <c r="A2774" s="3" t="s">
        <v>294</v>
      </c>
      <c r="B2774" s="3" t="s">
        <v>11882</v>
      </c>
      <c r="C2774" s="4">
        <v>40575</v>
      </c>
      <c r="D2774" s="3" t="s">
        <v>11883</v>
      </c>
      <c r="E2774" s="5">
        <v>3143.7</v>
      </c>
      <c r="F2774" s="3" t="s">
        <v>11884</v>
      </c>
      <c r="G2774" s="3" t="s">
        <v>11885</v>
      </c>
      <c r="H2774" s="4">
        <v>43783</v>
      </c>
      <c r="I2774" s="3" t="s">
        <v>68</v>
      </c>
      <c r="J2774" s="6">
        <v>9100</v>
      </c>
      <c r="K2774" s="3"/>
      <c r="L2774" s="3"/>
      <c r="M2774" s="3"/>
    </row>
    <row r="2775" spans="1:13" s="1" customFormat="1" ht="14.9" customHeight="1" x14ac:dyDescent="0.2">
      <c r="A2775" s="3" t="s">
        <v>294</v>
      </c>
      <c r="B2775" s="3" t="s">
        <v>3322</v>
      </c>
      <c r="C2775" s="4">
        <v>43651</v>
      </c>
      <c r="D2775" s="3" t="s">
        <v>3323</v>
      </c>
      <c r="E2775" s="5">
        <v>0</v>
      </c>
      <c r="F2775" s="3" t="s">
        <v>3324</v>
      </c>
      <c r="G2775" s="3" t="s">
        <v>57</v>
      </c>
      <c r="H2775" s="4">
        <v>43651</v>
      </c>
      <c r="I2775" s="3" t="s">
        <v>1719</v>
      </c>
      <c r="J2775" s="6">
        <v>10250</v>
      </c>
      <c r="K2775" s="3"/>
      <c r="L2775" s="3"/>
      <c r="M2775" s="3"/>
    </row>
    <row r="2776" spans="1:13" s="1" customFormat="1" ht="14.9" customHeight="1" x14ac:dyDescent="0.2">
      <c r="A2776" s="3" t="s">
        <v>294</v>
      </c>
      <c r="B2776" s="3" t="s">
        <v>2841</v>
      </c>
      <c r="C2776" s="4">
        <v>41015</v>
      </c>
      <c r="D2776" s="3"/>
      <c r="E2776" s="5">
        <v>3300.89</v>
      </c>
      <c r="F2776" s="3" t="s">
        <v>2842</v>
      </c>
      <c r="G2776" s="3" t="s">
        <v>57</v>
      </c>
      <c r="H2776" s="4">
        <v>45992</v>
      </c>
      <c r="I2776" s="3" t="s">
        <v>68</v>
      </c>
      <c r="J2776" s="6">
        <v>9500</v>
      </c>
      <c r="K2776" s="3"/>
      <c r="L2776" s="3"/>
      <c r="M2776" s="3"/>
    </row>
    <row r="2777" spans="1:13" s="1" customFormat="1" ht="14.9" customHeight="1" x14ac:dyDescent="0.2">
      <c r="A2777" s="3" t="s">
        <v>294</v>
      </c>
      <c r="B2777" s="3" t="s">
        <v>15185</v>
      </c>
      <c r="C2777" s="4">
        <v>35743</v>
      </c>
      <c r="D2777" s="3" t="s">
        <v>15186</v>
      </c>
      <c r="E2777" s="5">
        <v>0</v>
      </c>
      <c r="F2777" s="3" t="s">
        <v>15187</v>
      </c>
      <c r="G2777" s="3" t="s">
        <v>15188</v>
      </c>
      <c r="H2777" s="4">
        <v>35743</v>
      </c>
      <c r="I2777" s="3" t="s">
        <v>21</v>
      </c>
      <c r="J2777" s="6">
        <v>2950</v>
      </c>
      <c r="K2777" s="3" t="s">
        <v>16267</v>
      </c>
      <c r="L2777" s="3"/>
      <c r="M2777" s="3"/>
    </row>
    <row r="2778" spans="1:13" s="1" customFormat="1" ht="14.9" customHeight="1" x14ac:dyDescent="0.2">
      <c r="A2778" s="3" t="s">
        <v>294</v>
      </c>
      <c r="B2778" s="3" t="s">
        <v>12018</v>
      </c>
      <c r="C2778" s="4">
        <v>43455</v>
      </c>
      <c r="D2778" s="3"/>
      <c r="E2778" s="5">
        <v>2600</v>
      </c>
      <c r="F2778" s="3" t="s">
        <v>12019</v>
      </c>
      <c r="G2778" s="3" t="s">
        <v>12020</v>
      </c>
      <c r="H2778" s="4">
        <v>43455</v>
      </c>
      <c r="I2778" s="3" t="s">
        <v>157</v>
      </c>
      <c r="J2778" s="6">
        <v>20500</v>
      </c>
      <c r="K2778" s="3" t="s">
        <v>16267</v>
      </c>
      <c r="L2778" s="3" t="s">
        <v>16267</v>
      </c>
      <c r="M2778" s="3"/>
    </row>
    <row r="2779" spans="1:13" s="1" customFormat="1" ht="14.9" customHeight="1" x14ac:dyDescent="0.2">
      <c r="A2779" s="3" t="s">
        <v>294</v>
      </c>
      <c r="B2779" s="3" t="s">
        <v>7942</v>
      </c>
      <c r="C2779" s="4">
        <v>41501</v>
      </c>
      <c r="D2779" s="3"/>
      <c r="E2779" s="5">
        <v>0</v>
      </c>
      <c r="F2779" s="3" t="s">
        <v>7943</v>
      </c>
      <c r="G2779" s="3" t="s">
        <v>57</v>
      </c>
      <c r="H2779" s="4">
        <v>43831</v>
      </c>
      <c r="I2779" s="3" t="s">
        <v>157</v>
      </c>
      <c r="J2779" s="6">
        <v>4700</v>
      </c>
      <c r="K2779" s="3"/>
      <c r="L2779" s="3"/>
      <c r="M2779" s="3"/>
    </row>
    <row r="2780" spans="1:13" s="1" customFormat="1" ht="14.9" customHeight="1" x14ac:dyDescent="0.2">
      <c r="A2780" s="3" t="s">
        <v>294</v>
      </c>
      <c r="B2780" s="3" t="s">
        <v>8798</v>
      </c>
      <c r="C2780" s="4">
        <v>41501</v>
      </c>
      <c r="D2780" s="3"/>
      <c r="E2780" s="5">
        <v>0</v>
      </c>
      <c r="F2780" s="3" t="s">
        <v>8799</v>
      </c>
      <c r="G2780" s="3" t="s">
        <v>57</v>
      </c>
      <c r="H2780" s="4">
        <v>42986</v>
      </c>
      <c r="I2780" s="3" t="s">
        <v>1770</v>
      </c>
      <c r="J2780" s="6">
        <v>4700</v>
      </c>
      <c r="K2780" s="3"/>
      <c r="L2780" s="3"/>
      <c r="M2780" s="3"/>
    </row>
    <row r="2781" spans="1:13" s="1" customFormat="1" ht="14.9" customHeight="1" x14ac:dyDescent="0.2">
      <c r="A2781" s="3" t="s">
        <v>294</v>
      </c>
      <c r="B2781" s="3" t="s">
        <v>6977</v>
      </c>
      <c r="C2781" s="4">
        <v>42461</v>
      </c>
      <c r="D2781" s="3"/>
      <c r="E2781" s="5">
        <v>800</v>
      </c>
      <c r="F2781" s="3" t="s">
        <v>6978</v>
      </c>
      <c r="G2781" s="3" t="s">
        <v>57</v>
      </c>
      <c r="H2781" s="4">
        <v>42461</v>
      </c>
      <c r="I2781" s="3" t="s">
        <v>68</v>
      </c>
      <c r="J2781" s="6">
        <v>12750</v>
      </c>
      <c r="K2781" s="3"/>
      <c r="L2781" s="3" t="s">
        <v>16267</v>
      </c>
      <c r="M2781" s="3"/>
    </row>
    <row r="2782" spans="1:13" s="1" customFormat="1" ht="14.9" customHeight="1" x14ac:dyDescent="0.2">
      <c r="A2782" s="3" t="s">
        <v>294</v>
      </c>
      <c r="B2782" s="3" t="s">
        <v>9196</v>
      </c>
      <c r="C2782" s="4">
        <v>42461</v>
      </c>
      <c r="D2782" s="3"/>
      <c r="E2782" s="5">
        <v>0</v>
      </c>
      <c r="F2782" s="3" t="s">
        <v>9197</v>
      </c>
      <c r="G2782" s="3" t="s">
        <v>9198</v>
      </c>
      <c r="H2782" s="4">
        <v>42461</v>
      </c>
      <c r="I2782" s="3" t="s">
        <v>68</v>
      </c>
      <c r="J2782" s="6">
        <v>3350</v>
      </c>
      <c r="K2782" s="3"/>
      <c r="L2782" s="3"/>
      <c r="M2782" s="3"/>
    </row>
    <row r="2783" spans="1:13" s="1" customFormat="1" ht="14.9" customHeight="1" x14ac:dyDescent="0.2">
      <c r="A2783" s="3" t="s">
        <v>294</v>
      </c>
      <c r="B2783" s="3" t="s">
        <v>9232</v>
      </c>
      <c r="C2783" s="4">
        <v>42461</v>
      </c>
      <c r="D2783" s="3"/>
      <c r="E2783" s="5">
        <v>0</v>
      </c>
      <c r="F2783" s="3" t="s">
        <v>9233</v>
      </c>
      <c r="G2783" s="3" t="s">
        <v>9234</v>
      </c>
      <c r="H2783" s="4">
        <v>42461</v>
      </c>
      <c r="I2783" s="3" t="s">
        <v>68</v>
      </c>
      <c r="J2783" s="6">
        <v>11500</v>
      </c>
      <c r="K2783" s="3"/>
      <c r="L2783" s="3"/>
      <c r="M2783" s="3"/>
    </row>
    <row r="2784" spans="1:13" s="1" customFormat="1" ht="14.9" customHeight="1" x14ac:dyDescent="0.2">
      <c r="A2784" s="3" t="s">
        <v>294</v>
      </c>
      <c r="B2784" s="3" t="s">
        <v>5983</v>
      </c>
      <c r="C2784" s="4">
        <v>42461</v>
      </c>
      <c r="D2784" s="3"/>
      <c r="E2784" s="5">
        <v>0</v>
      </c>
      <c r="F2784" s="3" t="s">
        <v>5984</v>
      </c>
      <c r="G2784" s="3" t="s">
        <v>57</v>
      </c>
      <c r="H2784" s="4">
        <v>42461</v>
      </c>
      <c r="I2784" s="3" t="s">
        <v>68</v>
      </c>
      <c r="J2784" s="6">
        <v>7600</v>
      </c>
      <c r="K2784" s="3"/>
      <c r="L2784" s="3"/>
      <c r="M2784" s="3"/>
    </row>
    <row r="2785" spans="1:13" s="1" customFormat="1" ht="14.9" customHeight="1" x14ac:dyDescent="0.2">
      <c r="A2785" s="3" t="s">
        <v>294</v>
      </c>
      <c r="B2785" s="3" t="s">
        <v>8321</v>
      </c>
      <c r="C2785" s="4">
        <v>42461</v>
      </c>
      <c r="D2785" s="3"/>
      <c r="E2785" s="5">
        <v>0</v>
      </c>
      <c r="F2785" s="3" t="s">
        <v>8322</v>
      </c>
      <c r="G2785" s="3" t="s">
        <v>8323</v>
      </c>
      <c r="H2785" s="4">
        <v>42461</v>
      </c>
      <c r="I2785" s="3" t="s">
        <v>68</v>
      </c>
      <c r="J2785" s="6">
        <v>5000</v>
      </c>
      <c r="K2785" s="3"/>
      <c r="L2785" s="3"/>
      <c r="M2785" s="3"/>
    </row>
    <row r="2786" spans="1:13" s="1" customFormat="1" ht="14.9" customHeight="1" x14ac:dyDescent="0.2">
      <c r="A2786" s="3" t="s">
        <v>294</v>
      </c>
      <c r="B2786" s="3" t="s">
        <v>11886</v>
      </c>
      <c r="C2786" s="4">
        <v>40917</v>
      </c>
      <c r="D2786" s="3" t="s">
        <v>11883</v>
      </c>
      <c r="E2786" s="5">
        <v>0</v>
      </c>
      <c r="F2786" s="3" t="s">
        <v>11887</v>
      </c>
      <c r="G2786" s="3" t="s">
        <v>11885</v>
      </c>
      <c r="H2786" s="4">
        <v>40917</v>
      </c>
      <c r="I2786" s="3" t="s">
        <v>191</v>
      </c>
      <c r="J2786" s="6">
        <v>10000</v>
      </c>
      <c r="K2786" s="3"/>
      <c r="L2786" s="3"/>
      <c r="M2786" s="3"/>
    </row>
    <row r="2787" spans="1:13" s="1" customFormat="1" ht="14.9" customHeight="1" x14ac:dyDescent="0.2">
      <c r="A2787" s="3" t="s">
        <v>294</v>
      </c>
      <c r="B2787" s="3" t="s">
        <v>4130</v>
      </c>
      <c r="C2787" s="4">
        <v>44329</v>
      </c>
      <c r="D2787" s="3" t="s">
        <v>4131</v>
      </c>
      <c r="E2787" s="5">
        <v>0</v>
      </c>
      <c r="F2787" s="3" t="s">
        <v>4132</v>
      </c>
      <c r="G2787" s="3" t="s">
        <v>4133</v>
      </c>
      <c r="H2787" s="4">
        <v>45430</v>
      </c>
      <c r="I2787" s="3" t="s">
        <v>68</v>
      </c>
      <c r="J2787" s="6">
        <v>6200</v>
      </c>
      <c r="K2787" s="3"/>
      <c r="L2787" s="3"/>
      <c r="M2787" s="3"/>
    </row>
    <row r="2788" spans="1:13" s="1" customFormat="1" ht="14.9" customHeight="1" x14ac:dyDescent="0.2">
      <c r="A2788" s="3" t="s">
        <v>294</v>
      </c>
      <c r="B2788" s="3" t="s">
        <v>7787</v>
      </c>
      <c r="C2788" s="4">
        <v>35521</v>
      </c>
      <c r="D2788" s="3" t="s">
        <v>7788</v>
      </c>
      <c r="E2788" s="5">
        <v>0</v>
      </c>
      <c r="F2788" s="3" t="s">
        <v>7789</v>
      </c>
      <c r="G2788" s="3" t="s">
        <v>7790</v>
      </c>
      <c r="H2788" s="4">
        <v>39375</v>
      </c>
      <c r="I2788" s="3" t="s">
        <v>157</v>
      </c>
      <c r="J2788" s="6">
        <v>7100</v>
      </c>
      <c r="K2788" s="3"/>
      <c r="L2788" s="3"/>
      <c r="M2788" s="3"/>
    </row>
    <row r="2789" spans="1:13" s="1" customFormat="1" ht="14.9" customHeight="1" x14ac:dyDescent="0.2">
      <c r="A2789" s="3" t="s">
        <v>294</v>
      </c>
      <c r="B2789" s="3" t="s">
        <v>9946</v>
      </c>
      <c r="C2789" s="4">
        <v>41365</v>
      </c>
      <c r="D2789" s="3"/>
      <c r="E2789" s="5">
        <v>0</v>
      </c>
      <c r="F2789" s="3" t="s">
        <v>9947</v>
      </c>
      <c r="G2789" s="3" t="s">
        <v>9948</v>
      </c>
      <c r="H2789" s="4">
        <v>41365</v>
      </c>
      <c r="I2789" s="3" t="s">
        <v>1337</v>
      </c>
      <c r="J2789" s="6">
        <v>6700</v>
      </c>
      <c r="K2789" s="3"/>
      <c r="L2789" s="3"/>
      <c r="M2789" s="3"/>
    </row>
    <row r="2790" spans="1:13" s="1" customFormat="1" ht="14.9" customHeight="1" x14ac:dyDescent="0.2">
      <c r="A2790" s="3" t="s">
        <v>294</v>
      </c>
      <c r="B2790" s="3" t="s">
        <v>11901</v>
      </c>
      <c r="C2790" s="4">
        <v>32964</v>
      </c>
      <c r="D2790" s="3" t="s">
        <v>11902</v>
      </c>
      <c r="E2790" s="5">
        <v>6338.9</v>
      </c>
      <c r="F2790" s="3" t="s">
        <v>11903</v>
      </c>
      <c r="G2790" s="3" t="s">
        <v>11904</v>
      </c>
      <c r="H2790" s="4">
        <v>33350</v>
      </c>
      <c r="I2790" s="3" t="s">
        <v>4315</v>
      </c>
      <c r="J2790" s="6">
        <v>17500</v>
      </c>
      <c r="K2790" s="3" t="s">
        <v>16267</v>
      </c>
      <c r="L2790" s="3" t="s">
        <v>16267</v>
      </c>
      <c r="M2790" s="3"/>
    </row>
    <row r="2791" spans="1:13" s="1" customFormat="1" ht="14.9" customHeight="1" x14ac:dyDescent="0.2">
      <c r="A2791" s="3" t="s">
        <v>294</v>
      </c>
      <c r="B2791" s="3" t="s">
        <v>10842</v>
      </c>
      <c r="C2791" s="4">
        <v>39173</v>
      </c>
      <c r="D2791" s="3" t="s">
        <v>10843</v>
      </c>
      <c r="E2791" s="5">
        <v>10472.76</v>
      </c>
      <c r="F2791" s="3" t="s">
        <v>10844</v>
      </c>
      <c r="G2791" s="3" t="s">
        <v>10845</v>
      </c>
      <c r="H2791" s="4">
        <v>39845</v>
      </c>
      <c r="I2791" s="3" t="s">
        <v>68</v>
      </c>
      <c r="J2791" s="6">
        <v>27500</v>
      </c>
      <c r="K2791" s="3"/>
      <c r="L2791" s="3"/>
      <c r="M2791" s="3"/>
    </row>
    <row r="2792" spans="1:13" s="1" customFormat="1" ht="14.9" customHeight="1" x14ac:dyDescent="0.2">
      <c r="A2792" s="3" t="s">
        <v>294</v>
      </c>
      <c r="B2792" s="3" t="s">
        <v>3016</v>
      </c>
      <c r="C2792" s="4">
        <v>39508</v>
      </c>
      <c r="D2792" s="3" t="s">
        <v>3017</v>
      </c>
      <c r="E2792" s="5">
        <v>0</v>
      </c>
      <c r="F2792" s="3" t="s">
        <v>3018</v>
      </c>
      <c r="G2792" s="3" t="s">
        <v>57</v>
      </c>
      <c r="H2792" s="4">
        <v>39508</v>
      </c>
      <c r="I2792" s="3" t="s">
        <v>3019</v>
      </c>
      <c r="J2792" s="6">
        <v>5300</v>
      </c>
      <c r="K2792" s="3"/>
      <c r="L2792" s="3"/>
      <c r="M2792" s="3"/>
    </row>
    <row r="2793" spans="1:13" s="1" customFormat="1" ht="14.9" customHeight="1" x14ac:dyDescent="0.2">
      <c r="A2793" s="3" t="s">
        <v>294</v>
      </c>
      <c r="B2793" s="3" t="s">
        <v>8355</v>
      </c>
      <c r="C2793" s="4">
        <v>32964</v>
      </c>
      <c r="D2793" s="3"/>
      <c r="E2793" s="5">
        <v>17932.810000000001</v>
      </c>
      <c r="F2793" s="3" t="s">
        <v>8356</v>
      </c>
      <c r="G2793" s="3" t="s">
        <v>8357</v>
      </c>
      <c r="H2793" s="4">
        <v>32964</v>
      </c>
      <c r="I2793" s="3" t="s">
        <v>191</v>
      </c>
      <c r="J2793" s="6">
        <v>46250</v>
      </c>
      <c r="K2793" s="3"/>
      <c r="L2793" s="3"/>
      <c r="M2793" s="3"/>
    </row>
    <row r="2794" spans="1:13" s="1" customFormat="1" ht="14.9" customHeight="1" x14ac:dyDescent="0.2">
      <c r="A2794" s="3" t="s">
        <v>294</v>
      </c>
      <c r="B2794" s="3" t="s">
        <v>15402</v>
      </c>
      <c r="C2794" s="4">
        <v>32964</v>
      </c>
      <c r="D2794" s="3" t="s">
        <v>15403</v>
      </c>
      <c r="E2794" s="5">
        <v>0</v>
      </c>
      <c r="F2794" s="3" t="s">
        <v>15404</v>
      </c>
      <c r="G2794" s="3" t="s">
        <v>15405</v>
      </c>
      <c r="H2794" s="4">
        <v>32964</v>
      </c>
      <c r="I2794" s="3" t="s">
        <v>68</v>
      </c>
      <c r="J2794" s="6">
        <v>9000</v>
      </c>
      <c r="K2794" s="3"/>
      <c r="L2794" s="3"/>
      <c r="M2794" s="3"/>
    </row>
    <row r="2795" spans="1:13" s="1" customFormat="1" ht="14.9" customHeight="1" x14ac:dyDescent="0.2">
      <c r="A2795" s="3" t="s">
        <v>294</v>
      </c>
      <c r="B2795" s="3" t="s">
        <v>11668</v>
      </c>
      <c r="C2795" s="4">
        <v>43086</v>
      </c>
      <c r="D2795" s="3" t="s">
        <v>11669</v>
      </c>
      <c r="E2795" s="5">
        <v>13055.09</v>
      </c>
      <c r="F2795" s="3" t="s">
        <v>11670</v>
      </c>
      <c r="G2795" s="3" t="s">
        <v>11671</v>
      </c>
      <c r="H2795" s="4">
        <v>43086</v>
      </c>
      <c r="I2795" s="3" t="s">
        <v>157</v>
      </c>
      <c r="J2795" s="6">
        <v>34250</v>
      </c>
      <c r="K2795" s="3"/>
      <c r="L2795" s="3"/>
      <c r="M2795" s="3"/>
    </row>
    <row r="2796" spans="1:13" s="1" customFormat="1" ht="14.9" customHeight="1" x14ac:dyDescent="0.2">
      <c r="A2796" s="3" t="s">
        <v>294</v>
      </c>
      <c r="B2796" s="3" t="s">
        <v>8018</v>
      </c>
      <c r="C2796" s="4">
        <v>42826</v>
      </c>
      <c r="D2796" s="3"/>
      <c r="E2796" s="5">
        <v>2600</v>
      </c>
      <c r="F2796" s="3" t="s">
        <v>8019</v>
      </c>
      <c r="G2796" s="3" t="s">
        <v>8020</v>
      </c>
      <c r="H2796" s="4">
        <v>42826</v>
      </c>
      <c r="I2796" s="3" t="s">
        <v>27</v>
      </c>
      <c r="J2796" s="6">
        <v>17500</v>
      </c>
      <c r="K2796" s="3"/>
      <c r="L2796" s="3" t="s">
        <v>16267</v>
      </c>
      <c r="M2796" s="3"/>
    </row>
    <row r="2797" spans="1:13" s="1" customFormat="1" ht="14.9" customHeight="1" x14ac:dyDescent="0.2">
      <c r="A2797" s="3" t="s">
        <v>258</v>
      </c>
      <c r="B2797" s="3" t="s">
        <v>1854</v>
      </c>
      <c r="C2797" s="4">
        <v>32964</v>
      </c>
      <c r="D2797" s="3" t="s">
        <v>1855</v>
      </c>
      <c r="E2797" s="5">
        <v>8005.24</v>
      </c>
      <c r="F2797" s="3" t="s">
        <v>1856</v>
      </c>
      <c r="G2797" s="3" t="s">
        <v>57</v>
      </c>
      <c r="H2797" s="4">
        <v>45211</v>
      </c>
      <c r="I2797" s="3" t="s">
        <v>127</v>
      </c>
      <c r="J2797" s="6">
        <v>22000</v>
      </c>
      <c r="K2797" s="3" t="s">
        <v>16267</v>
      </c>
      <c r="L2797" s="3" t="s">
        <v>16267</v>
      </c>
      <c r="M2797" s="3"/>
    </row>
    <row r="2798" spans="1:13" s="1" customFormat="1" ht="14.9" customHeight="1" x14ac:dyDescent="0.2">
      <c r="A2798" s="3" t="s">
        <v>258</v>
      </c>
      <c r="B2798" s="3" t="s">
        <v>12166</v>
      </c>
      <c r="C2798" s="4">
        <v>43312</v>
      </c>
      <c r="D2798" s="3" t="s">
        <v>12161</v>
      </c>
      <c r="E2798" s="5">
        <v>51082.2</v>
      </c>
      <c r="F2798" s="3" t="s">
        <v>12167</v>
      </c>
      <c r="G2798" s="3" t="s">
        <v>12163</v>
      </c>
      <c r="H2798" s="4">
        <v>43312</v>
      </c>
      <c r="I2798" s="3" t="s">
        <v>1575</v>
      </c>
      <c r="J2798" s="6">
        <v>161000</v>
      </c>
      <c r="K2798" s="3" t="s">
        <v>16267</v>
      </c>
      <c r="L2798" s="3" t="s">
        <v>16267</v>
      </c>
      <c r="M2798" s="3"/>
    </row>
    <row r="2799" spans="1:13" s="1" customFormat="1" ht="14.9" customHeight="1" x14ac:dyDescent="0.2">
      <c r="A2799" s="3" t="s">
        <v>258</v>
      </c>
      <c r="B2799" s="3" t="s">
        <v>9438</v>
      </c>
      <c r="C2799" s="4">
        <v>40269</v>
      </c>
      <c r="D2799" s="3"/>
      <c r="E2799" s="5">
        <v>715.4</v>
      </c>
      <c r="F2799" s="3" t="s">
        <v>9439</v>
      </c>
      <c r="G2799" s="3" t="s">
        <v>9440</v>
      </c>
      <c r="H2799" s="4">
        <v>40269</v>
      </c>
      <c r="I2799" s="3" t="s">
        <v>9441</v>
      </c>
      <c r="J2799" s="6">
        <v>1825</v>
      </c>
      <c r="K2799" s="3" t="s">
        <v>16267</v>
      </c>
      <c r="L2799" s="3"/>
      <c r="M2799" s="3"/>
    </row>
    <row r="2800" spans="1:13" s="1" customFormat="1" ht="14.9" customHeight="1" x14ac:dyDescent="0.2">
      <c r="A2800" s="3" t="s">
        <v>258</v>
      </c>
      <c r="B2800" s="3" t="s">
        <v>5516</v>
      </c>
      <c r="C2800" s="4">
        <v>32964</v>
      </c>
      <c r="D2800" s="3" t="s">
        <v>5517</v>
      </c>
      <c r="E2800" s="5">
        <v>8607.75</v>
      </c>
      <c r="F2800" s="3" t="s">
        <v>5518</v>
      </c>
      <c r="G2800" s="3" t="s">
        <v>57</v>
      </c>
      <c r="H2800" s="4">
        <v>38838</v>
      </c>
      <c r="I2800" s="3" t="s">
        <v>1719</v>
      </c>
      <c r="J2800" s="6">
        <v>35750</v>
      </c>
      <c r="K2800" s="3" t="s">
        <v>16267</v>
      </c>
      <c r="L2800" s="3" t="s">
        <v>16267</v>
      </c>
      <c r="M2800" s="3"/>
    </row>
    <row r="2801" spans="1:13" s="1" customFormat="1" ht="14.9" customHeight="1" x14ac:dyDescent="0.2">
      <c r="A2801" s="3" t="s">
        <v>258</v>
      </c>
      <c r="B2801" s="3" t="s">
        <v>8551</v>
      </c>
      <c r="C2801" s="4">
        <v>37347</v>
      </c>
      <c r="D2801" s="3"/>
      <c r="E2801" s="5">
        <v>0</v>
      </c>
      <c r="F2801" s="3" t="s">
        <v>8552</v>
      </c>
      <c r="G2801" s="3" t="s">
        <v>8553</v>
      </c>
      <c r="H2801" s="4">
        <v>46113</v>
      </c>
      <c r="I2801" s="3" t="s">
        <v>3078</v>
      </c>
      <c r="J2801" s="6">
        <v>3250</v>
      </c>
      <c r="K2801" s="3"/>
      <c r="L2801" s="3"/>
      <c r="M2801" s="3"/>
    </row>
    <row r="2802" spans="1:13" s="1" customFormat="1" ht="14.9" customHeight="1" x14ac:dyDescent="0.2">
      <c r="A2802" s="3" t="s">
        <v>258</v>
      </c>
      <c r="B2802" s="3" t="s">
        <v>6967</v>
      </c>
      <c r="C2802" s="4">
        <v>35156</v>
      </c>
      <c r="D2802" s="3"/>
      <c r="E2802" s="5">
        <v>2436.37</v>
      </c>
      <c r="F2802" s="3" t="s">
        <v>6968</v>
      </c>
      <c r="G2802" s="3" t="s">
        <v>6969</v>
      </c>
      <c r="H2802" s="4">
        <v>45706</v>
      </c>
      <c r="I2802" s="3" t="s">
        <v>1071</v>
      </c>
      <c r="J2802" s="6">
        <v>6600</v>
      </c>
      <c r="K2802" s="3"/>
      <c r="L2802" s="3"/>
      <c r="M2802" s="3"/>
    </row>
    <row r="2803" spans="1:13" s="1" customFormat="1" ht="14.9" customHeight="1" x14ac:dyDescent="0.2">
      <c r="A2803" s="3" t="s">
        <v>258</v>
      </c>
      <c r="B2803" s="3" t="s">
        <v>12788</v>
      </c>
      <c r="C2803" s="4">
        <v>32964</v>
      </c>
      <c r="D2803" s="3" t="s">
        <v>12789</v>
      </c>
      <c r="E2803" s="5">
        <v>96.9</v>
      </c>
      <c r="F2803" s="3" t="s">
        <v>12790</v>
      </c>
      <c r="G2803" s="3" t="s">
        <v>12791</v>
      </c>
      <c r="H2803" s="4">
        <v>46113</v>
      </c>
      <c r="I2803" s="3" t="s">
        <v>68</v>
      </c>
      <c r="J2803" s="6">
        <v>3150</v>
      </c>
      <c r="K2803" s="3"/>
      <c r="L2803" s="3"/>
      <c r="M2803" s="3"/>
    </row>
    <row r="2804" spans="1:13" s="1" customFormat="1" ht="14.9" customHeight="1" x14ac:dyDescent="0.2">
      <c r="A2804" s="3" t="s">
        <v>258</v>
      </c>
      <c r="B2804" s="3" t="s">
        <v>259</v>
      </c>
      <c r="C2804" s="4">
        <v>32964</v>
      </c>
      <c r="D2804" s="3" t="s">
        <v>260</v>
      </c>
      <c r="E2804" s="5">
        <v>0</v>
      </c>
      <c r="F2804" s="3" t="s">
        <v>261</v>
      </c>
      <c r="G2804" s="3" t="s">
        <v>57</v>
      </c>
      <c r="H2804" s="4">
        <v>42887</v>
      </c>
      <c r="I2804" s="3" t="s">
        <v>27</v>
      </c>
      <c r="J2804" s="6">
        <v>10750</v>
      </c>
      <c r="K2804" s="3"/>
      <c r="L2804" s="3"/>
      <c r="M2804" s="3"/>
    </row>
    <row r="2805" spans="1:13" s="1" customFormat="1" ht="14.9" customHeight="1" x14ac:dyDescent="0.2">
      <c r="A2805" s="3" t="s">
        <v>258</v>
      </c>
      <c r="B2805" s="3" t="s">
        <v>6970</v>
      </c>
      <c r="C2805" s="4">
        <v>42489</v>
      </c>
      <c r="D2805" s="3"/>
      <c r="E2805" s="5">
        <v>1666</v>
      </c>
      <c r="F2805" s="3" t="s">
        <v>6971</v>
      </c>
      <c r="G2805" s="3" t="s">
        <v>6969</v>
      </c>
      <c r="H2805" s="4">
        <v>45706</v>
      </c>
      <c r="I2805" s="3" t="s">
        <v>204</v>
      </c>
      <c r="J2805" s="6">
        <v>4250</v>
      </c>
      <c r="K2805" s="3" t="s">
        <v>16267</v>
      </c>
      <c r="L2805" s="3"/>
      <c r="M2805" s="3"/>
    </row>
    <row r="2806" spans="1:13" s="1" customFormat="1" ht="14.9" customHeight="1" x14ac:dyDescent="0.2">
      <c r="A2806" s="3" t="s">
        <v>258</v>
      </c>
      <c r="B2806" s="3" t="s">
        <v>3136</v>
      </c>
      <c r="C2806" s="4">
        <v>43132</v>
      </c>
      <c r="D2806" s="3" t="s">
        <v>3137</v>
      </c>
      <c r="E2806" s="5">
        <v>0</v>
      </c>
      <c r="F2806" s="3" t="s">
        <v>3138</v>
      </c>
      <c r="G2806" s="3" t="s">
        <v>3139</v>
      </c>
      <c r="H2806" s="4">
        <v>43132</v>
      </c>
      <c r="I2806" s="3" t="s">
        <v>68</v>
      </c>
      <c r="J2806" s="6">
        <v>5300</v>
      </c>
      <c r="K2806" s="3"/>
      <c r="L2806" s="3"/>
      <c r="M2806" s="3"/>
    </row>
    <row r="2807" spans="1:13" s="1" customFormat="1" ht="14.9" customHeight="1" x14ac:dyDescent="0.2">
      <c r="A2807" s="3" t="s">
        <v>258</v>
      </c>
      <c r="B2807" s="3" t="s">
        <v>6972</v>
      </c>
      <c r="C2807" s="4">
        <v>43132</v>
      </c>
      <c r="D2807" s="3"/>
      <c r="E2807" s="5">
        <v>1047.9000000000001</v>
      </c>
      <c r="F2807" s="3" t="s">
        <v>6973</v>
      </c>
      <c r="G2807" s="3" t="s">
        <v>6969</v>
      </c>
      <c r="H2807" s="4">
        <v>45717</v>
      </c>
      <c r="I2807" s="3" t="s">
        <v>27</v>
      </c>
      <c r="J2807" s="6">
        <v>2800</v>
      </c>
      <c r="K2807" s="3"/>
      <c r="L2807" s="3"/>
      <c r="M2807" s="3"/>
    </row>
    <row r="2808" spans="1:13" s="1" customFormat="1" ht="14.9" customHeight="1" x14ac:dyDescent="0.2">
      <c r="A2808" s="3" t="s">
        <v>258</v>
      </c>
      <c r="B2808" s="3" t="s">
        <v>11707</v>
      </c>
      <c r="C2808" s="4">
        <v>41961</v>
      </c>
      <c r="D2808" s="3" t="s">
        <v>11708</v>
      </c>
      <c r="E2808" s="5">
        <v>0</v>
      </c>
      <c r="F2808" s="3" t="s">
        <v>11709</v>
      </c>
      <c r="G2808" s="3" t="s">
        <v>11710</v>
      </c>
      <c r="H2808" s="4">
        <v>41961</v>
      </c>
      <c r="I2808" s="3" t="s">
        <v>68</v>
      </c>
      <c r="J2808" s="6">
        <v>8000</v>
      </c>
      <c r="K2808" s="3"/>
      <c r="L2808" s="3"/>
      <c r="M2808" s="3"/>
    </row>
    <row r="2809" spans="1:13" s="1" customFormat="1" ht="14.9" customHeight="1" x14ac:dyDescent="0.2">
      <c r="A2809" s="3" t="s">
        <v>258</v>
      </c>
      <c r="B2809" s="3" t="s">
        <v>6255</v>
      </c>
      <c r="C2809" s="4">
        <v>43346</v>
      </c>
      <c r="D2809" s="3"/>
      <c r="E2809" s="5">
        <v>0</v>
      </c>
      <c r="F2809" s="3" t="s">
        <v>6256</v>
      </c>
      <c r="G2809" s="3" t="s">
        <v>57</v>
      </c>
      <c r="H2809" s="4">
        <v>44743</v>
      </c>
      <c r="I2809" s="3" t="s">
        <v>68</v>
      </c>
      <c r="J2809" s="6">
        <v>2050</v>
      </c>
      <c r="K2809" s="3"/>
      <c r="L2809" s="3"/>
      <c r="M2809" s="3"/>
    </row>
    <row r="2810" spans="1:13" s="1" customFormat="1" ht="14.9" customHeight="1" x14ac:dyDescent="0.2">
      <c r="A2810" s="3" t="s">
        <v>258</v>
      </c>
      <c r="B2810" s="3" t="s">
        <v>370</v>
      </c>
      <c r="C2810" s="4">
        <v>43346</v>
      </c>
      <c r="D2810" s="3" t="s">
        <v>371</v>
      </c>
      <c r="E2810" s="5">
        <v>0</v>
      </c>
      <c r="F2810" s="3" t="s">
        <v>372</v>
      </c>
      <c r="G2810" s="3" t="s">
        <v>373</v>
      </c>
      <c r="H2810" s="4">
        <v>43346</v>
      </c>
      <c r="I2810" s="3" t="s">
        <v>68</v>
      </c>
      <c r="J2810" s="6">
        <v>1425</v>
      </c>
      <c r="K2810" s="3"/>
      <c r="L2810" s="3"/>
      <c r="M2810" s="3"/>
    </row>
    <row r="2811" spans="1:13" s="1" customFormat="1" ht="14.9" customHeight="1" x14ac:dyDescent="0.2">
      <c r="A2811" s="3" t="s">
        <v>258</v>
      </c>
      <c r="B2811" s="3" t="s">
        <v>9787</v>
      </c>
      <c r="C2811" s="4">
        <v>42193</v>
      </c>
      <c r="D2811" s="3"/>
      <c r="E2811" s="5">
        <v>0</v>
      </c>
      <c r="F2811" s="3" t="s">
        <v>9788</v>
      </c>
      <c r="G2811" s="3" t="s">
        <v>9789</v>
      </c>
      <c r="H2811" s="4">
        <v>42193</v>
      </c>
      <c r="I2811" s="3" t="s">
        <v>33</v>
      </c>
      <c r="J2811" s="6">
        <v>5300</v>
      </c>
      <c r="K2811" s="3" t="s">
        <v>16267</v>
      </c>
      <c r="L2811" s="3"/>
      <c r="M2811" s="3"/>
    </row>
    <row r="2812" spans="1:13" s="1" customFormat="1" ht="14.9" customHeight="1" x14ac:dyDescent="0.2">
      <c r="A2812" s="3" t="s">
        <v>258</v>
      </c>
      <c r="B2812" s="3" t="s">
        <v>15358</v>
      </c>
      <c r="C2812" s="4">
        <v>32964</v>
      </c>
      <c r="D2812" s="3" t="s">
        <v>15359</v>
      </c>
      <c r="E2812" s="5">
        <v>12050.85</v>
      </c>
      <c r="F2812" s="3" t="s">
        <v>15360</v>
      </c>
      <c r="G2812" s="3" t="s">
        <v>15361</v>
      </c>
      <c r="H2812" s="4">
        <v>44842</v>
      </c>
      <c r="I2812" s="3" t="s">
        <v>218</v>
      </c>
      <c r="J2812" s="6">
        <v>55750</v>
      </c>
      <c r="K2812" s="3" t="s">
        <v>16267</v>
      </c>
      <c r="L2812" s="3" t="s">
        <v>16267</v>
      </c>
      <c r="M2812" s="3"/>
    </row>
    <row r="2813" spans="1:13" s="1" customFormat="1" ht="14.9" customHeight="1" x14ac:dyDescent="0.2">
      <c r="A2813" s="3" t="s">
        <v>258</v>
      </c>
      <c r="B2813" s="3" t="s">
        <v>15083</v>
      </c>
      <c r="C2813" s="4">
        <v>37834</v>
      </c>
      <c r="D2813" s="3" t="s">
        <v>15066</v>
      </c>
      <c r="E2813" s="5">
        <v>3580.2</v>
      </c>
      <c r="F2813" s="3" t="s">
        <v>15084</v>
      </c>
      <c r="G2813" s="3" t="s">
        <v>13656</v>
      </c>
      <c r="H2813" s="4">
        <v>37834</v>
      </c>
      <c r="I2813" s="3" t="s">
        <v>10952</v>
      </c>
      <c r="J2813" s="6">
        <v>8100</v>
      </c>
      <c r="K2813" s="3"/>
      <c r="L2813" s="3"/>
      <c r="M2813" s="3"/>
    </row>
    <row r="2814" spans="1:13" s="1" customFormat="1" ht="14.9" customHeight="1" x14ac:dyDescent="0.2">
      <c r="A2814" s="3" t="s">
        <v>258</v>
      </c>
      <c r="B2814" s="3" t="s">
        <v>8989</v>
      </c>
      <c r="C2814" s="4">
        <v>32964</v>
      </c>
      <c r="D2814" s="3"/>
      <c r="E2814" s="5">
        <v>1839.58</v>
      </c>
      <c r="F2814" s="3" t="s">
        <v>8990</v>
      </c>
      <c r="G2814" s="3" t="s">
        <v>8991</v>
      </c>
      <c r="H2814" s="4">
        <v>32964</v>
      </c>
      <c r="I2814" s="3" t="s">
        <v>191</v>
      </c>
      <c r="J2814" s="6">
        <v>14250</v>
      </c>
      <c r="K2814" s="3"/>
      <c r="L2814" s="3" t="s">
        <v>16267</v>
      </c>
      <c r="M2814" s="3"/>
    </row>
    <row r="2815" spans="1:13" s="1" customFormat="1" ht="14.9" customHeight="1" x14ac:dyDescent="0.2">
      <c r="A2815" s="3" t="s">
        <v>258</v>
      </c>
      <c r="B2815" s="3" t="s">
        <v>8530</v>
      </c>
      <c r="C2815" s="4">
        <v>38808</v>
      </c>
      <c r="D2815" s="3"/>
      <c r="E2815" s="5">
        <v>0</v>
      </c>
      <c r="F2815" s="3" t="s">
        <v>8531</v>
      </c>
      <c r="G2815" s="3" t="s">
        <v>8532</v>
      </c>
      <c r="H2815" s="4">
        <v>42656</v>
      </c>
      <c r="I2815" s="3" t="s">
        <v>7921</v>
      </c>
      <c r="J2815" s="6">
        <v>3600</v>
      </c>
      <c r="K2815" s="3"/>
      <c r="L2815" s="3"/>
      <c r="M2815" s="3"/>
    </row>
    <row r="2816" spans="1:13" s="1" customFormat="1" ht="14.9" customHeight="1" x14ac:dyDescent="0.2">
      <c r="A2816" s="3" t="s">
        <v>258</v>
      </c>
      <c r="B2816" s="3" t="s">
        <v>11980</v>
      </c>
      <c r="C2816" s="4">
        <v>39692</v>
      </c>
      <c r="D2816" s="3"/>
      <c r="E2816" s="5">
        <v>431.2</v>
      </c>
      <c r="F2816" s="3" t="s">
        <v>11981</v>
      </c>
      <c r="G2816" s="3" t="s">
        <v>11982</v>
      </c>
      <c r="H2816" s="4">
        <v>39692</v>
      </c>
      <c r="I2816" s="3" t="s">
        <v>33</v>
      </c>
      <c r="J2816" s="6">
        <v>1100</v>
      </c>
      <c r="K2816" s="3" t="s">
        <v>16267</v>
      </c>
      <c r="L2816" s="3"/>
      <c r="M2816" s="3"/>
    </row>
    <row r="2817" spans="1:13" s="1" customFormat="1" ht="14.9" customHeight="1" x14ac:dyDescent="0.2">
      <c r="A2817" s="3" t="s">
        <v>258</v>
      </c>
      <c r="B2817" s="3" t="s">
        <v>5240</v>
      </c>
      <c r="C2817" s="4">
        <v>43481</v>
      </c>
      <c r="D2817" s="3" t="s">
        <v>5241</v>
      </c>
      <c r="E2817" s="5">
        <v>800</v>
      </c>
      <c r="F2817" s="3" t="s">
        <v>5242</v>
      </c>
      <c r="G2817" s="3" t="s">
        <v>5243</v>
      </c>
      <c r="H2817" s="4">
        <v>45047</v>
      </c>
      <c r="I2817" s="3" t="s">
        <v>68</v>
      </c>
      <c r="J2817" s="6">
        <v>13750</v>
      </c>
      <c r="K2817" s="3"/>
      <c r="L2817" s="3" t="s">
        <v>16267</v>
      </c>
      <c r="M2817" s="3"/>
    </row>
    <row r="2818" spans="1:13" s="1" customFormat="1" ht="14.9" customHeight="1" x14ac:dyDescent="0.2">
      <c r="A2818" s="3" t="s">
        <v>258</v>
      </c>
      <c r="B2818" s="3" t="s">
        <v>10260</v>
      </c>
      <c r="C2818" s="4">
        <v>38808</v>
      </c>
      <c r="D2818" s="3"/>
      <c r="E2818" s="5">
        <v>0</v>
      </c>
      <c r="F2818" s="3" t="s">
        <v>10261</v>
      </c>
      <c r="G2818" s="3" t="s">
        <v>57</v>
      </c>
      <c r="H2818" s="4">
        <v>38808</v>
      </c>
      <c r="I2818" s="3" t="s">
        <v>2876</v>
      </c>
      <c r="J2818" s="6">
        <v>4200</v>
      </c>
      <c r="K2818" s="3" t="s">
        <v>16267</v>
      </c>
      <c r="L2818" s="3"/>
      <c r="M2818" s="3"/>
    </row>
    <row r="2819" spans="1:13" s="1" customFormat="1" ht="14.9" customHeight="1" x14ac:dyDescent="0.2">
      <c r="A2819" s="3" t="s">
        <v>258</v>
      </c>
      <c r="B2819" s="3" t="s">
        <v>10950</v>
      </c>
      <c r="C2819" s="4">
        <v>37865</v>
      </c>
      <c r="D2819" s="3" t="s">
        <v>10928</v>
      </c>
      <c r="E2819" s="5">
        <v>3491.8</v>
      </c>
      <c r="F2819" s="3" t="s">
        <v>10951</v>
      </c>
      <c r="G2819" s="3" t="s">
        <v>390</v>
      </c>
      <c r="H2819" s="4">
        <v>37865</v>
      </c>
      <c r="I2819" s="3" t="s">
        <v>10952</v>
      </c>
      <c r="J2819" s="6">
        <v>7900</v>
      </c>
      <c r="K2819" s="3"/>
      <c r="L2819" s="3"/>
      <c r="M2819" s="3"/>
    </row>
    <row r="2820" spans="1:13" s="1" customFormat="1" ht="14.9" customHeight="1" x14ac:dyDescent="0.2">
      <c r="A2820" s="3" t="s">
        <v>258</v>
      </c>
      <c r="B2820" s="3" t="s">
        <v>5198</v>
      </c>
      <c r="C2820" s="4">
        <v>42552</v>
      </c>
      <c r="D2820" s="3" t="s">
        <v>5199</v>
      </c>
      <c r="E2820" s="5">
        <v>1967.66</v>
      </c>
      <c r="F2820" s="3" t="s">
        <v>5200</v>
      </c>
      <c r="G2820" s="3" t="s">
        <v>57</v>
      </c>
      <c r="H2820" s="4">
        <v>42552</v>
      </c>
      <c r="I2820" s="3" t="s">
        <v>204</v>
      </c>
      <c r="J2820" s="6">
        <v>6500</v>
      </c>
      <c r="K2820" s="3" t="s">
        <v>16267</v>
      </c>
      <c r="L2820" s="3" t="s">
        <v>16267</v>
      </c>
      <c r="M2820" s="3"/>
    </row>
    <row r="2821" spans="1:13" s="1" customFormat="1" ht="14.9" customHeight="1" x14ac:dyDescent="0.2">
      <c r="A2821" s="3" t="s">
        <v>258</v>
      </c>
      <c r="B2821" s="3" t="s">
        <v>3157</v>
      </c>
      <c r="C2821" s="4">
        <v>32964</v>
      </c>
      <c r="D2821" s="3"/>
      <c r="E2821" s="5">
        <v>4862</v>
      </c>
      <c r="F2821" s="3" t="s">
        <v>3158</v>
      </c>
      <c r="G2821" s="3" t="s">
        <v>57</v>
      </c>
      <c r="H2821" s="4">
        <v>32964</v>
      </c>
      <c r="I2821" s="3" t="s">
        <v>554</v>
      </c>
      <c r="J2821" s="6">
        <v>11000</v>
      </c>
      <c r="K2821" s="3"/>
      <c r="L2821" s="3"/>
      <c r="M2821" s="3"/>
    </row>
    <row r="2822" spans="1:13" s="1" customFormat="1" ht="14.9" customHeight="1" x14ac:dyDescent="0.2">
      <c r="A2822" s="3" t="s">
        <v>258</v>
      </c>
      <c r="B2822" s="3" t="s">
        <v>15367</v>
      </c>
      <c r="C2822" s="4">
        <v>32964</v>
      </c>
      <c r="D2822" s="3" t="s">
        <v>15368</v>
      </c>
      <c r="E2822" s="5">
        <v>0</v>
      </c>
      <c r="F2822" s="3" t="s">
        <v>15369</v>
      </c>
      <c r="G2822" s="3" t="s">
        <v>15370</v>
      </c>
      <c r="H2822" s="4">
        <v>32964</v>
      </c>
      <c r="I2822" s="3" t="s">
        <v>21</v>
      </c>
      <c r="J2822" s="6">
        <v>5300</v>
      </c>
      <c r="K2822" s="3" t="s">
        <v>16267</v>
      </c>
      <c r="L2822" s="3"/>
      <c r="M2822" s="3"/>
    </row>
    <row r="2823" spans="1:13" s="1" customFormat="1" ht="14.9" customHeight="1" x14ac:dyDescent="0.2">
      <c r="A2823" s="3" t="s">
        <v>258</v>
      </c>
      <c r="B2823" s="3" t="s">
        <v>15362</v>
      </c>
      <c r="C2823" s="4">
        <v>32964</v>
      </c>
      <c r="D2823" s="3" t="s">
        <v>15363</v>
      </c>
      <c r="E2823" s="5">
        <v>167.66</v>
      </c>
      <c r="F2823" s="3" t="s">
        <v>15364</v>
      </c>
      <c r="G2823" s="3" t="s">
        <v>15365</v>
      </c>
      <c r="H2823" s="4">
        <v>32964</v>
      </c>
      <c r="I2823" s="3" t="s">
        <v>15366</v>
      </c>
      <c r="J2823" s="6">
        <v>2250</v>
      </c>
      <c r="K2823" s="3" t="s">
        <v>16267</v>
      </c>
      <c r="L2823" s="3"/>
      <c r="M2823" s="3"/>
    </row>
    <row r="2824" spans="1:13" s="1" customFormat="1" ht="14.9" customHeight="1" x14ac:dyDescent="0.2">
      <c r="A2824" s="3" t="s">
        <v>258</v>
      </c>
      <c r="B2824" s="3" t="s">
        <v>15371</v>
      </c>
      <c r="C2824" s="4">
        <v>32964</v>
      </c>
      <c r="D2824" s="3" t="s">
        <v>15372</v>
      </c>
      <c r="E2824" s="5">
        <v>0</v>
      </c>
      <c r="F2824" s="3" t="s">
        <v>15373</v>
      </c>
      <c r="G2824" s="3" t="s">
        <v>15374</v>
      </c>
      <c r="H2824" s="4">
        <v>32964</v>
      </c>
      <c r="I2824" s="3" t="s">
        <v>1350</v>
      </c>
      <c r="J2824" s="6">
        <v>5100</v>
      </c>
      <c r="K2824" s="3" t="s">
        <v>16267</v>
      </c>
      <c r="L2824" s="3"/>
      <c r="M2824" s="3"/>
    </row>
    <row r="2825" spans="1:13" s="1" customFormat="1" ht="14.9" customHeight="1" x14ac:dyDescent="0.2">
      <c r="A2825" s="3" t="s">
        <v>258</v>
      </c>
      <c r="B2825" s="3" t="s">
        <v>7716</v>
      </c>
      <c r="C2825" s="4">
        <v>35677</v>
      </c>
      <c r="D2825" s="3" t="s">
        <v>7653</v>
      </c>
      <c r="E2825" s="5">
        <v>4751.5</v>
      </c>
      <c r="F2825" s="3" t="s">
        <v>7717</v>
      </c>
      <c r="G2825" s="3" t="s">
        <v>7655</v>
      </c>
      <c r="H2825" s="4">
        <v>45017</v>
      </c>
      <c r="I2825" s="3" t="s">
        <v>391</v>
      </c>
      <c r="J2825" s="6">
        <v>10750</v>
      </c>
      <c r="K2825" s="3"/>
      <c r="L2825" s="3"/>
      <c r="M2825" s="3"/>
    </row>
    <row r="2826" spans="1:13" s="1" customFormat="1" ht="14.9" customHeight="1" x14ac:dyDescent="0.2">
      <c r="A2826" s="3" t="s">
        <v>258</v>
      </c>
      <c r="B2826" s="3" t="s">
        <v>15777</v>
      </c>
      <c r="C2826" s="4">
        <v>34790</v>
      </c>
      <c r="D2826" s="3" t="s">
        <v>15716</v>
      </c>
      <c r="E2826" s="5">
        <v>1348.1</v>
      </c>
      <c r="F2826" s="3" t="s">
        <v>15778</v>
      </c>
      <c r="G2826" s="3" t="s">
        <v>15585</v>
      </c>
      <c r="H2826" s="4">
        <v>34790</v>
      </c>
      <c r="I2826" s="3" t="s">
        <v>699</v>
      </c>
      <c r="J2826" s="6">
        <v>3050</v>
      </c>
      <c r="K2826" s="3"/>
      <c r="L2826" s="3"/>
      <c r="M2826" s="3"/>
    </row>
    <row r="2827" spans="1:13" s="1" customFormat="1" ht="14.9" customHeight="1" x14ac:dyDescent="0.2">
      <c r="A2827" s="3" t="s">
        <v>258</v>
      </c>
      <c r="B2827" s="3" t="s">
        <v>10174</v>
      </c>
      <c r="C2827" s="4">
        <v>43191</v>
      </c>
      <c r="D2827" s="3"/>
      <c r="E2827" s="5">
        <v>0</v>
      </c>
      <c r="F2827" s="3" t="s">
        <v>10175</v>
      </c>
      <c r="G2827" s="3" t="s">
        <v>10176</v>
      </c>
      <c r="H2827" s="4">
        <v>43191</v>
      </c>
      <c r="I2827" s="3" t="s">
        <v>33</v>
      </c>
      <c r="J2827" s="6">
        <v>5300</v>
      </c>
      <c r="K2827" s="3" t="s">
        <v>16267</v>
      </c>
      <c r="L2827" s="3"/>
      <c r="M2827" s="3"/>
    </row>
    <row r="2828" spans="1:13" s="1" customFormat="1" ht="14.9" customHeight="1" x14ac:dyDescent="0.2">
      <c r="A2828" s="3" t="s">
        <v>258</v>
      </c>
      <c r="B2828" s="3" t="s">
        <v>6479</v>
      </c>
      <c r="C2828" s="4">
        <v>40269</v>
      </c>
      <c r="D2828" s="3" t="s">
        <v>6476</v>
      </c>
      <c r="E2828" s="5">
        <v>7182.5</v>
      </c>
      <c r="F2828" s="3" t="s">
        <v>6480</v>
      </c>
      <c r="G2828" s="3" t="s">
        <v>6478</v>
      </c>
      <c r="H2828" s="4">
        <v>40269</v>
      </c>
      <c r="I2828" s="3" t="s">
        <v>4315</v>
      </c>
      <c r="J2828" s="6">
        <v>16250</v>
      </c>
      <c r="K2828" s="3"/>
      <c r="L2828" s="3"/>
      <c r="M2828" s="3"/>
    </row>
    <row r="2829" spans="1:13" s="1" customFormat="1" ht="14.9" customHeight="1" x14ac:dyDescent="0.2">
      <c r="A2829" s="3" t="s">
        <v>258</v>
      </c>
      <c r="B2829" s="3" t="s">
        <v>4658</v>
      </c>
      <c r="C2829" s="4">
        <v>32964</v>
      </c>
      <c r="D2829" s="3" t="s">
        <v>4575</v>
      </c>
      <c r="E2829" s="5">
        <v>6630</v>
      </c>
      <c r="F2829" s="3" t="s">
        <v>4659</v>
      </c>
      <c r="G2829" s="3" t="s">
        <v>621</v>
      </c>
      <c r="H2829" s="4">
        <v>32964</v>
      </c>
      <c r="I2829" s="3" t="s">
        <v>4612</v>
      </c>
      <c r="J2829" s="6">
        <v>15000</v>
      </c>
      <c r="K2829" s="3"/>
      <c r="L2829" s="3"/>
      <c r="M2829" s="3"/>
    </row>
    <row r="2830" spans="1:13" s="1" customFormat="1" ht="14.9" customHeight="1" x14ac:dyDescent="0.2">
      <c r="A2830" s="3" t="s">
        <v>258</v>
      </c>
      <c r="B2830" s="3" t="s">
        <v>10365</v>
      </c>
      <c r="C2830" s="4">
        <v>41365</v>
      </c>
      <c r="D2830" s="3"/>
      <c r="E2830" s="5">
        <v>0</v>
      </c>
      <c r="F2830" s="3" t="s">
        <v>10366</v>
      </c>
      <c r="G2830" s="3" t="s">
        <v>10367</v>
      </c>
      <c r="H2830" s="4">
        <v>41365</v>
      </c>
      <c r="I2830" s="3" t="s">
        <v>33</v>
      </c>
      <c r="J2830" s="6">
        <v>2300</v>
      </c>
      <c r="K2830" s="3" t="s">
        <v>16267</v>
      </c>
      <c r="L2830" s="3"/>
      <c r="M2830" s="3"/>
    </row>
    <row r="2831" spans="1:13" s="1" customFormat="1" ht="14.9" customHeight="1" x14ac:dyDescent="0.2">
      <c r="A2831" s="3" t="s">
        <v>258</v>
      </c>
      <c r="B2831" s="3" t="s">
        <v>14337</v>
      </c>
      <c r="C2831" s="4">
        <v>32964</v>
      </c>
      <c r="D2831" s="3" t="s">
        <v>14334</v>
      </c>
      <c r="E2831" s="5">
        <v>14633.17</v>
      </c>
      <c r="F2831" s="3" t="s">
        <v>14338</v>
      </c>
      <c r="G2831" s="3" t="s">
        <v>14336</v>
      </c>
      <c r="H2831" s="4">
        <v>41118</v>
      </c>
      <c r="I2831" s="3" t="s">
        <v>218</v>
      </c>
      <c r="J2831" s="6">
        <v>65750</v>
      </c>
      <c r="K2831" s="3" t="s">
        <v>16267</v>
      </c>
      <c r="L2831" s="3" t="s">
        <v>16267</v>
      </c>
      <c r="M2831" s="3" t="s">
        <v>16267</v>
      </c>
    </row>
    <row r="2832" spans="1:13" s="1" customFormat="1" ht="14.9" customHeight="1" x14ac:dyDescent="0.2">
      <c r="A2832" s="3" t="s">
        <v>258</v>
      </c>
      <c r="B2832" s="3" t="s">
        <v>11856</v>
      </c>
      <c r="C2832" s="4">
        <v>39340</v>
      </c>
      <c r="D2832" s="3" t="s">
        <v>11857</v>
      </c>
      <c r="E2832" s="5">
        <v>0</v>
      </c>
      <c r="F2832" s="3" t="s">
        <v>11858</v>
      </c>
      <c r="G2832" s="3" t="s">
        <v>57</v>
      </c>
      <c r="H2832" s="4">
        <v>40816</v>
      </c>
      <c r="I2832" s="3" t="s">
        <v>27</v>
      </c>
      <c r="J2832" s="6">
        <v>750</v>
      </c>
      <c r="K2832" s="3"/>
      <c r="L2832" s="3"/>
      <c r="M2832" s="3"/>
    </row>
    <row r="2833" spans="1:13" s="1" customFormat="1" ht="14.9" customHeight="1" x14ac:dyDescent="0.2">
      <c r="A2833" s="3" t="s">
        <v>258</v>
      </c>
      <c r="B2833" s="3" t="s">
        <v>9676</v>
      </c>
      <c r="C2833" s="4">
        <v>41281</v>
      </c>
      <c r="D2833" s="3"/>
      <c r="E2833" s="5">
        <v>0</v>
      </c>
      <c r="F2833" s="3" t="s">
        <v>9677</v>
      </c>
      <c r="G2833" s="3" t="s">
        <v>9678</v>
      </c>
      <c r="H2833" s="4">
        <v>41281</v>
      </c>
      <c r="I2833" s="3" t="s">
        <v>33</v>
      </c>
      <c r="J2833" s="6">
        <v>3100</v>
      </c>
      <c r="K2833" s="3" t="s">
        <v>16267</v>
      </c>
      <c r="L2833" s="3"/>
      <c r="M2833" s="3"/>
    </row>
    <row r="2834" spans="1:13" s="1" customFormat="1" ht="14.9" customHeight="1" x14ac:dyDescent="0.2">
      <c r="A2834" s="3" t="s">
        <v>258</v>
      </c>
      <c r="B2834" s="3" t="s">
        <v>10379</v>
      </c>
      <c r="C2834" s="4">
        <v>32964</v>
      </c>
      <c r="D2834" s="3" t="s">
        <v>10380</v>
      </c>
      <c r="E2834" s="5">
        <v>0</v>
      </c>
      <c r="F2834" s="3" t="s">
        <v>10381</v>
      </c>
      <c r="G2834" s="3" t="s">
        <v>10382</v>
      </c>
      <c r="H2834" s="4">
        <v>45563</v>
      </c>
      <c r="I2834" s="3" t="s">
        <v>98</v>
      </c>
      <c r="J2834" s="6">
        <v>6300</v>
      </c>
      <c r="K2834" s="3" t="s">
        <v>16267</v>
      </c>
      <c r="L2834" s="3"/>
      <c r="M2834" s="3"/>
    </row>
    <row r="2835" spans="1:13" s="1" customFormat="1" ht="14.9" customHeight="1" x14ac:dyDescent="0.2">
      <c r="A2835" s="3" t="s">
        <v>258</v>
      </c>
      <c r="B2835" s="3" t="s">
        <v>14350</v>
      </c>
      <c r="C2835" s="4">
        <v>42826</v>
      </c>
      <c r="D2835" s="3" t="s">
        <v>14351</v>
      </c>
      <c r="E2835" s="5">
        <v>0</v>
      </c>
      <c r="F2835" s="3" t="s">
        <v>14352</v>
      </c>
      <c r="G2835" s="3" t="s">
        <v>14353</v>
      </c>
      <c r="H2835" s="4">
        <v>42826</v>
      </c>
      <c r="I2835" s="3" t="s">
        <v>98</v>
      </c>
      <c r="J2835" s="6">
        <v>9700</v>
      </c>
      <c r="K2835" s="3" t="s">
        <v>16267</v>
      </c>
      <c r="L2835" s="3"/>
      <c r="M2835" s="3"/>
    </row>
    <row r="2836" spans="1:13" s="1" customFormat="1" ht="14.9" customHeight="1" x14ac:dyDescent="0.2">
      <c r="A2836" s="3" t="s">
        <v>258</v>
      </c>
      <c r="B2836" s="3" t="s">
        <v>11767</v>
      </c>
      <c r="C2836" s="4">
        <v>42826</v>
      </c>
      <c r="D2836" s="3"/>
      <c r="E2836" s="5">
        <v>0</v>
      </c>
      <c r="F2836" s="3" t="s">
        <v>11768</v>
      </c>
      <c r="G2836" s="3" t="s">
        <v>57</v>
      </c>
      <c r="H2836" s="4">
        <v>42826</v>
      </c>
      <c r="I2836" s="3" t="s">
        <v>147</v>
      </c>
      <c r="J2836" s="6">
        <v>2700</v>
      </c>
      <c r="K2836" s="3" t="s">
        <v>16267</v>
      </c>
      <c r="L2836" s="3"/>
      <c r="M2836" s="3"/>
    </row>
    <row r="2837" spans="1:13" s="1" customFormat="1" ht="14.9" customHeight="1" x14ac:dyDescent="0.2">
      <c r="A2837" s="3" t="s">
        <v>258</v>
      </c>
      <c r="B2837" s="3" t="s">
        <v>7903</v>
      </c>
      <c r="C2837" s="4">
        <v>32964</v>
      </c>
      <c r="D2837" s="3"/>
      <c r="E2837" s="5">
        <v>0</v>
      </c>
      <c r="F2837" s="3" t="s">
        <v>7904</v>
      </c>
      <c r="G2837" s="3" t="s">
        <v>57</v>
      </c>
      <c r="H2837" s="4">
        <v>32964</v>
      </c>
      <c r="I2837" s="3" t="s">
        <v>68</v>
      </c>
      <c r="J2837" s="6">
        <v>7800</v>
      </c>
      <c r="K2837" s="3" t="s">
        <v>16267</v>
      </c>
      <c r="L2837" s="3"/>
      <c r="M2837" s="3"/>
    </row>
    <row r="2838" spans="1:13" s="1" customFormat="1" ht="14.9" customHeight="1" x14ac:dyDescent="0.2">
      <c r="A2838" s="3" t="s">
        <v>258</v>
      </c>
      <c r="B2838" s="3" t="s">
        <v>9768</v>
      </c>
      <c r="C2838" s="4">
        <v>36773</v>
      </c>
      <c r="D2838" s="3"/>
      <c r="E2838" s="5">
        <v>0</v>
      </c>
      <c r="F2838" s="3" t="s">
        <v>9769</v>
      </c>
      <c r="G2838" s="3" t="s">
        <v>57</v>
      </c>
      <c r="H2838" s="4">
        <v>36773</v>
      </c>
      <c r="I2838" s="3" t="s">
        <v>1640</v>
      </c>
      <c r="J2838" s="6">
        <v>5400</v>
      </c>
      <c r="K2838" s="3"/>
      <c r="L2838" s="3"/>
      <c r="M2838" s="3"/>
    </row>
    <row r="2839" spans="1:13" s="1" customFormat="1" ht="14.9" customHeight="1" x14ac:dyDescent="0.2">
      <c r="A2839" s="3" t="s">
        <v>258</v>
      </c>
      <c r="B2839" s="3" t="s">
        <v>8539</v>
      </c>
      <c r="C2839" s="4">
        <v>34060</v>
      </c>
      <c r="D2839" s="3"/>
      <c r="E2839" s="5">
        <v>0</v>
      </c>
      <c r="F2839" s="3" t="s">
        <v>8540</v>
      </c>
      <c r="G2839" s="3" t="s">
        <v>57</v>
      </c>
      <c r="H2839" s="4">
        <v>38810</v>
      </c>
      <c r="I2839" s="3" t="s">
        <v>68</v>
      </c>
      <c r="J2839" s="6">
        <v>6800</v>
      </c>
      <c r="K2839" s="3"/>
      <c r="L2839" s="3"/>
      <c r="M2839" s="3"/>
    </row>
    <row r="2840" spans="1:13" s="1" customFormat="1" ht="14.9" customHeight="1" x14ac:dyDescent="0.2">
      <c r="A2840" s="3" t="s">
        <v>258</v>
      </c>
      <c r="B2840" s="3" t="s">
        <v>8043</v>
      </c>
      <c r="C2840" s="4">
        <v>35886</v>
      </c>
      <c r="D2840" s="3"/>
      <c r="E2840" s="5">
        <v>1944.8</v>
      </c>
      <c r="F2840" s="3" t="s">
        <v>8044</v>
      </c>
      <c r="G2840" s="3" t="s">
        <v>57</v>
      </c>
      <c r="H2840" s="4">
        <v>37680</v>
      </c>
      <c r="I2840" s="3" t="s">
        <v>142</v>
      </c>
      <c r="J2840" s="6">
        <v>4400</v>
      </c>
      <c r="K2840" s="3"/>
      <c r="L2840" s="3"/>
      <c r="M2840" s="3"/>
    </row>
    <row r="2841" spans="1:13" s="1" customFormat="1" ht="14.9" customHeight="1" x14ac:dyDescent="0.2">
      <c r="A2841" s="3" t="s">
        <v>258</v>
      </c>
      <c r="B2841" s="3" t="s">
        <v>13674</v>
      </c>
      <c r="C2841" s="4">
        <v>35558</v>
      </c>
      <c r="D2841" s="3" t="s">
        <v>13654</v>
      </c>
      <c r="E2841" s="5">
        <v>3182.4</v>
      </c>
      <c r="F2841" s="3" t="s">
        <v>13675</v>
      </c>
      <c r="G2841" s="3" t="s">
        <v>13656</v>
      </c>
      <c r="H2841" s="4">
        <v>35558</v>
      </c>
      <c r="I2841" s="3" t="s">
        <v>391</v>
      </c>
      <c r="J2841" s="6">
        <v>7200</v>
      </c>
      <c r="K2841" s="3"/>
      <c r="L2841" s="3"/>
      <c r="M2841" s="3"/>
    </row>
    <row r="2842" spans="1:13" s="1" customFormat="1" ht="14.9" customHeight="1" x14ac:dyDescent="0.2">
      <c r="A2842" s="3" t="s">
        <v>258</v>
      </c>
      <c r="B2842" s="3" t="s">
        <v>8086</v>
      </c>
      <c r="C2842" s="4">
        <v>32964</v>
      </c>
      <c r="D2842" s="3"/>
      <c r="E2842" s="5">
        <v>0</v>
      </c>
      <c r="F2842" s="3" t="s">
        <v>8087</v>
      </c>
      <c r="G2842" s="3" t="s">
        <v>8088</v>
      </c>
      <c r="H2842" s="4">
        <v>39228</v>
      </c>
      <c r="I2842" s="3" t="s">
        <v>157</v>
      </c>
      <c r="J2842" s="6">
        <v>5400</v>
      </c>
      <c r="K2842" s="3"/>
      <c r="L2842" s="3"/>
      <c r="M2842" s="3"/>
    </row>
    <row r="2843" spans="1:13" s="1" customFormat="1" ht="14.9" customHeight="1" x14ac:dyDescent="0.2">
      <c r="A2843" s="3" t="s">
        <v>258</v>
      </c>
      <c r="B2843" s="3" t="s">
        <v>15779</v>
      </c>
      <c r="C2843" s="4">
        <v>34790</v>
      </c>
      <c r="D2843" s="3" t="s">
        <v>15716</v>
      </c>
      <c r="E2843" s="5">
        <v>433.16</v>
      </c>
      <c r="F2843" s="3" t="s">
        <v>15780</v>
      </c>
      <c r="G2843" s="3" t="s">
        <v>15585</v>
      </c>
      <c r="H2843" s="4">
        <v>34790</v>
      </c>
      <c r="I2843" s="3" t="s">
        <v>699</v>
      </c>
      <c r="J2843" s="6">
        <v>980</v>
      </c>
      <c r="K2843" s="3"/>
      <c r="L2843" s="3"/>
      <c r="M2843" s="3"/>
    </row>
    <row r="2844" spans="1:13" s="1" customFormat="1" ht="14.9" customHeight="1" x14ac:dyDescent="0.2">
      <c r="A2844" s="3" t="s">
        <v>276</v>
      </c>
      <c r="B2844" s="3" t="s">
        <v>9610</v>
      </c>
      <c r="C2844" s="4">
        <v>42461</v>
      </c>
      <c r="D2844" s="3"/>
      <c r="E2844" s="5">
        <v>0</v>
      </c>
      <c r="F2844" s="3" t="s">
        <v>9611</v>
      </c>
      <c r="G2844" s="3" t="s">
        <v>9612</v>
      </c>
      <c r="H2844" s="4">
        <v>42461</v>
      </c>
      <c r="I2844" s="3" t="s">
        <v>8849</v>
      </c>
      <c r="J2844" s="6">
        <v>860</v>
      </c>
      <c r="K2844" s="3"/>
      <c r="L2844" s="3"/>
      <c r="M2844" s="3"/>
    </row>
    <row r="2845" spans="1:13" s="1" customFormat="1" ht="14.9" customHeight="1" x14ac:dyDescent="0.2">
      <c r="A2845" s="3" t="s">
        <v>276</v>
      </c>
      <c r="B2845" s="3" t="s">
        <v>13003</v>
      </c>
      <c r="C2845" s="4">
        <v>34425</v>
      </c>
      <c r="D2845" s="3" t="s">
        <v>13004</v>
      </c>
      <c r="E2845" s="5">
        <v>0</v>
      </c>
      <c r="F2845" s="3" t="s">
        <v>13005</v>
      </c>
      <c r="G2845" s="3" t="s">
        <v>13006</v>
      </c>
      <c r="H2845" s="4">
        <v>35490</v>
      </c>
      <c r="I2845" s="3" t="s">
        <v>68</v>
      </c>
      <c r="J2845" s="6">
        <v>8200</v>
      </c>
      <c r="K2845" s="3"/>
      <c r="L2845" s="3"/>
      <c r="M2845" s="3"/>
    </row>
    <row r="2846" spans="1:13" s="1" customFormat="1" ht="14.9" customHeight="1" x14ac:dyDescent="0.2">
      <c r="A2846" s="3" t="s">
        <v>276</v>
      </c>
      <c r="B2846" s="3" t="s">
        <v>7720</v>
      </c>
      <c r="C2846" s="4">
        <v>34790</v>
      </c>
      <c r="D2846" s="3" t="s">
        <v>7653</v>
      </c>
      <c r="E2846" s="5">
        <v>4641</v>
      </c>
      <c r="F2846" s="3" t="s">
        <v>7721</v>
      </c>
      <c r="G2846" s="3" t="s">
        <v>7655</v>
      </c>
      <c r="H2846" s="4">
        <v>45433</v>
      </c>
      <c r="I2846" s="3" t="s">
        <v>391</v>
      </c>
      <c r="J2846" s="6">
        <v>10500</v>
      </c>
      <c r="K2846" s="3"/>
      <c r="L2846" s="3"/>
      <c r="M2846" s="3"/>
    </row>
    <row r="2847" spans="1:13" s="1" customFormat="1" ht="14.9" customHeight="1" x14ac:dyDescent="0.2">
      <c r="A2847" s="3" t="s">
        <v>276</v>
      </c>
      <c r="B2847" s="3" t="s">
        <v>13836</v>
      </c>
      <c r="C2847" s="4">
        <v>32964</v>
      </c>
      <c r="D2847" s="3" t="s">
        <v>13837</v>
      </c>
      <c r="E2847" s="5">
        <v>8865.98</v>
      </c>
      <c r="F2847" s="3" t="s">
        <v>13838</v>
      </c>
      <c r="G2847" s="3" t="s">
        <v>57</v>
      </c>
      <c r="H2847" s="4">
        <v>38311</v>
      </c>
      <c r="I2847" s="3" t="s">
        <v>98</v>
      </c>
      <c r="J2847" s="6">
        <v>25750</v>
      </c>
      <c r="K2847" s="3" t="s">
        <v>16267</v>
      </c>
      <c r="L2847" s="3" t="s">
        <v>16267</v>
      </c>
      <c r="M2847" s="3"/>
    </row>
    <row r="2848" spans="1:13" s="1" customFormat="1" ht="14.9" customHeight="1" x14ac:dyDescent="0.2">
      <c r="A2848" s="3" t="s">
        <v>276</v>
      </c>
      <c r="B2848" s="3" t="s">
        <v>12578</v>
      </c>
      <c r="C2848" s="4">
        <v>32964</v>
      </c>
      <c r="D2848" s="3" t="s">
        <v>12579</v>
      </c>
      <c r="E2848" s="5">
        <v>0</v>
      </c>
      <c r="F2848" s="3" t="s">
        <v>12580</v>
      </c>
      <c r="G2848" s="3" t="s">
        <v>57</v>
      </c>
      <c r="H2848" s="4">
        <v>43305</v>
      </c>
      <c r="I2848" s="3" t="s">
        <v>98</v>
      </c>
      <c r="J2848" s="6">
        <v>8600</v>
      </c>
      <c r="K2848" s="3"/>
      <c r="L2848" s="3"/>
      <c r="M2848" s="3"/>
    </row>
    <row r="2849" spans="1:13" s="1" customFormat="1" ht="14.9" customHeight="1" x14ac:dyDescent="0.2">
      <c r="A2849" s="3" t="s">
        <v>276</v>
      </c>
      <c r="B2849" s="3" t="s">
        <v>11876</v>
      </c>
      <c r="C2849" s="4">
        <v>32964</v>
      </c>
      <c r="D2849" s="3" t="s">
        <v>11877</v>
      </c>
      <c r="E2849" s="5">
        <v>32869.879999999997</v>
      </c>
      <c r="F2849" s="3" t="s">
        <v>11878</v>
      </c>
      <c r="G2849" s="3" t="s">
        <v>11879</v>
      </c>
      <c r="H2849" s="4">
        <v>43922</v>
      </c>
      <c r="I2849" s="3" t="s">
        <v>5332</v>
      </c>
      <c r="J2849" s="6">
        <v>78000</v>
      </c>
      <c r="K2849" s="3"/>
      <c r="L2849" s="3"/>
      <c r="M2849" s="3"/>
    </row>
    <row r="2850" spans="1:13" s="1" customFormat="1" ht="14.9" customHeight="1" x14ac:dyDescent="0.2">
      <c r="A2850" s="3" t="s">
        <v>276</v>
      </c>
      <c r="B2850" s="3" t="s">
        <v>15502</v>
      </c>
      <c r="C2850" s="4">
        <v>41365</v>
      </c>
      <c r="D2850" s="3" t="s">
        <v>15503</v>
      </c>
      <c r="E2850" s="5">
        <v>0</v>
      </c>
      <c r="F2850" s="3" t="s">
        <v>15504</v>
      </c>
      <c r="G2850" s="3" t="s">
        <v>15505</v>
      </c>
      <c r="H2850" s="4">
        <v>41365</v>
      </c>
      <c r="I2850" s="3" t="s">
        <v>21</v>
      </c>
      <c r="J2850" s="6">
        <v>3400</v>
      </c>
      <c r="K2850" s="3" t="s">
        <v>16267</v>
      </c>
      <c r="L2850" s="3"/>
      <c r="M2850" s="3"/>
    </row>
    <row r="2851" spans="1:13" s="1" customFormat="1" ht="14.9" customHeight="1" x14ac:dyDescent="0.2">
      <c r="A2851" s="3" t="s">
        <v>276</v>
      </c>
      <c r="B2851" s="3" t="s">
        <v>4660</v>
      </c>
      <c r="C2851" s="4">
        <v>32964</v>
      </c>
      <c r="D2851" s="3" t="s">
        <v>4575</v>
      </c>
      <c r="E2851" s="5">
        <v>31115</v>
      </c>
      <c r="F2851" s="3" t="s">
        <v>4661</v>
      </c>
      <c r="G2851" s="3" t="s">
        <v>621</v>
      </c>
      <c r="H2851" s="4">
        <v>32964</v>
      </c>
      <c r="I2851" s="3" t="s">
        <v>4315</v>
      </c>
      <c r="J2851" s="6">
        <v>63500</v>
      </c>
      <c r="K2851" s="3"/>
      <c r="L2851" s="3"/>
      <c r="M2851" s="3"/>
    </row>
    <row r="2852" spans="1:13" s="1" customFormat="1" ht="14.9" customHeight="1" x14ac:dyDescent="0.2">
      <c r="A2852" s="3" t="s">
        <v>276</v>
      </c>
      <c r="B2852" s="3" t="s">
        <v>1300</v>
      </c>
      <c r="C2852" s="4">
        <v>45562</v>
      </c>
      <c r="D2852" s="3" t="s">
        <v>1301</v>
      </c>
      <c r="E2852" s="5">
        <v>0</v>
      </c>
      <c r="F2852" s="3" t="s">
        <v>1302</v>
      </c>
      <c r="G2852" s="3" t="s">
        <v>1303</v>
      </c>
      <c r="H2852" s="4">
        <v>45562</v>
      </c>
      <c r="I2852" s="3" t="s">
        <v>1162</v>
      </c>
      <c r="J2852" s="6">
        <v>48750</v>
      </c>
      <c r="K2852" s="3"/>
      <c r="L2852" s="3"/>
      <c r="M2852" s="3"/>
    </row>
    <row r="2853" spans="1:13" s="1" customFormat="1" ht="14.9" customHeight="1" x14ac:dyDescent="0.2">
      <c r="A2853" s="3" t="s">
        <v>276</v>
      </c>
      <c r="B2853" s="3" t="s">
        <v>1304</v>
      </c>
      <c r="C2853" s="4">
        <v>45555</v>
      </c>
      <c r="D2853" s="3" t="s">
        <v>1301</v>
      </c>
      <c r="E2853" s="5">
        <v>0</v>
      </c>
      <c r="F2853" s="3" t="s">
        <v>1305</v>
      </c>
      <c r="G2853" s="3" t="s">
        <v>1303</v>
      </c>
      <c r="H2853" s="4">
        <v>45555</v>
      </c>
      <c r="I2853" s="3" t="s">
        <v>1306</v>
      </c>
      <c r="J2853" s="6">
        <v>23750</v>
      </c>
      <c r="K2853" s="3"/>
      <c r="L2853" s="3"/>
      <c r="M2853" s="3"/>
    </row>
    <row r="2854" spans="1:13" s="1" customFormat="1" ht="14.9" customHeight="1" x14ac:dyDescent="0.2">
      <c r="A2854" s="3" t="s">
        <v>276</v>
      </c>
      <c r="B2854" s="3" t="s">
        <v>8922</v>
      </c>
      <c r="C2854" s="4">
        <v>34243</v>
      </c>
      <c r="D2854" s="3"/>
      <c r="E2854" s="5">
        <v>0</v>
      </c>
      <c r="F2854" s="3" t="s">
        <v>8923</v>
      </c>
      <c r="G2854" s="3" t="s">
        <v>8924</v>
      </c>
      <c r="H2854" s="4">
        <v>37896</v>
      </c>
      <c r="I2854" s="3" t="s">
        <v>1350</v>
      </c>
      <c r="J2854" s="6">
        <v>940</v>
      </c>
      <c r="K2854" s="3" t="s">
        <v>16267</v>
      </c>
      <c r="L2854" s="3"/>
      <c r="M2854" s="3"/>
    </row>
    <row r="2855" spans="1:13" s="1" customFormat="1" ht="14.9" customHeight="1" x14ac:dyDescent="0.2">
      <c r="A2855" s="3" t="s">
        <v>276</v>
      </c>
      <c r="B2855" s="3" t="s">
        <v>3086</v>
      </c>
      <c r="C2855" s="4">
        <v>32964</v>
      </c>
      <c r="D2855" s="3" t="s">
        <v>3087</v>
      </c>
      <c r="E2855" s="5">
        <v>11074</v>
      </c>
      <c r="F2855" s="3" t="s">
        <v>3088</v>
      </c>
      <c r="G2855" s="3" t="s">
        <v>57</v>
      </c>
      <c r="H2855" s="4">
        <v>42983</v>
      </c>
      <c r="I2855" s="3" t="s">
        <v>1425</v>
      </c>
      <c r="J2855" s="6">
        <v>28250</v>
      </c>
      <c r="K2855" s="3" t="s">
        <v>16267</v>
      </c>
      <c r="L2855" s="3"/>
      <c r="M2855" s="3"/>
    </row>
    <row r="2856" spans="1:13" s="1" customFormat="1" ht="14.9" customHeight="1" x14ac:dyDescent="0.2">
      <c r="A2856" s="3" t="s">
        <v>276</v>
      </c>
      <c r="B2856" s="3" t="s">
        <v>9040</v>
      </c>
      <c r="C2856" s="4">
        <v>32964</v>
      </c>
      <c r="D2856" s="3"/>
      <c r="E2856" s="5">
        <v>1100.3</v>
      </c>
      <c r="F2856" s="3" t="s">
        <v>9041</v>
      </c>
      <c r="G2856" s="3" t="s">
        <v>9042</v>
      </c>
      <c r="H2856" s="4">
        <v>39075</v>
      </c>
      <c r="I2856" s="3" t="s">
        <v>704</v>
      </c>
      <c r="J2856" s="6">
        <v>3100</v>
      </c>
      <c r="K2856" s="3" t="s">
        <v>16267</v>
      </c>
      <c r="L2856" s="3"/>
      <c r="M2856" s="3"/>
    </row>
    <row r="2857" spans="1:13" s="1" customFormat="1" ht="14.9" customHeight="1" x14ac:dyDescent="0.2">
      <c r="A2857" s="3" t="s">
        <v>276</v>
      </c>
      <c r="B2857" s="3" t="s">
        <v>7386</v>
      </c>
      <c r="C2857" s="4">
        <v>34729</v>
      </c>
      <c r="D2857" s="3" t="s">
        <v>7381</v>
      </c>
      <c r="E2857" s="5">
        <v>15691</v>
      </c>
      <c r="F2857" s="3" t="s">
        <v>7387</v>
      </c>
      <c r="G2857" s="3" t="s">
        <v>7371</v>
      </c>
      <c r="H2857" s="4">
        <v>42513</v>
      </c>
      <c r="I2857" s="3" t="s">
        <v>68</v>
      </c>
      <c r="J2857" s="6">
        <v>35500</v>
      </c>
      <c r="K2857" s="3"/>
      <c r="L2857" s="3"/>
      <c r="M2857" s="3"/>
    </row>
    <row r="2858" spans="1:13" s="1" customFormat="1" ht="14.9" customHeight="1" x14ac:dyDescent="0.2">
      <c r="A2858" s="3" t="s">
        <v>276</v>
      </c>
      <c r="B2858" s="3" t="s">
        <v>12557</v>
      </c>
      <c r="C2858" s="4">
        <v>46010</v>
      </c>
      <c r="D2858" s="3" t="s">
        <v>12558</v>
      </c>
      <c r="E2858" s="5">
        <v>0</v>
      </c>
      <c r="F2858" s="3" t="s">
        <v>12559</v>
      </c>
      <c r="G2858" s="3" t="s">
        <v>12560</v>
      </c>
      <c r="H2858" s="4">
        <v>46010</v>
      </c>
      <c r="I2858" s="3"/>
      <c r="J2858" s="6">
        <v>0</v>
      </c>
      <c r="K2858" s="3"/>
      <c r="L2858" s="3"/>
      <c r="M2858" s="3"/>
    </row>
    <row r="2859" spans="1:13" s="1" customFormat="1" ht="14.9" customHeight="1" x14ac:dyDescent="0.2">
      <c r="A2859" s="3" t="s">
        <v>276</v>
      </c>
      <c r="B2859" s="3" t="s">
        <v>7755</v>
      </c>
      <c r="C2859" s="4">
        <v>32964</v>
      </c>
      <c r="D2859" s="3" t="s">
        <v>7756</v>
      </c>
      <c r="E2859" s="5">
        <v>50160</v>
      </c>
      <c r="F2859" s="3" t="s">
        <v>7757</v>
      </c>
      <c r="G2859" s="3" t="s">
        <v>7758</v>
      </c>
      <c r="H2859" s="4">
        <v>39622</v>
      </c>
      <c r="I2859" s="3" t="s">
        <v>68</v>
      </c>
      <c r="J2859" s="6">
        <v>114000</v>
      </c>
      <c r="K2859" s="3" t="s">
        <v>16267</v>
      </c>
      <c r="L2859" s="3"/>
      <c r="M2859" s="3"/>
    </row>
    <row r="2860" spans="1:13" s="1" customFormat="1" ht="14.9" customHeight="1" x14ac:dyDescent="0.2">
      <c r="A2860" s="3" t="s">
        <v>276</v>
      </c>
      <c r="B2860" s="3" t="s">
        <v>517</v>
      </c>
      <c r="C2860" s="4">
        <v>34790</v>
      </c>
      <c r="D2860" s="3" t="s">
        <v>518</v>
      </c>
      <c r="E2860" s="5">
        <v>6788</v>
      </c>
      <c r="F2860" s="3" t="s">
        <v>519</v>
      </c>
      <c r="G2860" s="3" t="s">
        <v>520</v>
      </c>
      <c r="H2860" s="4">
        <v>40376</v>
      </c>
      <c r="I2860" s="3" t="s">
        <v>98</v>
      </c>
      <c r="J2860" s="6">
        <v>20000</v>
      </c>
      <c r="K2860" s="3" t="s">
        <v>16267</v>
      </c>
      <c r="L2860" s="3" t="s">
        <v>16267</v>
      </c>
      <c r="M2860" s="3"/>
    </row>
    <row r="2861" spans="1:13" s="1" customFormat="1" ht="14.9" customHeight="1" x14ac:dyDescent="0.2">
      <c r="A2861" s="3" t="s">
        <v>276</v>
      </c>
      <c r="B2861" s="3" t="s">
        <v>4923</v>
      </c>
      <c r="C2861" s="4">
        <v>38971</v>
      </c>
      <c r="D2861" s="3" t="s">
        <v>4924</v>
      </c>
      <c r="E2861" s="5">
        <v>6134.56</v>
      </c>
      <c r="F2861" s="3" t="s">
        <v>4925</v>
      </c>
      <c r="G2861" s="3" t="s">
        <v>4926</v>
      </c>
      <c r="H2861" s="4">
        <v>42305</v>
      </c>
      <c r="I2861" s="3" t="s">
        <v>1640</v>
      </c>
      <c r="J2861" s="6">
        <v>29000</v>
      </c>
      <c r="K2861" s="3"/>
      <c r="L2861" s="3" t="s">
        <v>16267</v>
      </c>
      <c r="M2861" s="3"/>
    </row>
    <row r="2862" spans="1:13" s="1" customFormat="1" ht="14.9" customHeight="1" x14ac:dyDescent="0.2">
      <c r="A2862" s="3" t="s">
        <v>276</v>
      </c>
      <c r="B2862" s="3" t="s">
        <v>9761</v>
      </c>
      <c r="C2862" s="4">
        <v>41365</v>
      </c>
      <c r="D2862" s="3"/>
      <c r="E2862" s="5">
        <v>0</v>
      </c>
      <c r="F2862" s="3" t="s">
        <v>9762</v>
      </c>
      <c r="G2862" s="3" t="s">
        <v>9763</v>
      </c>
      <c r="H2862" s="4">
        <v>41365</v>
      </c>
      <c r="I2862" s="3" t="s">
        <v>68</v>
      </c>
      <c r="J2862" s="6">
        <v>3950</v>
      </c>
      <c r="K2862" s="3"/>
      <c r="L2862" s="3"/>
      <c r="M2862" s="3"/>
    </row>
    <row r="2863" spans="1:13" s="1" customFormat="1" ht="14.9" customHeight="1" x14ac:dyDescent="0.2">
      <c r="A2863" s="3" t="s">
        <v>276</v>
      </c>
      <c r="B2863" s="3" t="s">
        <v>8509</v>
      </c>
      <c r="C2863" s="4">
        <v>41425</v>
      </c>
      <c r="D2863" s="3"/>
      <c r="E2863" s="5">
        <v>1388.47</v>
      </c>
      <c r="F2863" s="3" t="s">
        <v>8510</v>
      </c>
      <c r="G2863" s="3" t="s">
        <v>8511</v>
      </c>
      <c r="H2863" s="4">
        <v>43010</v>
      </c>
      <c r="I2863" s="3" t="s">
        <v>8512</v>
      </c>
      <c r="J2863" s="6">
        <v>3950</v>
      </c>
      <c r="K2863" s="3"/>
      <c r="L2863" s="3"/>
      <c r="M2863" s="3"/>
    </row>
    <row r="2864" spans="1:13" s="1" customFormat="1" ht="14.9" customHeight="1" x14ac:dyDescent="0.2">
      <c r="A2864" s="3" t="s">
        <v>276</v>
      </c>
      <c r="B2864" s="3" t="s">
        <v>8224</v>
      </c>
      <c r="C2864" s="4">
        <v>41281</v>
      </c>
      <c r="D2864" s="3"/>
      <c r="E2864" s="5">
        <v>2390.56</v>
      </c>
      <c r="F2864" s="3" t="s">
        <v>8225</v>
      </c>
      <c r="G2864" s="3" t="s">
        <v>8226</v>
      </c>
      <c r="H2864" s="4">
        <v>43452</v>
      </c>
      <c r="I2864" s="3" t="s">
        <v>68</v>
      </c>
      <c r="J2864" s="6">
        <v>13500</v>
      </c>
      <c r="K2864" s="3"/>
      <c r="L2864" s="3" t="s">
        <v>16267</v>
      </c>
      <c r="M2864" s="3"/>
    </row>
    <row r="2865" spans="1:13" s="1" customFormat="1" ht="14.9" customHeight="1" x14ac:dyDescent="0.2">
      <c r="A2865" s="3" t="s">
        <v>276</v>
      </c>
      <c r="B2865" s="3" t="s">
        <v>4785</v>
      </c>
      <c r="C2865" s="4">
        <v>41281</v>
      </c>
      <c r="D2865" s="3" t="s">
        <v>4786</v>
      </c>
      <c r="E2865" s="5">
        <v>2390.56</v>
      </c>
      <c r="F2865" s="3" t="s">
        <v>4787</v>
      </c>
      <c r="G2865" s="3" t="s">
        <v>57</v>
      </c>
      <c r="H2865" s="4">
        <v>41281</v>
      </c>
      <c r="I2865" s="3" t="s">
        <v>68</v>
      </c>
      <c r="J2865" s="6">
        <v>13500</v>
      </c>
      <c r="K2865" s="3"/>
      <c r="L2865" s="3" t="s">
        <v>16267</v>
      </c>
      <c r="M2865" s="3"/>
    </row>
    <row r="2866" spans="1:13" s="1" customFormat="1" ht="14.9" customHeight="1" x14ac:dyDescent="0.2">
      <c r="A2866" s="3" t="s">
        <v>276</v>
      </c>
      <c r="B2866" s="3" t="s">
        <v>14821</v>
      </c>
      <c r="C2866" s="4">
        <v>42278</v>
      </c>
      <c r="D2866" s="3" t="s">
        <v>14822</v>
      </c>
      <c r="E2866" s="5">
        <v>2828.8</v>
      </c>
      <c r="F2866" s="3" t="s">
        <v>14823</v>
      </c>
      <c r="G2866" s="3" t="s">
        <v>14824</v>
      </c>
      <c r="H2866" s="4">
        <v>46082</v>
      </c>
      <c r="I2866" s="3" t="s">
        <v>5369</v>
      </c>
      <c r="J2866" s="6">
        <v>6400</v>
      </c>
      <c r="K2866" s="3"/>
      <c r="L2866" s="3"/>
      <c r="M2866" s="3"/>
    </row>
    <row r="2867" spans="1:13" s="1" customFormat="1" ht="14.9" customHeight="1" x14ac:dyDescent="0.2">
      <c r="A2867" s="3" t="s">
        <v>276</v>
      </c>
      <c r="B2867" s="3" t="s">
        <v>14825</v>
      </c>
      <c r="C2867" s="4">
        <v>42278</v>
      </c>
      <c r="D2867" s="3" t="s">
        <v>14822</v>
      </c>
      <c r="E2867" s="5">
        <v>8729.5</v>
      </c>
      <c r="F2867" s="3" t="s">
        <v>14826</v>
      </c>
      <c r="G2867" s="3" t="s">
        <v>14824</v>
      </c>
      <c r="H2867" s="4">
        <v>46082</v>
      </c>
      <c r="I2867" s="3" t="s">
        <v>5369</v>
      </c>
      <c r="J2867" s="6">
        <v>19750</v>
      </c>
      <c r="K2867" s="3"/>
      <c r="L2867" s="3"/>
      <c r="M2867" s="3"/>
    </row>
    <row r="2868" spans="1:13" s="1" customFormat="1" ht="14.9" customHeight="1" x14ac:dyDescent="0.2">
      <c r="A2868" s="3" t="s">
        <v>276</v>
      </c>
      <c r="B2868" s="3" t="s">
        <v>13125</v>
      </c>
      <c r="C2868" s="4">
        <v>34813</v>
      </c>
      <c r="D2868" s="3" t="s">
        <v>13126</v>
      </c>
      <c r="E2868" s="5">
        <v>13255.94</v>
      </c>
      <c r="F2868" s="3" t="s">
        <v>13127</v>
      </c>
      <c r="G2868" s="3" t="s">
        <v>13128</v>
      </c>
      <c r="H2868" s="4">
        <v>37316</v>
      </c>
      <c r="I2868" s="3" t="s">
        <v>68</v>
      </c>
      <c r="J2868" s="6">
        <v>57500</v>
      </c>
      <c r="K2868" s="3" t="s">
        <v>16267</v>
      </c>
      <c r="L2868" s="3" t="s">
        <v>16267</v>
      </c>
      <c r="M2868" s="3"/>
    </row>
    <row r="2869" spans="1:13" s="1" customFormat="1" ht="14.9" customHeight="1" x14ac:dyDescent="0.2">
      <c r="A2869" s="3" t="s">
        <v>276</v>
      </c>
      <c r="B2869" s="3" t="s">
        <v>14827</v>
      </c>
      <c r="C2869" s="4">
        <v>46082</v>
      </c>
      <c r="D2869" s="3" t="s">
        <v>14822</v>
      </c>
      <c r="E2869" s="5">
        <v>0</v>
      </c>
      <c r="F2869" s="3" t="s">
        <v>14828</v>
      </c>
      <c r="G2869" s="3" t="s">
        <v>14824</v>
      </c>
      <c r="H2869" s="4">
        <v>46082</v>
      </c>
      <c r="I2869" s="3" t="s">
        <v>2082</v>
      </c>
      <c r="J2869" s="6">
        <v>0</v>
      </c>
      <c r="K2869" s="3"/>
      <c r="L2869" s="3"/>
      <c r="M2869" s="3"/>
    </row>
    <row r="2870" spans="1:13" s="1" customFormat="1" ht="14.9" customHeight="1" x14ac:dyDescent="0.2">
      <c r="A2870" s="3" t="s">
        <v>276</v>
      </c>
      <c r="B2870" s="3" t="s">
        <v>13676</v>
      </c>
      <c r="C2870" s="4">
        <v>34790</v>
      </c>
      <c r="D2870" s="3" t="s">
        <v>13654</v>
      </c>
      <c r="E2870" s="5">
        <v>9503</v>
      </c>
      <c r="F2870" s="3" t="s">
        <v>13677</v>
      </c>
      <c r="G2870" s="3" t="s">
        <v>13656</v>
      </c>
      <c r="H2870" s="4">
        <v>34790</v>
      </c>
      <c r="I2870" s="3" t="s">
        <v>391</v>
      </c>
      <c r="J2870" s="6">
        <v>21500</v>
      </c>
      <c r="K2870" s="3"/>
      <c r="L2870" s="3"/>
      <c r="M2870" s="3"/>
    </row>
    <row r="2871" spans="1:13" s="1" customFormat="1" ht="14.9" customHeight="1" x14ac:dyDescent="0.2">
      <c r="A2871" s="3" t="s">
        <v>276</v>
      </c>
      <c r="B2871" s="3" t="s">
        <v>9779</v>
      </c>
      <c r="C2871" s="4">
        <v>42095</v>
      </c>
      <c r="D2871" s="3"/>
      <c r="E2871" s="5">
        <v>0</v>
      </c>
      <c r="F2871" s="3" t="s">
        <v>9780</v>
      </c>
      <c r="G2871" s="3" t="s">
        <v>9781</v>
      </c>
      <c r="H2871" s="4">
        <v>42095</v>
      </c>
      <c r="I2871" s="3" t="s">
        <v>1828</v>
      </c>
      <c r="J2871" s="6">
        <v>8500</v>
      </c>
      <c r="K2871" s="3" t="s">
        <v>16267</v>
      </c>
      <c r="L2871" s="3"/>
      <c r="M2871" s="3"/>
    </row>
    <row r="2872" spans="1:13" s="1" customFormat="1" ht="14.9" customHeight="1" x14ac:dyDescent="0.2">
      <c r="A2872" s="3" t="s">
        <v>276</v>
      </c>
      <c r="B2872" s="3" t="s">
        <v>4889</v>
      </c>
      <c r="C2872" s="4">
        <v>35247</v>
      </c>
      <c r="D2872" s="3" t="s">
        <v>4873</v>
      </c>
      <c r="E2872" s="5">
        <v>20995</v>
      </c>
      <c r="F2872" s="3" t="s">
        <v>4890</v>
      </c>
      <c r="G2872" s="3" t="s">
        <v>4878</v>
      </c>
      <c r="H2872" s="4">
        <v>35247</v>
      </c>
      <c r="I2872" s="3" t="s">
        <v>4891</v>
      </c>
      <c r="J2872" s="6">
        <v>47500</v>
      </c>
      <c r="K2872" s="3"/>
      <c r="L2872" s="3"/>
      <c r="M2872" s="3"/>
    </row>
    <row r="2873" spans="1:13" s="1" customFormat="1" ht="14.9" customHeight="1" x14ac:dyDescent="0.2">
      <c r="A2873" s="3" t="s">
        <v>276</v>
      </c>
      <c r="B2873" s="3" t="s">
        <v>4126</v>
      </c>
      <c r="C2873" s="4">
        <v>43374</v>
      </c>
      <c r="D2873" s="3" t="s">
        <v>4127</v>
      </c>
      <c r="E2873" s="5">
        <v>32585</v>
      </c>
      <c r="F2873" s="3" t="s">
        <v>4128</v>
      </c>
      <c r="G2873" s="3" t="s">
        <v>4129</v>
      </c>
      <c r="H2873" s="4">
        <v>45481</v>
      </c>
      <c r="I2873" s="3" t="s">
        <v>68</v>
      </c>
      <c r="J2873" s="6">
        <v>66500</v>
      </c>
      <c r="K2873" s="3"/>
      <c r="L2873" s="3"/>
      <c r="M2873" s="3"/>
    </row>
    <row r="2874" spans="1:13" s="1" customFormat="1" ht="14.9" customHeight="1" x14ac:dyDescent="0.2">
      <c r="A2874" s="3" t="s">
        <v>276</v>
      </c>
      <c r="B2874" s="3" t="s">
        <v>1898</v>
      </c>
      <c r="C2874" s="4">
        <v>43973</v>
      </c>
      <c r="D2874" s="3" t="s">
        <v>1899</v>
      </c>
      <c r="E2874" s="5">
        <v>18674.5</v>
      </c>
      <c r="F2874" s="3" t="s">
        <v>1900</v>
      </c>
      <c r="G2874" s="3" t="s">
        <v>57</v>
      </c>
      <c r="H2874" s="4">
        <v>43973</v>
      </c>
      <c r="I2874" s="3" t="s">
        <v>1901</v>
      </c>
      <c r="J2874" s="6">
        <v>42250</v>
      </c>
      <c r="K2874" s="3"/>
      <c r="L2874" s="3"/>
      <c r="M2874" s="3"/>
    </row>
    <row r="2875" spans="1:13" s="1" customFormat="1" ht="14.9" customHeight="1" x14ac:dyDescent="0.2">
      <c r="A2875" s="3" t="s">
        <v>276</v>
      </c>
      <c r="B2875" s="3" t="s">
        <v>3896</v>
      </c>
      <c r="C2875" s="4">
        <v>38443</v>
      </c>
      <c r="D2875" s="3" t="s">
        <v>3897</v>
      </c>
      <c r="E2875" s="5">
        <v>5967</v>
      </c>
      <c r="F2875" s="3" t="s">
        <v>3898</v>
      </c>
      <c r="G2875" s="3" t="s">
        <v>3899</v>
      </c>
      <c r="H2875" s="4">
        <v>45771</v>
      </c>
      <c r="I2875" s="3" t="s">
        <v>27</v>
      </c>
      <c r="J2875" s="6">
        <v>13500</v>
      </c>
      <c r="K2875" s="3"/>
      <c r="L2875" s="3"/>
      <c r="M2875" s="3"/>
    </row>
    <row r="2876" spans="1:13" s="1" customFormat="1" ht="14.9" customHeight="1" x14ac:dyDescent="0.2">
      <c r="A2876" s="3" t="s">
        <v>276</v>
      </c>
      <c r="B2876" s="3" t="s">
        <v>3670</v>
      </c>
      <c r="C2876" s="4">
        <v>45337</v>
      </c>
      <c r="D2876" s="3" t="s">
        <v>3671</v>
      </c>
      <c r="E2876" s="5">
        <v>16133</v>
      </c>
      <c r="F2876" s="3" t="s">
        <v>3672</v>
      </c>
      <c r="G2876" s="3" t="s">
        <v>57</v>
      </c>
      <c r="H2876" s="4">
        <v>45337</v>
      </c>
      <c r="I2876" s="3" t="s">
        <v>93</v>
      </c>
      <c r="J2876" s="6">
        <v>36500</v>
      </c>
      <c r="K2876" s="3"/>
      <c r="L2876" s="3"/>
      <c r="M2876" s="3"/>
    </row>
    <row r="2877" spans="1:13" s="1" customFormat="1" ht="14.9" customHeight="1" x14ac:dyDescent="0.2">
      <c r="A2877" s="3" t="s">
        <v>276</v>
      </c>
      <c r="B2877" s="3" t="s">
        <v>5418</v>
      </c>
      <c r="C2877" s="4">
        <v>38637</v>
      </c>
      <c r="D2877" s="3" t="s">
        <v>5419</v>
      </c>
      <c r="E2877" s="5">
        <v>1309.4000000000001</v>
      </c>
      <c r="F2877" s="3" t="s">
        <v>5420</v>
      </c>
      <c r="G2877" s="3" t="s">
        <v>57</v>
      </c>
      <c r="H2877" s="4">
        <v>45475</v>
      </c>
      <c r="I2877" s="3" t="s">
        <v>27</v>
      </c>
      <c r="J2877" s="6">
        <v>13250</v>
      </c>
      <c r="K2877" s="3"/>
      <c r="L2877" s="3" t="s">
        <v>16267</v>
      </c>
      <c r="M2877" s="3"/>
    </row>
    <row r="2878" spans="1:13" s="1" customFormat="1" ht="14.9" customHeight="1" x14ac:dyDescent="0.2">
      <c r="A2878" s="3" t="s">
        <v>276</v>
      </c>
      <c r="B2878" s="3" t="s">
        <v>7106</v>
      </c>
      <c r="C2878" s="4">
        <v>38637</v>
      </c>
      <c r="D2878" s="3" t="s">
        <v>7107</v>
      </c>
      <c r="E2878" s="5">
        <v>1309.4000000000001</v>
      </c>
      <c r="F2878" s="3" t="s">
        <v>7108</v>
      </c>
      <c r="G2878" s="3" t="s">
        <v>57</v>
      </c>
      <c r="H2878" s="4">
        <v>44659</v>
      </c>
      <c r="I2878" s="3" t="s">
        <v>27</v>
      </c>
      <c r="J2878" s="6">
        <v>13250</v>
      </c>
      <c r="K2878" s="3"/>
      <c r="L2878" s="3" t="s">
        <v>16267</v>
      </c>
      <c r="M2878" s="3"/>
    </row>
    <row r="2879" spans="1:13" s="1" customFormat="1" ht="14.9" customHeight="1" x14ac:dyDescent="0.2">
      <c r="A2879" s="3" t="s">
        <v>276</v>
      </c>
      <c r="B2879" s="3" t="s">
        <v>3289</v>
      </c>
      <c r="C2879" s="4">
        <v>38443</v>
      </c>
      <c r="D2879" s="3" t="s">
        <v>3290</v>
      </c>
      <c r="E2879" s="5">
        <v>5856.5</v>
      </c>
      <c r="F2879" s="3" t="s">
        <v>3291</v>
      </c>
      <c r="G2879" s="3" t="s">
        <v>57</v>
      </c>
      <c r="H2879" s="4">
        <v>42887</v>
      </c>
      <c r="I2879" s="3" t="s">
        <v>27</v>
      </c>
      <c r="J2879" s="6">
        <v>13250</v>
      </c>
      <c r="K2879" s="3"/>
      <c r="L2879" s="3"/>
      <c r="M2879" s="3"/>
    </row>
    <row r="2880" spans="1:13" s="1" customFormat="1" ht="14.9" customHeight="1" x14ac:dyDescent="0.2">
      <c r="A2880" s="3" t="s">
        <v>276</v>
      </c>
      <c r="B2880" s="3" t="s">
        <v>6141</v>
      </c>
      <c r="C2880" s="4">
        <v>38671</v>
      </c>
      <c r="D2880" s="3"/>
      <c r="E2880" s="5">
        <v>2600</v>
      </c>
      <c r="F2880" s="3" t="s">
        <v>6142</v>
      </c>
      <c r="G2880" s="3" t="s">
        <v>6143</v>
      </c>
      <c r="H2880" s="4">
        <v>44242</v>
      </c>
      <c r="I2880" s="3" t="s">
        <v>68</v>
      </c>
      <c r="J2880" s="6">
        <v>16500</v>
      </c>
      <c r="K2880" s="3"/>
      <c r="L2880" s="3" t="s">
        <v>16267</v>
      </c>
      <c r="M2880" s="3"/>
    </row>
    <row r="2881" spans="1:13" s="1" customFormat="1" ht="14.9" customHeight="1" x14ac:dyDescent="0.2">
      <c r="A2881" s="3" t="s">
        <v>276</v>
      </c>
      <c r="B2881" s="3" t="s">
        <v>5449</v>
      </c>
      <c r="C2881" s="4">
        <v>38786</v>
      </c>
      <c r="D2881" s="3" t="s">
        <v>5450</v>
      </c>
      <c r="E2881" s="5">
        <v>1880</v>
      </c>
      <c r="F2881" s="3" t="s">
        <v>5451</v>
      </c>
      <c r="G2881" s="3" t="s">
        <v>57</v>
      </c>
      <c r="H2881" s="4">
        <v>42461</v>
      </c>
      <c r="I2881" s="3" t="s">
        <v>68</v>
      </c>
      <c r="J2881" s="6">
        <v>16250</v>
      </c>
      <c r="K2881" s="3" t="s">
        <v>16267</v>
      </c>
      <c r="L2881" s="3" t="s">
        <v>16267</v>
      </c>
      <c r="M2881" s="3"/>
    </row>
    <row r="2882" spans="1:13" s="1" customFormat="1" ht="14.9" customHeight="1" x14ac:dyDescent="0.2">
      <c r="A2882" s="3" t="s">
        <v>276</v>
      </c>
      <c r="B2882" s="3" t="s">
        <v>2038</v>
      </c>
      <c r="C2882" s="4">
        <v>38443</v>
      </c>
      <c r="D2882" s="3" t="s">
        <v>2039</v>
      </c>
      <c r="E2882" s="5">
        <v>0</v>
      </c>
      <c r="F2882" s="3" t="s">
        <v>2040</v>
      </c>
      <c r="G2882" s="3" t="s">
        <v>2041</v>
      </c>
      <c r="H2882" s="4">
        <v>44743</v>
      </c>
      <c r="I2882" s="3" t="s">
        <v>68</v>
      </c>
      <c r="J2882" s="6">
        <v>11500</v>
      </c>
      <c r="K2882" s="3"/>
      <c r="L2882" s="3"/>
      <c r="M2882" s="3"/>
    </row>
    <row r="2883" spans="1:13" s="1" customFormat="1" ht="14.9" customHeight="1" x14ac:dyDescent="0.2">
      <c r="A2883" s="3" t="s">
        <v>276</v>
      </c>
      <c r="B2883" s="3" t="s">
        <v>3245</v>
      </c>
      <c r="C2883" s="4">
        <v>38443</v>
      </c>
      <c r="D2883" s="3" t="s">
        <v>3246</v>
      </c>
      <c r="E2883" s="5">
        <v>0</v>
      </c>
      <c r="F2883" s="3" t="s">
        <v>3247</v>
      </c>
      <c r="G2883" s="3" t="s">
        <v>57</v>
      </c>
      <c r="H2883" s="4">
        <v>43965</v>
      </c>
      <c r="I2883" s="3" t="s">
        <v>68</v>
      </c>
      <c r="J2883" s="6">
        <v>11750</v>
      </c>
      <c r="K2883" s="3"/>
      <c r="L2883" s="3"/>
      <c r="M2883" s="3"/>
    </row>
    <row r="2884" spans="1:13" s="1" customFormat="1" ht="14.9" customHeight="1" x14ac:dyDescent="0.2">
      <c r="A2884" s="3" t="s">
        <v>276</v>
      </c>
      <c r="B2884" s="3" t="s">
        <v>2042</v>
      </c>
      <c r="C2884" s="4">
        <v>38660</v>
      </c>
      <c r="D2884" s="3" t="s">
        <v>2043</v>
      </c>
      <c r="E2884" s="5">
        <v>2600</v>
      </c>
      <c r="F2884" s="3" t="s">
        <v>2044</v>
      </c>
      <c r="G2884" s="3" t="s">
        <v>57</v>
      </c>
      <c r="H2884" s="4">
        <v>44190</v>
      </c>
      <c r="I2884" s="3" t="s">
        <v>68</v>
      </c>
      <c r="J2884" s="6">
        <v>15250</v>
      </c>
      <c r="K2884" s="3"/>
      <c r="L2884" s="3" t="s">
        <v>16267</v>
      </c>
      <c r="M2884" s="3"/>
    </row>
    <row r="2885" spans="1:13" s="1" customFormat="1" ht="14.9" customHeight="1" x14ac:dyDescent="0.2">
      <c r="A2885" s="3" t="s">
        <v>276</v>
      </c>
      <c r="B2885" s="3" t="s">
        <v>277</v>
      </c>
      <c r="C2885" s="4">
        <v>38443</v>
      </c>
      <c r="D2885" s="3" t="s">
        <v>278</v>
      </c>
      <c r="E2885" s="5">
        <v>0</v>
      </c>
      <c r="F2885" s="3" t="s">
        <v>279</v>
      </c>
      <c r="G2885" s="3" t="s">
        <v>57</v>
      </c>
      <c r="H2885" s="4">
        <v>44242</v>
      </c>
      <c r="I2885" s="3" t="s">
        <v>68</v>
      </c>
      <c r="J2885" s="6">
        <v>11500</v>
      </c>
      <c r="K2885" s="3"/>
      <c r="L2885" s="3"/>
      <c r="M2885" s="3"/>
    </row>
    <row r="2886" spans="1:13" s="1" customFormat="1" ht="14.9" customHeight="1" x14ac:dyDescent="0.2">
      <c r="A2886" s="3" t="s">
        <v>276</v>
      </c>
      <c r="B2886" s="3" t="s">
        <v>11599</v>
      </c>
      <c r="C2886" s="4">
        <v>38108</v>
      </c>
      <c r="D2886" s="3" t="s">
        <v>11600</v>
      </c>
      <c r="E2886" s="5">
        <v>2600</v>
      </c>
      <c r="F2886" s="3" t="s">
        <v>11601</v>
      </c>
      <c r="G2886" s="3" t="s">
        <v>57</v>
      </c>
      <c r="H2886" s="4">
        <v>39411</v>
      </c>
      <c r="I2886" s="3" t="s">
        <v>68</v>
      </c>
      <c r="J2886" s="6">
        <v>17000</v>
      </c>
      <c r="K2886" s="3"/>
      <c r="L2886" s="3" t="s">
        <v>16267</v>
      </c>
      <c r="M2886" s="3"/>
    </row>
    <row r="2887" spans="1:13" s="1" customFormat="1" ht="14.9" customHeight="1" x14ac:dyDescent="0.2">
      <c r="A2887" s="3" t="s">
        <v>276</v>
      </c>
      <c r="B2887" s="3" t="s">
        <v>3807</v>
      </c>
      <c r="C2887" s="4">
        <v>38147</v>
      </c>
      <c r="D2887" s="3" t="s">
        <v>3808</v>
      </c>
      <c r="E2887" s="5">
        <v>5193.5</v>
      </c>
      <c r="F2887" s="3" t="s">
        <v>3809</v>
      </c>
      <c r="G2887" s="3" t="s">
        <v>3810</v>
      </c>
      <c r="H2887" s="4">
        <v>44440</v>
      </c>
      <c r="I2887" s="3" t="s">
        <v>68</v>
      </c>
      <c r="J2887" s="6">
        <v>11750</v>
      </c>
      <c r="K2887" s="3"/>
      <c r="L2887" s="3"/>
      <c r="M2887" s="3"/>
    </row>
    <row r="2888" spans="1:13" s="1" customFormat="1" ht="14.9" customHeight="1" x14ac:dyDescent="0.2">
      <c r="A2888" s="3" t="s">
        <v>276</v>
      </c>
      <c r="B2888" s="3" t="s">
        <v>9634</v>
      </c>
      <c r="C2888" s="4">
        <v>41000</v>
      </c>
      <c r="D2888" s="3"/>
      <c r="E2888" s="5">
        <v>0</v>
      </c>
      <c r="F2888" s="3" t="s">
        <v>9635</v>
      </c>
      <c r="G2888" s="3" t="s">
        <v>9636</v>
      </c>
      <c r="H2888" s="4">
        <v>41000</v>
      </c>
      <c r="I2888" s="3" t="s">
        <v>8982</v>
      </c>
      <c r="J2888" s="6">
        <v>6100</v>
      </c>
      <c r="K2888" s="3"/>
      <c r="L2888" s="3"/>
      <c r="M2888" s="3"/>
    </row>
    <row r="2889" spans="1:13" s="1" customFormat="1" ht="14.9" customHeight="1" x14ac:dyDescent="0.2">
      <c r="A2889" s="3" t="s">
        <v>276</v>
      </c>
      <c r="B2889" s="3" t="s">
        <v>4044</v>
      </c>
      <c r="C2889" s="4">
        <v>43405</v>
      </c>
      <c r="D2889" s="3" t="s">
        <v>4045</v>
      </c>
      <c r="E2889" s="5">
        <v>0</v>
      </c>
      <c r="F2889" s="3" t="s">
        <v>4046</v>
      </c>
      <c r="G2889" s="3" t="s">
        <v>4047</v>
      </c>
      <c r="H2889" s="4">
        <v>43405</v>
      </c>
      <c r="I2889" s="3" t="s">
        <v>4048</v>
      </c>
      <c r="J2889" s="6">
        <v>4500</v>
      </c>
      <c r="K2889" s="3" t="s">
        <v>16267</v>
      </c>
      <c r="L2889" s="3"/>
      <c r="M2889" s="3"/>
    </row>
    <row r="2890" spans="1:13" s="1" customFormat="1" ht="14.9" customHeight="1" x14ac:dyDescent="0.2">
      <c r="A2890" s="3" t="s">
        <v>276</v>
      </c>
      <c r="B2890" s="3" t="s">
        <v>14734</v>
      </c>
      <c r="C2890" s="4">
        <v>32964</v>
      </c>
      <c r="D2890" s="3" t="s">
        <v>14735</v>
      </c>
      <c r="E2890" s="5">
        <v>14475.5</v>
      </c>
      <c r="F2890" s="3" t="s">
        <v>14736</v>
      </c>
      <c r="G2890" s="3" t="s">
        <v>14737</v>
      </c>
      <c r="H2890" s="4">
        <v>32964</v>
      </c>
      <c r="I2890" s="3" t="s">
        <v>27</v>
      </c>
      <c r="J2890" s="6">
        <v>32750</v>
      </c>
      <c r="K2890" s="3"/>
      <c r="L2890" s="3"/>
      <c r="M2890" s="3"/>
    </row>
    <row r="2891" spans="1:13" s="1" customFormat="1" ht="14.9" customHeight="1" x14ac:dyDescent="0.2">
      <c r="A2891" s="3" t="s">
        <v>276</v>
      </c>
      <c r="B2891" s="3" t="s">
        <v>9313</v>
      </c>
      <c r="C2891" s="4">
        <v>39873</v>
      </c>
      <c r="D2891" s="3"/>
      <c r="E2891" s="5">
        <v>0</v>
      </c>
      <c r="F2891" s="3" t="s">
        <v>9314</v>
      </c>
      <c r="G2891" s="3" t="s">
        <v>9315</v>
      </c>
      <c r="H2891" s="4">
        <v>44930</v>
      </c>
      <c r="I2891" s="3" t="s">
        <v>127</v>
      </c>
      <c r="J2891" s="6">
        <v>13000</v>
      </c>
      <c r="K2891" s="3"/>
      <c r="L2891" s="3"/>
      <c r="M2891" s="3"/>
    </row>
    <row r="2892" spans="1:13" s="1" customFormat="1" ht="14.9" customHeight="1" x14ac:dyDescent="0.2">
      <c r="A2892" s="3" t="s">
        <v>276</v>
      </c>
      <c r="B2892" s="3" t="s">
        <v>13129</v>
      </c>
      <c r="C2892" s="4">
        <v>38217</v>
      </c>
      <c r="D2892" s="3" t="s">
        <v>13130</v>
      </c>
      <c r="E2892" s="5">
        <v>0</v>
      </c>
      <c r="F2892" s="3" t="s">
        <v>13131</v>
      </c>
      <c r="G2892" s="3" t="s">
        <v>57</v>
      </c>
      <c r="H2892" s="4">
        <v>43658</v>
      </c>
      <c r="I2892" s="3" t="s">
        <v>98</v>
      </c>
      <c r="J2892" s="6">
        <v>9200</v>
      </c>
      <c r="K2892" s="3" t="s">
        <v>16267</v>
      </c>
      <c r="L2892" s="3"/>
      <c r="M2892" s="3"/>
    </row>
    <row r="2893" spans="1:13" s="1" customFormat="1" ht="14.9" customHeight="1" x14ac:dyDescent="0.2">
      <c r="A2893" s="3" t="s">
        <v>276</v>
      </c>
      <c r="B2893" s="3" t="s">
        <v>13995</v>
      </c>
      <c r="C2893" s="4">
        <v>38554</v>
      </c>
      <c r="D2893" s="3" t="s">
        <v>13996</v>
      </c>
      <c r="E2893" s="5">
        <v>0</v>
      </c>
      <c r="F2893" s="3" t="s">
        <v>13997</v>
      </c>
      <c r="G2893" s="3" t="s">
        <v>57</v>
      </c>
      <c r="H2893" s="4">
        <v>41815</v>
      </c>
      <c r="I2893" s="3" t="s">
        <v>704</v>
      </c>
      <c r="J2893" s="6">
        <v>8300</v>
      </c>
      <c r="K2893" s="3" t="s">
        <v>16267</v>
      </c>
      <c r="L2893" s="3"/>
      <c r="M2893" s="3"/>
    </row>
    <row r="2894" spans="1:13" s="1" customFormat="1" ht="14.9" customHeight="1" x14ac:dyDescent="0.2">
      <c r="A2894" s="3" t="s">
        <v>276</v>
      </c>
      <c r="B2894" s="3" t="s">
        <v>13621</v>
      </c>
      <c r="C2894" s="4">
        <v>38292</v>
      </c>
      <c r="D2894" s="3" t="s">
        <v>13622</v>
      </c>
      <c r="E2894" s="5">
        <v>0</v>
      </c>
      <c r="F2894" s="3" t="s">
        <v>13623</v>
      </c>
      <c r="G2894" s="3" t="s">
        <v>57</v>
      </c>
      <c r="H2894" s="4">
        <v>45627</v>
      </c>
      <c r="I2894" s="3" t="s">
        <v>98</v>
      </c>
      <c r="J2894" s="6">
        <v>8400</v>
      </c>
      <c r="K2894" s="3" t="s">
        <v>16267</v>
      </c>
      <c r="L2894" s="3"/>
      <c r="M2894" s="3"/>
    </row>
    <row r="2895" spans="1:13" s="1" customFormat="1" ht="14.9" customHeight="1" x14ac:dyDescent="0.2">
      <c r="A2895" s="3" t="s">
        <v>276</v>
      </c>
      <c r="B2895" s="3" t="s">
        <v>9504</v>
      </c>
      <c r="C2895" s="4">
        <v>38443</v>
      </c>
      <c r="D2895" s="3"/>
      <c r="E2895" s="5">
        <v>0</v>
      </c>
      <c r="F2895" s="3" t="s">
        <v>9505</v>
      </c>
      <c r="G2895" s="3" t="s">
        <v>9506</v>
      </c>
      <c r="H2895" s="4">
        <v>43323</v>
      </c>
      <c r="I2895" s="3" t="s">
        <v>704</v>
      </c>
      <c r="J2895" s="6">
        <v>8300</v>
      </c>
      <c r="K2895" s="3" t="s">
        <v>16267</v>
      </c>
      <c r="L2895" s="3"/>
      <c r="M2895" s="3"/>
    </row>
    <row r="2896" spans="1:13" s="1" customFormat="1" ht="14.9" customHeight="1" x14ac:dyDescent="0.2">
      <c r="A2896" s="3" t="s">
        <v>276</v>
      </c>
      <c r="B2896" s="3" t="s">
        <v>6885</v>
      </c>
      <c r="C2896" s="4">
        <v>45017</v>
      </c>
      <c r="D2896" s="3" t="s">
        <v>6886</v>
      </c>
      <c r="E2896" s="5">
        <v>5746</v>
      </c>
      <c r="F2896" s="3" t="s">
        <v>6887</v>
      </c>
      <c r="G2896" s="3" t="s">
        <v>6888</v>
      </c>
      <c r="H2896" s="4">
        <v>45017</v>
      </c>
      <c r="I2896" s="3" t="s">
        <v>641</v>
      </c>
      <c r="J2896" s="6">
        <v>13000</v>
      </c>
      <c r="K2896" s="3"/>
      <c r="L2896" s="3"/>
      <c r="M2896" s="3"/>
    </row>
    <row r="2897" spans="1:13" s="1" customFormat="1" ht="14.9" customHeight="1" x14ac:dyDescent="0.2">
      <c r="A2897" s="3" t="s">
        <v>276</v>
      </c>
      <c r="B2897" s="3" t="s">
        <v>15471</v>
      </c>
      <c r="C2897" s="4">
        <v>32964</v>
      </c>
      <c r="D2897" s="3" t="s">
        <v>15472</v>
      </c>
      <c r="E2897" s="5">
        <v>0</v>
      </c>
      <c r="F2897" s="3" t="s">
        <v>15473</v>
      </c>
      <c r="G2897" s="3" t="s">
        <v>57</v>
      </c>
      <c r="H2897" s="4">
        <v>40634</v>
      </c>
      <c r="I2897" s="3" t="s">
        <v>1770</v>
      </c>
      <c r="J2897" s="6">
        <v>11250</v>
      </c>
      <c r="K2897" s="3"/>
      <c r="L2897" s="3"/>
      <c r="M2897" s="3"/>
    </row>
    <row r="2898" spans="1:13" s="1" customFormat="1" ht="14.9" customHeight="1" x14ac:dyDescent="0.2">
      <c r="A2898" s="3" t="s">
        <v>276</v>
      </c>
      <c r="B2898" s="3" t="s">
        <v>4662</v>
      </c>
      <c r="C2898" s="4">
        <v>32964</v>
      </c>
      <c r="D2898" s="3" t="s">
        <v>4575</v>
      </c>
      <c r="E2898" s="5">
        <v>8121.23</v>
      </c>
      <c r="F2898" s="3" t="s">
        <v>4663</v>
      </c>
      <c r="G2898" s="3" t="s">
        <v>621</v>
      </c>
      <c r="H2898" s="4">
        <v>32964</v>
      </c>
      <c r="I2898" s="3" t="s">
        <v>4639</v>
      </c>
      <c r="J2898" s="6">
        <v>19750</v>
      </c>
      <c r="K2898" s="3"/>
      <c r="L2898" s="3"/>
      <c r="M2898" s="3"/>
    </row>
    <row r="2899" spans="1:13" s="1" customFormat="1" ht="14.9" customHeight="1" x14ac:dyDescent="0.2">
      <c r="A2899" s="3" t="s">
        <v>276</v>
      </c>
      <c r="B2899" s="3" t="s">
        <v>8503</v>
      </c>
      <c r="C2899" s="4">
        <v>34060</v>
      </c>
      <c r="D2899" s="3"/>
      <c r="E2899" s="5">
        <v>2986.52</v>
      </c>
      <c r="F2899" s="3" t="s">
        <v>8504</v>
      </c>
      <c r="G2899" s="3" t="s">
        <v>8505</v>
      </c>
      <c r="H2899" s="4">
        <v>34060</v>
      </c>
      <c r="I2899" s="3" t="s">
        <v>142</v>
      </c>
      <c r="J2899" s="6">
        <v>6800</v>
      </c>
      <c r="K2899" s="3"/>
      <c r="L2899" s="3"/>
      <c r="M2899" s="3"/>
    </row>
    <row r="2900" spans="1:13" s="1" customFormat="1" ht="14.9" customHeight="1" x14ac:dyDescent="0.2">
      <c r="A2900" s="3" t="s">
        <v>276</v>
      </c>
      <c r="B2900" s="3" t="s">
        <v>2829</v>
      </c>
      <c r="C2900" s="4">
        <v>44256</v>
      </c>
      <c r="D2900" s="3" t="s">
        <v>2830</v>
      </c>
      <c r="E2900" s="5">
        <v>5967</v>
      </c>
      <c r="F2900" s="3" t="s">
        <v>2831</v>
      </c>
      <c r="G2900" s="3" t="s">
        <v>2832</v>
      </c>
      <c r="H2900" s="4">
        <v>44256</v>
      </c>
      <c r="I2900" s="3" t="s">
        <v>2833</v>
      </c>
      <c r="J2900" s="6">
        <v>13500</v>
      </c>
      <c r="K2900" s="3"/>
      <c r="L2900" s="3"/>
      <c r="M2900" s="3"/>
    </row>
    <row r="2901" spans="1:13" s="1" customFormat="1" ht="14.9" customHeight="1" x14ac:dyDescent="0.2">
      <c r="A2901" s="3" t="s">
        <v>276</v>
      </c>
      <c r="B2901" s="3" t="s">
        <v>3192</v>
      </c>
      <c r="C2901" s="4">
        <v>41069</v>
      </c>
      <c r="D2901" s="3"/>
      <c r="E2901" s="5">
        <v>62187.94</v>
      </c>
      <c r="F2901" s="3" t="s">
        <v>3193</v>
      </c>
      <c r="G2901" s="3" t="s">
        <v>57</v>
      </c>
      <c r="H2901" s="4">
        <v>41069</v>
      </c>
      <c r="I2901" s="3" t="s">
        <v>554</v>
      </c>
      <c r="J2901" s="6">
        <v>128000</v>
      </c>
      <c r="K2901" s="3"/>
      <c r="L2901" s="3"/>
      <c r="M2901" s="3"/>
    </row>
    <row r="2902" spans="1:13" s="1" customFormat="1" ht="14.9" customHeight="1" x14ac:dyDescent="0.2">
      <c r="A2902" s="3" t="s">
        <v>276</v>
      </c>
      <c r="B2902" s="3" t="s">
        <v>15477</v>
      </c>
      <c r="C2902" s="4">
        <v>39083</v>
      </c>
      <c r="D2902" s="3" t="s">
        <v>15478</v>
      </c>
      <c r="E2902" s="5">
        <v>0</v>
      </c>
      <c r="F2902" s="3" t="s">
        <v>15479</v>
      </c>
      <c r="G2902" s="3" t="s">
        <v>57</v>
      </c>
      <c r="H2902" s="4">
        <v>39083</v>
      </c>
      <c r="I2902" s="3" t="s">
        <v>21</v>
      </c>
      <c r="J2902" s="6">
        <v>33750</v>
      </c>
      <c r="K2902" s="3" t="s">
        <v>16267</v>
      </c>
      <c r="L2902" s="3"/>
      <c r="M2902" s="3"/>
    </row>
    <row r="2903" spans="1:13" s="1" customFormat="1" ht="14.9" customHeight="1" x14ac:dyDescent="0.2">
      <c r="A2903" s="3" t="s">
        <v>276</v>
      </c>
      <c r="B2903" s="3" t="s">
        <v>2255</v>
      </c>
      <c r="C2903" s="4">
        <v>42826</v>
      </c>
      <c r="D2903" s="3"/>
      <c r="E2903" s="5">
        <v>1738.33</v>
      </c>
      <c r="F2903" s="3" t="s">
        <v>2256</v>
      </c>
      <c r="G2903" s="3" t="s">
        <v>2257</v>
      </c>
      <c r="H2903" s="4">
        <v>44940</v>
      </c>
      <c r="I2903" s="3" t="s">
        <v>27</v>
      </c>
      <c r="J2903" s="6">
        <v>43500</v>
      </c>
      <c r="K2903" s="3"/>
      <c r="L2903" s="3"/>
      <c r="M2903" s="3"/>
    </row>
    <row r="2904" spans="1:13" s="1" customFormat="1" ht="14.9" customHeight="1" x14ac:dyDescent="0.2">
      <c r="A2904" s="3" t="s">
        <v>276</v>
      </c>
      <c r="B2904" s="3" t="s">
        <v>438</v>
      </c>
      <c r="C2904" s="4">
        <v>38443</v>
      </c>
      <c r="D2904" s="3" t="s">
        <v>439</v>
      </c>
      <c r="E2904" s="5">
        <v>1650.44</v>
      </c>
      <c r="F2904" s="3" t="s">
        <v>440</v>
      </c>
      <c r="G2904" s="3" t="s">
        <v>441</v>
      </c>
      <c r="H2904" s="4">
        <v>41730</v>
      </c>
      <c r="I2904" s="3" t="s">
        <v>93</v>
      </c>
      <c r="J2904" s="6">
        <v>4250</v>
      </c>
      <c r="K2904" s="3"/>
      <c r="L2904" s="3"/>
      <c r="M2904" s="3"/>
    </row>
    <row r="2905" spans="1:13" s="1" customFormat="1" ht="14.9" customHeight="1" x14ac:dyDescent="0.2">
      <c r="A2905" s="3" t="s">
        <v>276</v>
      </c>
      <c r="B2905" s="3" t="s">
        <v>7238</v>
      </c>
      <c r="C2905" s="4">
        <v>41306</v>
      </c>
      <c r="D2905" s="3" t="s">
        <v>7239</v>
      </c>
      <c r="E2905" s="5">
        <v>13485.48</v>
      </c>
      <c r="F2905" s="3" t="s">
        <v>7240</v>
      </c>
      <c r="G2905" s="3" t="s">
        <v>7241</v>
      </c>
      <c r="H2905" s="4">
        <v>41306</v>
      </c>
      <c r="I2905" s="3" t="s">
        <v>68</v>
      </c>
      <c r="J2905" s="6">
        <v>38250</v>
      </c>
      <c r="K2905" s="3"/>
      <c r="L2905" s="3"/>
      <c r="M2905" s="3"/>
    </row>
    <row r="2906" spans="1:13" s="1" customFormat="1" ht="14.9" customHeight="1" x14ac:dyDescent="0.2">
      <c r="A2906" s="3" t="s">
        <v>276</v>
      </c>
      <c r="B2906" s="3" t="s">
        <v>9740</v>
      </c>
      <c r="C2906" s="4">
        <v>41306</v>
      </c>
      <c r="D2906" s="3"/>
      <c r="E2906" s="5">
        <v>0</v>
      </c>
      <c r="F2906" s="3" t="s">
        <v>9741</v>
      </c>
      <c r="G2906" s="3" t="s">
        <v>9742</v>
      </c>
      <c r="H2906" s="4">
        <v>41306</v>
      </c>
      <c r="I2906" s="3" t="s">
        <v>641</v>
      </c>
      <c r="J2906" s="6">
        <v>1825</v>
      </c>
      <c r="K2906" s="3"/>
      <c r="L2906" s="3"/>
      <c r="M2906" s="3"/>
    </row>
    <row r="2907" spans="1:13" s="1" customFormat="1" ht="14.9" customHeight="1" x14ac:dyDescent="0.2">
      <c r="A2907" s="3" t="s">
        <v>276</v>
      </c>
      <c r="B2907" s="3" t="s">
        <v>2495</v>
      </c>
      <c r="C2907" s="4">
        <v>43466</v>
      </c>
      <c r="D2907" s="3" t="s">
        <v>2496</v>
      </c>
      <c r="E2907" s="5">
        <v>313.60000000000002</v>
      </c>
      <c r="F2907" s="3" t="s">
        <v>2497</v>
      </c>
      <c r="G2907" s="3" t="s">
        <v>2498</v>
      </c>
      <c r="H2907" s="4">
        <v>43466</v>
      </c>
      <c r="I2907" s="3" t="s">
        <v>2499</v>
      </c>
      <c r="J2907" s="6">
        <v>4000</v>
      </c>
      <c r="K2907" s="3" t="s">
        <v>16267</v>
      </c>
      <c r="L2907" s="3"/>
      <c r="M2907" s="3"/>
    </row>
    <row r="2908" spans="1:13" s="1" customFormat="1" ht="14.9" customHeight="1" x14ac:dyDescent="0.2">
      <c r="A2908" s="3" t="s">
        <v>276</v>
      </c>
      <c r="B2908" s="3" t="s">
        <v>8543</v>
      </c>
      <c r="C2908" s="4">
        <v>38443</v>
      </c>
      <c r="D2908" s="3"/>
      <c r="E2908" s="5">
        <v>0</v>
      </c>
      <c r="F2908" s="3" t="s">
        <v>8544</v>
      </c>
      <c r="G2908" s="3" t="s">
        <v>8545</v>
      </c>
      <c r="H2908" s="4">
        <v>40269</v>
      </c>
      <c r="I2908" s="3" t="s">
        <v>142</v>
      </c>
      <c r="J2908" s="6">
        <v>7800</v>
      </c>
      <c r="K2908" s="3"/>
      <c r="L2908" s="3"/>
      <c r="M2908" s="3"/>
    </row>
    <row r="2909" spans="1:13" s="1" customFormat="1" ht="14.9" customHeight="1" x14ac:dyDescent="0.2">
      <c r="A2909" s="3" t="s">
        <v>276</v>
      </c>
      <c r="B2909" s="3" t="s">
        <v>15614</v>
      </c>
      <c r="C2909" s="4">
        <v>33329</v>
      </c>
      <c r="D2909" s="3" t="s">
        <v>15583</v>
      </c>
      <c r="E2909" s="5">
        <v>3038.91</v>
      </c>
      <c r="F2909" s="3" t="s">
        <v>15615</v>
      </c>
      <c r="G2909" s="3" t="s">
        <v>15585</v>
      </c>
      <c r="H2909" s="4">
        <v>33329</v>
      </c>
      <c r="I2909" s="3" t="s">
        <v>1375</v>
      </c>
      <c r="J2909" s="6">
        <v>20000</v>
      </c>
      <c r="K2909" s="3"/>
      <c r="L2909" s="3"/>
      <c r="M2909" s="3"/>
    </row>
    <row r="2910" spans="1:13" s="1" customFormat="1" ht="14.9" customHeight="1" x14ac:dyDescent="0.2">
      <c r="A2910" s="3" t="s">
        <v>276</v>
      </c>
      <c r="B2910" s="3" t="s">
        <v>7722</v>
      </c>
      <c r="C2910" s="4">
        <v>38108</v>
      </c>
      <c r="D2910" s="3" t="s">
        <v>7653</v>
      </c>
      <c r="E2910" s="5">
        <v>3138.2</v>
      </c>
      <c r="F2910" s="3" t="s">
        <v>7723</v>
      </c>
      <c r="G2910" s="3" t="s">
        <v>7655</v>
      </c>
      <c r="H2910" s="4">
        <v>40054</v>
      </c>
      <c r="I2910" s="3" t="s">
        <v>391</v>
      </c>
      <c r="J2910" s="6">
        <v>7100</v>
      </c>
      <c r="K2910" s="3"/>
      <c r="L2910" s="3"/>
      <c r="M2910" s="3"/>
    </row>
    <row r="2911" spans="1:13" s="1" customFormat="1" ht="14.9" customHeight="1" x14ac:dyDescent="0.2">
      <c r="A2911" s="3" t="s">
        <v>276</v>
      </c>
      <c r="B2911" s="3" t="s">
        <v>4971</v>
      </c>
      <c r="C2911" s="4">
        <v>45017</v>
      </c>
      <c r="D2911" s="3" t="s">
        <v>4972</v>
      </c>
      <c r="E2911" s="5">
        <v>10243.23</v>
      </c>
      <c r="F2911" s="3" t="s">
        <v>4973</v>
      </c>
      <c r="G2911" s="3" t="s">
        <v>57</v>
      </c>
      <c r="H2911" s="4">
        <v>45017</v>
      </c>
      <c r="I2911" s="3" t="s">
        <v>142</v>
      </c>
      <c r="J2911" s="6">
        <v>30500</v>
      </c>
      <c r="K2911" s="3" t="s">
        <v>16267</v>
      </c>
      <c r="L2911" s="3" t="s">
        <v>16267</v>
      </c>
      <c r="M2911" s="3"/>
    </row>
    <row r="2912" spans="1:13" s="1" customFormat="1" ht="14.9" customHeight="1" x14ac:dyDescent="0.2">
      <c r="A2912" s="3" t="s">
        <v>276</v>
      </c>
      <c r="B2912" s="3" t="s">
        <v>8069</v>
      </c>
      <c r="C2912" s="4">
        <v>45017</v>
      </c>
      <c r="D2912" s="3"/>
      <c r="E2912" s="5">
        <v>0</v>
      </c>
      <c r="F2912" s="3" t="s">
        <v>8070</v>
      </c>
      <c r="G2912" s="3" t="s">
        <v>8071</v>
      </c>
      <c r="H2912" s="4">
        <v>45017</v>
      </c>
      <c r="I2912" s="3" t="s">
        <v>68</v>
      </c>
      <c r="J2912" s="6">
        <v>11500</v>
      </c>
      <c r="K2912" s="3"/>
      <c r="L2912" s="3"/>
      <c r="M2912" s="3"/>
    </row>
    <row r="2913" spans="1:13" s="1" customFormat="1" ht="14.9" customHeight="1" x14ac:dyDescent="0.2">
      <c r="A2913" s="3" t="s">
        <v>276</v>
      </c>
      <c r="B2913" s="3" t="s">
        <v>702</v>
      </c>
      <c r="C2913" s="4">
        <v>43252</v>
      </c>
      <c r="D2913" s="3"/>
      <c r="E2913" s="5">
        <v>0</v>
      </c>
      <c r="F2913" s="3" t="s">
        <v>703</v>
      </c>
      <c r="G2913" s="3" t="s">
        <v>57</v>
      </c>
      <c r="H2913" s="4">
        <v>43252</v>
      </c>
      <c r="I2913" s="3" t="s">
        <v>704</v>
      </c>
      <c r="J2913" s="6">
        <v>2225</v>
      </c>
      <c r="K2913" s="3" t="s">
        <v>16267</v>
      </c>
      <c r="L2913" s="3"/>
      <c r="M2913" s="3"/>
    </row>
    <row r="2914" spans="1:13" s="1" customFormat="1" ht="14.9" customHeight="1" x14ac:dyDescent="0.2">
      <c r="A2914" s="3" t="s">
        <v>276</v>
      </c>
      <c r="B2914" s="3" t="s">
        <v>11383</v>
      </c>
      <c r="C2914" s="4">
        <v>38443</v>
      </c>
      <c r="D2914" s="3" t="s">
        <v>11384</v>
      </c>
      <c r="E2914" s="5">
        <v>32585</v>
      </c>
      <c r="F2914" s="3" t="s">
        <v>11385</v>
      </c>
      <c r="G2914" s="3" t="s">
        <v>11386</v>
      </c>
      <c r="H2914" s="4">
        <v>41131</v>
      </c>
      <c r="I2914" s="3" t="s">
        <v>27</v>
      </c>
      <c r="J2914" s="6">
        <v>66500</v>
      </c>
      <c r="K2914" s="3"/>
      <c r="L2914" s="3"/>
      <c r="M2914" s="3"/>
    </row>
    <row r="2915" spans="1:13" s="1" customFormat="1" ht="14.9" customHeight="1" x14ac:dyDescent="0.2">
      <c r="A2915" s="3" t="s">
        <v>276</v>
      </c>
      <c r="B2915" s="3" t="s">
        <v>12065</v>
      </c>
      <c r="C2915" s="4">
        <v>32964</v>
      </c>
      <c r="D2915" s="3" t="s">
        <v>12066</v>
      </c>
      <c r="E2915" s="5">
        <v>1880</v>
      </c>
      <c r="F2915" s="3" t="s">
        <v>12067</v>
      </c>
      <c r="G2915" s="3" t="s">
        <v>12068</v>
      </c>
      <c r="H2915" s="4">
        <v>40786</v>
      </c>
      <c r="I2915" s="3" t="s">
        <v>10407</v>
      </c>
      <c r="J2915" s="6">
        <v>18000</v>
      </c>
      <c r="K2915" s="3" t="s">
        <v>16267</v>
      </c>
      <c r="L2915" s="3" t="s">
        <v>16267</v>
      </c>
      <c r="M2915" s="3"/>
    </row>
    <row r="2916" spans="1:13" s="1" customFormat="1" ht="14.9" customHeight="1" x14ac:dyDescent="0.2">
      <c r="A2916" s="3" t="s">
        <v>276</v>
      </c>
      <c r="B2916" s="3" t="s">
        <v>6416</v>
      </c>
      <c r="C2916" s="4">
        <v>43862</v>
      </c>
      <c r="D2916" s="3" t="s">
        <v>6417</v>
      </c>
      <c r="E2916" s="5">
        <v>0</v>
      </c>
      <c r="F2916" s="3" t="s">
        <v>6418</v>
      </c>
      <c r="G2916" s="3" t="s">
        <v>57</v>
      </c>
      <c r="H2916" s="4">
        <v>43862</v>
      </c>
      <c r="I2916" s="3" t="s">
        <v>714</v>
      </c>
      <c r="J2916" s="6">
        <v>10750</v>
      </c>
      <c r="K2916" s="3" t="s">
        <v>16267</v>
      </c>
      <c r="L2916" s="3"/>
      <c r="M2916" s="3"/>
    </row>
    <row r="2917" spans="1:13" s="1" customFormat="1" ht="14.9" customHeight="1" x14ac:dyDescent="0.2">
      <c r="A2917" s="3" t="s">
        <v>276</v>
      </c>
      <c r="B2917" s="3" t="s">
        <v>2239</v>
      </c>
      <c r="C2917" s="4">
        <v>43862</v>
      </c>
      <c r="D2917" s="3"/>
      <c r="E2917" s="5">
        <v>3763.2</v>
      </c>
      <c r="F2917" s="3" t="s">
        <v>2240</v>
      </c>
      <c r="G2917" s="3" t="s">
        <v>57</v>
      </c>
      <c r="H2917" s="4">
        <v>43862</v>
      </c>
      <c r="I2917" s="3" t="s">
        <v>714</v>
      </c>
      <c r="J2917" s="6">
        <v>9600</v>
      </c>
      <c r="K2917" s="3" t="s">
        <v>16267</v>
      </c>
      <c r="L2917" s="3"/>
      <c r="M2917" s="3"/>
    </row>
    <row r="2918" spans="1:13" s="1" customFormat="1" ht="14.9" customHeight="1" x14ac:dyDescent="0.2">
      <c r="A2918" s="3" t="s">
        <v>276</v>
      </c>
      <c r="B2918" s="3" t="s">
        <v>2241</v>
      </c>
      <c r="C2918" s="4">
        <v>43862</v>
      </c>
      <c r="D2918" s="3"/>
      <c r="E2918" s="5">
        <v>5488</v>
      </c>
      <c r="F2918" s="3" t="s">
        <v>2242</v>
      </c>
      <c r="G2918" s="3" t="s">
        <v>57</v>
      </c>
      <c r="H2918" s="4">
        <v>45474</v>
      </c>
      <c r="I2918" s="3" t="s">
        <v>714</v>
      </c>
      <c r="J2918" s="6">
        <v>14000</v>
      </c>
      <c r="K2918" s="3" t="s">
        <v>16267</v>
      </c>
      <c r="L2918" s="3"/>
      <c r="M2918" s="3"/>
    </row>
    <row r="2919" spans="1:13" s="1" customFormat="1" ht="14.9" customHeight="1" x14ac:dyDescent="0.2">
      <c r="A2919" s="3" t="s">
        <v>276</v>
      </c>
      <c r="B2919" s="3" t="s">
        <v>8092</v>
      </c>
      <c r="C2919" s="4">
        <v>32964</v>
      </c>
      <c r="D2919" s="3"/>
      <c r="E2919" s="5">
        <v>410.43</v>
      </c>
      <c r="F2919" s="3" t="s">
        <v>8093</v>
      </c>
      <c r="G2919" s="3" t="s">
        <v>8094</v>
      </c>
      <c r="H2919" s="4">
        <v>32964</v>
      </c>
      <c r="I2919" s="3" t="s">
        <v>8095</v>
      </c>
      <c r="J2919" s="6">
        <v>12250</v>
      </c>
      <c r="K2919" s="3"/>
      <c r="L2919" s="3"/>
      <c r="M2919" s="3"/>
    </row>
    <row r="2920" spans="1:13" s="1" customFormat="1" ht="14.9" customHeight="1" x14ac:dyDescent="0.2">
      <c r="A2920" s="3" t="s">
        <v>276</v>
      </c>
      <c r="B2920" s="3" t="s">
        <v>1050</v>
      </c>
      <c r="C2920" s="4">
        <v>40269</v>
      </c>
      <c r="D2920" s="3" t="s">
        <v>1051</v>
      </c>
      <c r="E2920" s="5">
        <v>0</v>
      </c>
      <c r="F2920" s="3" t="s">
        <v>1052</v>
      </c>
      <c r="G2920" s="3" t="s">
        <v>57</v>
      </c>
      <c r="H2920" s="4">
        <v>40269</v>
      </c>
      <c r="I2920" s="3" t="s">
        <v>27</v>
      </c>
      <c r="J2920" s="6">
        <v>8300</v>
      </c>
      <c r="K2920" s="3"/>
      <c r="L2920" s="3"/>
      <c r="M2920" s="3"/>
    </row>
    <row r="2921" spans="1:13" s="1" customFormat="1" ht="14.9" customHeight="1" x14ac:dyDescent="0.2">
      <c r="A2921" s="3" t="s">
        <v>276</v>
      </c>
      <c r="B2921" s="3" t="s">
        <v>910</v>
      </c>
      <c r="C2921" s="4">
        <v>40269</v>
      </c>
      <c r="D2921" s="3" t="s">
        <v>911</v>
      </c>
      <c r="E2921" s="5">
        <v>0</v>
      </c>
      <c r="F2921" s="3" t="s">
        <v>912</v>
      </c>
      <c r="G2921" s="3" t="s">
        <v>913</v>
      </c>
      <c r="H2921" s="4">
        <v>45078</v>
      </c>
      <c r="I2921" s="3" t="s">
        <v>27</v>
      </c>
      <c r="J2921" s="6">
        <v>8600</v>
      </c>
      <c r="K2921" s="3"/>
      <c r="L2921" s="3"/>
      <c r="M2921" s="3"/>
    </row>
    <row r="2922" spans="1:13" s="1" customFormat="1" ht="14.9" customHeight="1" x14ac:dyDescent="0.2">
      <c r="A2922" s="3" t="s">
        <v>276</v>
      </c>
      <c r="B2922" s="3" t="s">
        <v>11547</v>
      </c>
      <c r="C2922" s="4">
        <v>38899</v>
      </c>
      <c r="D2922" s="3" t="s">
        <v>11548</v>
      </c>
      <c r="E2922" s="5">
        <v>0</v>
      </c>
      <c r="F2922" s="3" t="s">
        <v>11549</v>
      </c>
      <c r="G2922" s="3" t="s">
        <v>11550</v>
      </c>
      <c r="H2922" s="4">
        <v>45901</v>
      </c>
      <c r="I2922" s="3" t="s">
        <v>98</v>
      </c>
      <c r="J2922" s="6">
        <v>12000</v>
      </c>
      <c r="K2922" s="3"/>
      <c r="L2922" s="3"/>
      <c r="M2922" s="3"/>
    </row>
    <row r="2923" spans="1:13" s="1" customFormat="1" ht="14.9" customHeight="1" x14ac:dyDescent="0.2">
      <c r="A2923" s="3" t="s">
        <v>276</v>
      </c>
      <c r="B2923" s="3" t="s">
        <v>15616</v>
      </c>
      <c r="C2923" s="4">
        <v>32964</v>
      </c>
      <c r="D2923" s="3" t="s">
        <v>15583</v>
      </c>
      <c r="E2923" s="5">
        <v>0</v>
      </c>
      <c r="F2923" s="3" t="s">
        <v>15617</v>
      </c>
      <c r="G2923" s="3" t="s">
        <v>15585</v>
      </c>
      <c r="H2923" s="4">
        <v>32964</v>
      </c>
      <c r="I2923" s="3" t="s">
        <v>15588</v>
      </c>
      <c r="J2923" s="6">
        <v>1800</v>
      </c>
      <c r="K2923" s="3"/>
      <c r="L2923" s="3"/>
      <c r="M2923" s="3"/>
    </row>
    <row r="2924" spans="1:13" s="1" customFormat="1" ht="14.9" customHeight="1" x14ac:dyDescent="0.2">
      <c r="A2924" s="3" t="s">
        <v>276</v>
      </c>
      <c r="B2924" s="3" t="s">
        <v>12960</v>
      </c>
      <c r="C2924" s="4">
        <v>32964</v>
      </c>
      <c r="D2924" s="3" t="s">
        <v>12949</v>
      </c>
      <c r="E2924" s="5">
        <v>22321</v>
      </c>
      <c r="F2924" s="3" t="s">
        <v>12961</v>
      </c>
      <c r="G2924" s="3" t="s">
        <v>12951</v>
      </c>
      <c r="H2924" s="4">
        <v>32964</v>
      </c>
      <c r="I2924" s="3" t="s">
        <v>699</v>
      </c>
      <c r="J2924" s="6">
        <v>50500</v>
      </c>
      <c r="K2924" s="3"/>
      <c r="L2924" s="3"/>
      <c r="M2924" s="3"/>
    </row>
    <row r="2925" spans="1:13" s="1" customFormat="1" ht="14.9" customHeight="1" x14ac:dyDescent="0.2">
      <c r="A2925" s="3" t="s">
        <v>276</v>
      </c>
      <c r="B2925" s="3" t="s">
        <v>6908</v>
      </c>
      <c r="C2925" s="4">
        <v>38078</v>
      </c>
      <c r="D2925" s="3" t="s">
        <v>6909</v>
      </c>
      <c r="E2925" s="5">
        <v>2600</v>
      </c>
      <c r="F2925" s="3" t="s">
        <v>6910</v>
      </c>
      <c r="G2925" s="3" t="s">
        <v>6911</v>
      </c>
      <c r="H2925" s="4">
        <v>44993</v>
      </c>
      <c r="I2925" s="3" t="s">
        <v>93</v>
      </c>
      <c r="J2925" s="6">
        <v>22000</v>
      </c>
      <c r="K2925" s="3"/>
      <c r="L2925" s="3" t="s">
        <v>16267</v>
      </c>
      <c r="M2925" s="3"/>
    </row>
    <row r="2926" spans="1:13" s="1" customFormat="1" ht="14.9" customHeight="1" x14ac:dyDescent="0.2">
      <c r="A2926" s="3" t="s">
        <v>276</v>
      </c>
      <c r="B2926" s="3" t="s">
        <v>11053</v>
      </c>
      <c r="C2926" s="4">
        <v>44501</v>
      </c>
      <c r="D2926" s="3" t="s">
        <v>11054</v>
      </c>
      <c r="E2926" s="5">
        <v>6338.9</v>
      </c>
      <c r="F2926" s="3" t="s">
        <v>11055</v>
      </c>
      <c r="G2926" s="3" t="s">
        <v>57</v>
      </c>
      <c r="H2926" s="4">
        <v>44501</v>
      </c>
      <c r="I2926" s="3" t="s">
        <v>8391</v>
      </c>
      <c r="J2926" s="6">
        <v>18500</v>
      </c>
      <c r="K2926" s="3" t="s">
        <v>16267</v>
      </c>
      <c r="L2926" s="3" t="s">
        <v>16267</v>
      </c>
      <c r="M2926" s="3"/>
    </row>
    <row r="2927" spans="1:13" s="1" customFormat="1" ht="14.9" customHeight="1" x14ac:dyDescent="0.2">
      <c r="A2927" s="3" t="s">
        <v>276</v>
      </c>
      <c r="B2927" s="3" t="s">
        <v>3996</v>
      </c>
      <c r="C2927" s="4">
        <v>43922</v>
      </c>
      <c r="D2927" s="3" t="s">
        <v>3997</v>
      </c>
      <c r="E2927" s="5">
        <v>0</v>
      </c>
      <c r="F2927" s="3" t="s">
        <v>3998</v>
      </c>
      <c r="G2927" s="3" t="s">
        <v>57</v>
      </c>
      <c r="H2927" s="4">
        <v>43922</v>
      </c>
      <c r="I2927" s="3" t="s">
        <v>157</v>
      </c>
      <c r="J2927" s="6">
        <v>9200</v>
      </c>
      <c r="K2927" s="3"/>
      <c r="L2927" s="3"/>
      <c r="M2927" s="3"/>
    </row>
    <row r="2928" spans="1:13" s="1" customFormat="1" ht="14.9" customHeight="1" x14ac:dyDescent="0.2">
      <c r="A2928" s="3" t="s">
        <v>276</v>
      </c>
      <c r="B2928" s="3" t="s">
        <v>6110</v>
      </c>
      <c r="C2928" s="4">
        <v>43922</v>
      </c>
      <c r="D2928" s="3"/>
      <c r="E2928" s="5">
        <v>2600</v>
      </c>
      <c r="F2928" s="3" t="s">
        <v>6111</v>
      </c>
      <c r="G2928" s="3" t="s">
        <v>6112</v>
      </c>
      <c r="H2928" s="4">
        <v>43922</v>
      </c>
      <c r="I2928" s="3" t="s">
        <v>157</v>
      </c>
      <c r="J2928" s="6">
        <v>23250</v>
      </c>
      <c r="K2928" s="3"/>
      <c r="L2928" s="3" t="s">
        <v>16267</v>
      </c>
      <c r="M2928" s="3"/>
    </row>
    <row r="2929" spans="1:13" s="1" customFormat="1" ht="14.9" customHeight="1" x14ac:dyDescent="0.2">
      <c r="A2929" s="3" t="s">
        <v>276</v>
      </c>
      <c r="B2929" s="3" t="s">
        <v>4262</v>
      </c>
      <c r="C2929" s="4">
        <v>44996</v>
      </c>
      <c r="D2929" s="3" t="s">
        <v>4263</v>
      </c>
      <c r="E2929" s="5">
        <v>0</v>
      </c>
      <c r="F2929" s="3" t="s">
        <v>4264</v>
      </c>
      <c r="G2929" s="3" t="s">
        <v>4265</v>
      </c>
      <c r="H2929" s="4">
        <v>44996</v>
      </c>
      <c r="I2929" s="3" t="s">
        <v>27</v>
      </c>
      <c r="J2929" s="6">
        <v>4650</v>
      </c>
      <c r="K2929" s="3"/>
      <c r="L2929" s="3"/>
      <c r="M2929" s="3"/>
    </row>
    <row r="2930" spans="1:13" s="1" customFormat="1" ht="14.9" customHeight="1" x14ac:dyDescent="0.2">
      <c r="A2930" s="3" t="s">
        <v>276</v>
      </c>
      <c r="B2930" s="3" t="s">
        <v>12771</v>
      </c>
      <c r="C2930" s="4">
        <v>44996</v>
      </c>
      <c r="D2930" s="3" t="s">
        <v>12772</v>
      </c>
      <c r="E2930" s="5">
        <v>0</v>
      </c>
      <c r="F2930" s="3" t="s">
        <v>12773</v>
      </c>
      <c r="G2930" s="3" t="s">
        <v>57</v>
      </c>
      <c r="H2930" s="4">
        <v>45974</v>
      </c>
      <c r="I2930" s="3" t="s">
        <v>27</v>
      </c>
      <c r="J2930" s="6">
        <v>12000</v>
      </c>
      <c r="K2930" s="3"/>
      <c r="L2930" s="3"/>
      <c r="M2930" s="3"/>
    </row>
    <row r="2931" spans="1:13" s="1" customFormat="1" ht="14.9" customHeight="1" x14ac:dyDescent="0.2">
      <c r="A2931" s="3" t="s">
        <v>276</v>
      </c>
      <c r="B2931" s="3" t="s">
        <v>3079</v>
      </c>
      <c r="C2931" s="4">
        <v>44996</v>
      </c>
      <c r="D2931" s="3" t="s">
        <v>3080</v>
      </c>
      <c r="E2931" s="5">
        <v>0</v>
      </c>
      <c r="F2931" s="3" t="s">
        <v>3081</v>
      </c>
      <c r="G2931" s="3" t="s">
        <v>3082</v>
      </c>
      <c r="H2931" s="4">
        <v>45839</v>
      </c>
      <c r="I2931" s="3" t="s">
        <v>27</v>
      </c>
      <c r="J2931" s="6">
        <v>3650</v>
      </c>
      <c r="K2931" s="3"/>
      <c r="L2931" s="3"/>
      <c r="M2931" s="3"/>
    </row>
    <row r="2932" spans="1:13" s="1" customFormat="1" ht="14.9" customHeight="1" x14ac:dyDescent="0.2">
      <c r="A2932" s="3" t="s">
        <v>276</v>
      </c>
      <c r="B2932" s="3" t="s">
        <v>4266</v>
      </c>
      <c r="C2932" s="4">
        <v>44996</v>
      </c>
      <c r="D2932" s="3" t="s">
        <v>4263</v>
      </c>
      <c r="E2932" s="5">
        <v>486.2</v>
      </c>
      <c r="F2932" s="3" t="s">
        <v>4267</v>
      </c>
      <c r="G2932" s="3" t="s">
        <v>4265</v>
      </c>
      <c r="H2932" s="4">
        <v>44996</v>
      </c>
      <c r="I2932" s="3" t="s">
        <v>27</v>
      </c>
      <c r="J2932" s="6">
        <v>1100</v>
      </c>
      <c r="K2932" s="3"/>
      <c r="L2932" s="3"/>
      <c r="M2932" s="3"/>
    </row>
    <row r="2933" spans="1:13" s="1" customFormat="1" ht="14.9" customHeight="1" x14ac:dyDescent="0.2">
      <c r="A2933" s="3" t="s">
        <v>276</v>
      </c>
      <c r="B2933" s="3" t="s">
        <v>8715</v>
      </c>
      <c r="C2933" s="4">
        <v>32964</v>
      </c>
      <c r="D2933" s="3"/>
      <c r="E2933" s="5">
        <v>0</v>
      </c>
      <c r="F2933" s="3" t="s">
        <v>8716</v>
      </c>
      <c r="G2933" s="3" t="s">
        <v>8717</v>
      </c>
      <c r="H2933" s="4">
        <v>45771</v>
      </c>
      <c r="I2933" s="3" t="s">
        <v>98</v>
      </c>
      <c r="J2933" s="6">
        <v>18000</v>
      </c>
      <c r="K2933" s="3"/>
      <c r="L2933" s="3"/>
      <c r="M2933" s="3"/>
    </row>
    <row r="2934" spans="1:13" s="1" customFormat="1" ht="14.9" customHeight="1" x14ac:dyDescent="0.2">
      <c r="A2934" s="3" t="s">
        <v>276</v>
      </c>
      <c r="B2934" s="3" t="s">
        <v>10652</v>
      </c>
      <c r="C2934" s="4">
        <v>43201</v>
      </c>
      <c r="D2934" s="3" t="s">
        <v>10653</v>
      </c>
      <c r="E2934" s="5">
        <v>8779.9</v>
      </c>
      <c r="F2934" s="3" t="s">
        <v>10654</v>
      </c>
      <c r="G2934" s="3" t="s">
        <v>57</v>
      </c>
      <c r="H2934" s="4">
        <v>43201</v>
      </c>
      <c r="I2934" s="3" t="s">
        <v>218</v>
      </c>
      <c r="J2934" s="6">
        <v>62000</v>
      </c>
      <c r="K2934" s="3" t="s">
        <v>16267</v>
      </c>
      <c r="L2934" s="3" t="s">
        <v>16267</v>
      </c>
      <c r="M2934" s="3" t="s">
        <v>16267</v>
      </c>
    </row>
    <row r="2935" spans="1:13" s="1" customFormat="1" ht="14.9" customHeight="1" x14ac:dyDescent="0.2">
      <c r="A2935" s="3" t="s">
        <v>276</v>
      </c>
      <c r="B2935" s="3" t="s">
        <v>8841</v>
      </c>
      <c r="C2935" s="4">
        <v>43201</v>
      </c>
      <c r="D2935" s="3"/>
      <c r="E2935" s="5">
        <v>4725.0600000000004</v>
      </c>
      <c r="F2935" s="3" t="s">
        <v>8842</v>
      </c>
      <c r="G2935" s="3" t="s">
        <v>57</v>
      </c>
      <c r="H2935" s="4">
        <v>45744</v>
      </c>
      <c r="I2935" s="3" t="s">
        <v>27</v>
      </c>
      <c r="J2935" s="6">
        <v>14250</v>
      </c>
      <c r="K2935" s="3"/>
      <c r="L2935" s="3"/>
      <c r="M2935" s="3"/>
    </row>
    <row r="2936" spans="1:13" s="1" customFormat="1" ht="14.9" customHeight="1" x14ac:dyDescent="0.2">
      <c r="A2936" s="3" t="s">
        <v>276</v>
      </c>
      <c r="B2936" s="3" t="s">
        <v>2500</v>
      </c>
      <c r="C2936" s="4">
        <v>37347</v>
      </c>
      <c r="D2936" s="3" t="s">
        <v>2501</v>
      </c>
      <c r="E2936" s="5">
        <v>1900.6</v>
      </c>
      <c r="F2936" s="3" t="s">
        <v>2502</v>
      </c>
      <c r="G2936" s="3" t="s">
        <v>2503</v>
      </c>
      <c r="H2936" s="4">
        <v>40507</v>
      </c>
      <c r="I2936" s="3" t="s">
        <v>27</v>
      </c>
      <c r="J2936" s="6">
        <v>21500</v>
      </c>
      <c r="K2936" s="3"/>
      <c r="L2936" s="3"/>
      <c r="M2936" s="3"/>
    </row>
    <row r="2937" spans="1:13" s="1" customFormat="1" ht="14.9" customHeight="1" x14ac:dyDescent="0.2">
      <c r="A2937" s="3" t="s">
        <v>276</v>
      </c>
      <c r="B2937" s="3" t="s">
        <v>10419</v>
      </c>
      <c r="C2937" s="4">
        <v>36846</v>
      </c>
      <c r="D2937" s="3" t="s">
        <v>10420</v>
      </c>
      <c r="E2937" s="5">
        <v>800</v>
      </c>
      <c r="F2937" s="3" t="s">
        <v>10421</v>
      </c>
      <c r="G2937" s="3" t="s">
        <v>10422</v>
      </c>
      <c r="H2937" s="4">
        <v>42857</v>
      </c>
      <c r="I2937" s="3" t="s">
        <v>157</v>
      </c>
      <c r="J2937" s="6">
        <v>3200</v>
      </c>
      <c r="K2937" s="3"/>
      <c r="L2937" s="3" t="s">
        <v>16267</v>
      </c>
      <c r="M2937" s="3"/>
    </row>
    <row r="2938" spans="1:13" s="1" customFormat="1" ht="14.9" customHeight="1" x14ac:dyDescent="0.2">
      <c r="A2938" s="3" t="s">
        <v>276</v>
      </c>
      <c r="B2938" s="3" t="s">
        <v>13433</v>
      </c>
      <c r="C2938" s="4">
        <v>45017</v>
      </c>
      <c r="D2938" s="3"/>
      <c r="E2938" s="5">
        <v>3201.84</v>
      </c>
      <c r="F2938" s="3" t="s">
        <v>13434</v>
      </c>
      <c r="G2938" s="3" t="s">
        <v>13435</v>
      </c>
      <c r="H2938" s="4">
        <v>45017</v>
      </c>
      <c r="I2938" s="3" t="s">
        <v>98</v>
      </c>
      <c r="J2938" s="6">
        <v>14500</v>
      </c>
      <c r="K2938" s="3" t="s">
        <v>16267</v>
      </c>
      <c r="L2938" s="3" t="s">
        <v>16267</v>
      </c>
      <c r="M2938" s="3"/>
    </row>
    <row r="2939" spans="1:13" s="1" customFormat="1" ht="14.9" customHeight="1" x14ac:dyDescent="0.2">
      <c r="A2939" s="3" t="s">
        <v>276</v>
      </c>
      <c r="B2939" s="3" t="s">
        <v>10149</v>
      </c>
      <c r="C2939" s="4">
        <v>43405</v>
      </c>
      <c r="D2939" s="3"/>
      <c r="E2939" s="5">
        <v>0</v>
      </c>
      <c r="F2939" s="3" t="s">
        <v>10150</v>
      </c>
      <c r="G2939" s="3" t="s">
        <v>57</v>
      </c>
      <c r="H2939" s="4">
        <v>43405</v>
      </c>
      <c r="I2939" s="3" t="s">
        <v>2821</v>
      </c>
      <c r="J2939" s="6">
        <v>7000</v>
      </c>
      <c r="K2939" s="3" t="s">
        <v>16267</v>
      </c>
      <c r="L2939" s="3"/>
      <c r="M2939" s="3"/>
    </row>
    <row r="2940" spans="1:13" s="1" customFormat="1" ht="14.9" customHeight="1" x14ac:dyDescent="0.2">
      <c r="A2940" s="3" t="s">
        <v>276</v>
      </c>
      <c r="B2940" s="3" t="s">
        <v>12927</v>
      </c>
      <c r="C2940" s="4">
        <v>40269</v>
      </c>
      <c r="D2940" s="3" t="s">
        <v>12916</v>
      </c>
      <c r="E2940" s="5">
        <v>26400</v>
      </c>
      <c r="F2940" s="3" t="s">
        <v>12928</v>
      </c>
      <c r="G2940" s="3" t="s">
        <v>12918</v>
      </c>
      <c r="H2940" s="4">
        <v>40269</v>
      </c>
      <c r="I2940" s="3" t="s">
        <v>98</v>
      </c>
      <c r="J2940" s="6">
        <v>60000</v>
      </c>
      <c r="K2940" s="3" t="s">
        <v>16267</v>
      </c>
      <c r="L2940" s="3"/>
      <c r="M2940" s="3"/>
    </row>
    <row r="2941" spans="1:13" s="1" customFormat="1" ht="14.9" customHeight="1" x14ac:dyDescent="0.2">
      <c r="A2941" s="3" t="s">
        <v>276</v>
      </c>
      <c r="B2941" s="3" t="s">
        <v>6659</v>
      </c>
      <c r="C2941" s="4">
        <v>43333</v>
      </c>
      <c r="D2941" s="3" t="s">
        <v>6660</v>
      </c>
      <c r="E2941" s="5">
        <v>0</v>
      </c>
      <c r="F2941" s="3" t="s">
        <v>6661</v>
      </c>
      <c r="G2941" s="3" t="s">
        <v>57</v>
      </c>
      <c r="H2941" s="4">
        <v>43333</v>
      </c>
      <c r="I2941" s="3" t="s">
        <v>27</v>
      </c>
      <c r="J2941" s="6">
        <v>9000</v>
      </c>
      <c r="K2941" s="3"/>
      <c r="L2941" s="3"/>
      <c r="M2941" s="3"/>
    </row>
    <row r="2942" spans="1:13" s="1" customFormat="1" ht="14.9" customHeight="1" x14ac:dyDescent="0.2">
      <c r="A2942" s="3" t="s">
        <v>276</v>
      </c>
      <c r="B2942" s="3" t="s">
        <v>4745</v>
      </c>
      <c r="C2942" s="4">
        <v>43333</v>
      </c>
      <c r="D2942" s="3" t="s">
        <v>4746</v>
      </c>
      <c r="E2942" s="5">
        <v>0</v>
      </c>
      <c r="F2942" s="3" t="s">
        <v>4747</v>
      </c>
      <c r="G2942" s="3" t="s">
        <v>57</v>
      </c>
      <c r="H2942" s="4">
        <v>45129</v>
      </c>
      <c r="I2942" s="3" t="s">
        <v>27</v>
      </c>
      <c r="J2942" s="6">
        <v>7900</v>
      </c>
      <c r="K2942" s="3"/>
      <c r="L2942" s="3"/>
      <c r="M2942" s="3"/>
    </row>
    <row r="2943" spans="1:13" s="1" customFormat="1" ht="14.9" customHeight="1" x14ac:dyDescent="0.2">
      <c r="A2943" s="3" t="s">
        <v>276</v>
      </c>
      <c r="B2943" s="3" t="s">
        <v>4182</v>
      </c>
      <c r="C2943" s="4">
        <v>32964</v>
      </c>
      <c r="D2943" s="3" t="s">
        <v>4183</v>
      </c>
      <c r="E2943" s="5">
        <v>20730.34</v>
      </c>
      <c r="F2943" s="3" t="s">
        <v>4184</v>
      </c>
      <c r="G2943" s="3" t="s">
        <v>4185</v>
      </c>
      <c r="H2943" s="4">
        <v>33330</v>
      </c>
      <c r="I2943" s="3" t="s">
        <v>218</v>
      </c>
      <c r="J2943" s="6">
        <v>64250</v>
      </c>
      <c r="K2943" s="3" t="s">
        <v>16267</v>
      </c>
      <c r="L2943" s="3"/>
      <c r="M2943" s="3" t="s">
        <v>16267</v>
      </c>
    </row>
    <row r="2944" spans="1:13" s="1" customFormat="1" ht="14.9" customHeight="1" x14ac:dyDescent="0.2">
      <c r="A2944" s="3" t="s">
        <v>276</v>
      </c>
      <c r="B2944" s="3" t="s">
        <v>16062</v>
      </c>
      <c r="C2944" s="4">
        <v>44298</v>
      </c>
      <c r="D2944" s="3" t="s">
        <v>16063</v>
      </c>
      <c r="E2944" s="5">
        <v>0</v>
      </c>
      <c r="F2944" s="3" t="s">
        <v>16064</v>
      </c>
      <c r="G2944" s="3" t="s">
        <v>15206</v>
      </c>
      <c r="H2944" s="4">
        <v>44298</v>
      </c>
      <c r="I2944" s="3" t="s">
        <v>27</v>
      </c>
      <c r="J2944" s="6">
        <v>7000</v>
      </c>
      <c r="K2944" s="3"/>
      <c r="L2944" s="3"/>
      <c r="M2944" s="3"/>
    </row>
    <row r="2945" spans="1:13" s="1" customFormat="1" ht="14.9" customHeight="1" x14ac:dyDescent="0.2">
      <c r="A2945" s="3" t="s">
        <v>276</v>
      </c>
      <c r="B2945" s="3" t="s">
        <v>15203</v>
      </c>
      <c r="C2945" s="4">
        <v>44298</v>
      </c>
      <c r="D2945" s="3" t="s">
        <v>15204</v>
      </c>
      <c r="E2945" s="5">
        <v>0</v>
      </c>
      <c r="F2945" s="3" t="s">
        <v>15205</v>
      </c>
      <c r="G2945" s="3" t="s">
        <v>15206</v>
      </c>
      <c r="H2945" s="4">
        <v>44298</v>
      </c>
      <c r="I2945" s="3" t="s">
        <v>27</v>
      </c>
      <c r="J2945" s="6">
        <v>5100</v>
      </c>
      <c r="K2945" s="3"/>
      <c r="L2945" s="3"/>
      <c r="M2945" s="3"/>
    </row>
    <row r="2946" spans="1:13" s="1" customFormat="1" ht="14.9" customHeight="1" x14ac:dyDescent="0.2">
      <c r="A2946" s="3" t="s">
        <v>276</v>
      </c>
      <c r="B2946" s="3" t="s">
        <v>13409</v>
      </c>
      <c r="C2946" s="4">
        <v>32964</v>
      </c>
      <c r="D2946" s="3" t="s">
        <v>13410</v>
      </c>
      <c r="E2946" s="5">
        <v>5515.55</v>
      </c>
      <c r="F2946" s="3" t="s">
        <v>13411</v>
      </c>
      <c r="G2946" s="3" t="s">
        <v>57</v>
      </c>
      <c r="H2946" s="4">
        <v>36192</v>
      </c>
      <c r="I2946" s="3" t="s">
        <v>98</v>
      </c>
      <c r="J2946" s="6">
        <v>16750</v>
      </c>
      <c r="K2946" s="3" t="s">
        <v>16267</v>
      </c>
      <c r="L2946" s="3" t="s">
        <v>16267</v>
      </c>
      <c r="M2946" s="3"/>
    </row>
    <row r="2947" spans="1:13" s="1" customFormat="1" ht="14.9" customHeight="1" x14ac:dyDescent="0.2">
      <c r="A2947" s="3" t="s">
        <v>276</v>
      </c>
      <c r="B2947" s="3" t="s">
        <v>15480</v>
      </c>
      <c r="C2947" s="4">
        <v>35096</v>
      </c>
      <c r="D2947" s="3" t="s">
        <v>15481</v>
      </c>
      <c r="E2947" s="5">
        <v>9392.5</v>
      </c>
      <c r="F2947" s="3" t="s">
        <v>15482</v>
      </c>
      <c r="G2947" s="3" t="s">
        <v>15483</v>
      </c>
      <c r="H2947" s="4">
        <v>44048</v>
      </c>
      <c r="I2947" s="3" t="s">
        <v>3227</v>
      </c>
      <c r="J2947" s="6">
        <v>21250</v>
      </c>
      <c r="K2947" s="3"/>
      <c r="L2947" s="3"/>
      <c r="M2947" s="3"/>
    </row>
    <row r="2948" spans="1:13" s="1" customFormat="1" ht="14.9" customHeight="1" x14ac:dyDescent="0.2">
      <c r="A2948" s="3" t="s">
        <v>276</v>
      </c>
      <c r="B2948" s="3" t="s">
        <v>616</v>
      </c>
      <c r="C2948" s="4">
        <v>33511</v>
      </c>
      <c r="D2948" s="3"/>
      <c r="E2948" s="5">
        <v>0</v>
      </c>
      <c r="F2948" s="3" t="s">
        <v>617</v>
      </c>
      <c r="G2948" s="3" t="s">
        <v>57</v>
      </c>
      <c r="H2948" s="4">
        <v>44866</v>
      </c>
      <c r="I2948" s="3" t="s">
        <v>27</v>
      </c>
      <c r="J2948" s="6">
        <v>9500</v>
      </c>
      <c r="K2948" s="3"/>
      <c r="L2948" s="3"/>
      <c r="M2948" s="3"/>
    </row>
    <row r="2949" spans="1:13" s="1" customFormat="1" ht="14.9" customHeight="1" x14ac:dyDescent="0.2">
      <c r="A2949" s="3" t="s">
        <v>276</v>
      </c>
      <c r="B2949" s="3" t="s">
        <v>3194</v>
      </c>
      <c r="C2949" s="4">
        <v>34304</v>
      </c>
      <c r="D2949" s="3"/>
      <c r="E2949" s="5">
        <v>3226.6</v>
      </c>
      <c r="F2949" s="3" t="s">
        <v>3195</v>
      </c>
      <c r="G2949" s="3" t="s">
        <v>57</v>
      </c>
      <c r="H2949" s="4">
        <v>46022</v>
      </c>
      <c r="I2949" s="3" t="s">
        <v>27</v>
      </c>
      <c r="J2949" s="6">
        <v>7300</v>
      </c>
      <c r="K2949" s="3"/>
      <c r="L2949" s="3"/>
      <c r="M2949" s="3"/>
    </row>
    <row r="2950" spans="1:13" s="1" customFormat="1" ht="14.9" customHeight="1" x14ac:dyDescent="0.2">
      <c r="A2950" s="3" t="s">
        <v>276</v>
      </c>
      <c r="B2950" s="3" t="s">
        <v>10145</v>
      </c>
      <c r="C2950" s="4">
        <v>32964</v>
      </c>
      <c r="D2950" s="3"/>
      <c r="E2950" s="5">
        <v>0</v>
      </c>
      <c r="F2950" s="3" t="s">
        <v>10146</v>
      </c>
      <c r="G2950" s="3" t="s">
        <v>57</v>
      </c>
      <c r="H2950" s="4">
        <v>39993</v>
      </c>
      <c r="I2950" s="3" t="s">
        <v>98</v>
      </c>
      <c r="J2950" s="6">
        <v>7900</v>
      </c>
      <c r="K2950" s="3" t="s">
        <v>16267</v>
      </c>
      <c r="L2950" s="3"/>
      <c r="M2950" s="3"/>
    </row>
    <row r="2951" spans="1:13" s="1" customFormat="1" ht="14.9" customHeight="1" x14ac:dyDescent="0.2">
      <c r="A2951" s="3" t="s">
        <v>276</v>
      </c>
      <c r="B2951" s="3" t="s">
        <v>12897</v>
      </c>
      <c r="C2951" s="4">
        <v>32964</v>
      </c>
      <c r="D2951" s="3" t="s">
        <v>12893</v>
      </c>
      <c r="E2951" s="5">
        <v>3868.85</v>
      </c>
      <c r="F2951" s="3" t="s">
        <v>12898</v>
      </c>
      <c r="G2951" s="3" t="s">
        <v>12895</v>
      </c>
      <c r="H2951" s="4">
        <v>45352</v>
      </c>
      <c r="I2951" s="3" t="s">
        <v>98</v>
      </c>
      <c r="J2951" s="6">
        <v>11000</v>
      </c>
      <c r="K2951" s="3" t="s">
        <v>16267</v>
      </c>
      <c r="L2951" s="3" t="s">
        <v>16267</v>
      </c>
      <c r="M2951" s="3"/>
    </row>
    <row r="2952" spans="1:13" s="1" customFormat="1" ht="14.9" customHeight="1" x14ac:dyDescent="0.2">
      <c r="A2952" s="3" t="s">
        <v>276</v>
      </c>
      <c r="B2952" s="3" t="s">
        <v>6147</v>
      </c>
      <c r="C2952" s="4">
        <v>32964</v>
      </c>
      <c r="D2952" s="3" t="s">
        <v>6148</v>
      </c>
      <c r="E2952" s="5">
        <v>11050</v>
      </c>
      <c r="F2952" s="3" t="s">
        <v>6149</v>
      </c>
      <c r="G2952" s="3" t="s">
        <v>6150</v>
      </c>
      <c r="H2952" s="4">
        <v>45941</v>
      </c>
      <c r="I2952" s="3" t="s">
        <v>127</v>
      </c>
      <c r="J2952" s="6">
        <v>25000</v>
      </c>
      <c r="K2952" s="3"/>
      <c r="L2952" s="3"/>
      <c r="M2952" s="3"/>
    </row>
    <row r="2953" spans="1:13" s="1" customFormat="1" ht="14.9" customHeight="1" x14ac:dyDescent="0.2">
      <c r="A2953" s="3" t="s">
        <v>276</v>
      </c>
      <c r="B2953" s="3" t="s">
        <v>8937</v>
      </c>
      <c r="C2953" s="4">
        <v>32964</v>
      </c>
      <c r="D2953" s="3"/>
      <c r="E2953" s="5">
        <v>0</v>
      </c>
      <c r="F2953" s="3" t="s">
        <v>8938</v>
      </c>
      <c r="G2953" s="3" t="s">
        <v>57</v>
      </c>
      <c r="H2953" s="4">
        <v>45962</v>
      </c>
      <c r="I2953" s="3" t="s">
        <v>98</v>
      </c>
      <c r="J2953" s="6">
        <v>11250</v>
      </c>
      <c r="K2953" s="3"/>
      <c r="L2953" s="3"/>
      <c r="M2953" s="3"/>
    </row>
    <row r="2954" spans="1:13" s="1" customFormat="1" ht="14.9" customHeight="1" x14ac:dyDescent="0.2">
      <c r="A2954" s="3" t="s">
        <v>276</v>
      </c>
      <c r="B2954" s="3" t="s">
        <v>11046</v>
      </c>
      <c r="C2954" s="4">
        <v>45208</v>
      </c>
      <c r="D2954" s="3" t="s">
        <v>11047</v>
      </c>
      <c r="E2954" s="5">
        <v>14891.41</v>
      </c>
      <c r="F2954" s="3" t="s">
        <v>11048</v>
      </c>
      <c r="G2954" s="3" t="s">
        <v>11049</v>
      </c>
      <c r="H2954" s="4">
        <v>45208</v>
      </c>
      <c r="I2954" s="3" t="s">
        <v>98</v>
      </c>
      <c r="J2954" s="6">
        <v>45750</v>
      </c>
      <c r="K2954" s="3" t="s">
        <v>16267</v>
      </c>
      <c r="L2954" s="3" t="s">
        <v>16267</v>
      </c>
      <c r="M2954" s="3"/>
    </row>
    <row r="2955" spans="1:13" s="1" customFormat="1" ht="14.9" customHeight="1" x14ac:dyDescent="0.2">
      <c r="A2955" s="3" t="s">
        <v>276</v>
      </c>
      <c r="B2955" s="3" t="s">
        <v>6821</v>
      </c>
      <c r="C2955" s="4">
        <v>45901</v>
      </c>
      <c r="D2955" s="3"/>
      <c r="E2955" s="5">
        <v>0</v>
      </c>
      <c r="F2955" s="3" t="s">
        <v>6822</v>
      </c>
      <c r="G2955" s="3" t="s">
        <v>6823</v>
      </c>
      <c r="H2955" s="4">
        <v>45901</v>
      </c>
      <c r="I2955" s="3"/>
      <c r="J2955" s="6">
        <v>0</v>
      </c>
      <c r="K2955" s="3" t="s">
        <v>16267</v>
      </c>
      <c r="L2955" s="3"/>
      <c r="M2955" s="3"/>
    </row>
    <row r="2956" spans="1:13" s="1" customFormat="1" ht="14.9" customHeight="1" x14ac:dyDescent="0.2">
      <c r="A2956" s="3" t="s">
        <v>276</v>
      </c>
      <c r="B2956" s="3" t="s">
        <v>6028</v>
      </c>
      <c r="C2956" s="4">
        <v>45901</v>
      </c>
      <c r="D2956" s="3"/>
      <c r="E2956" s="5">
        <v>0</v>
      </c>
      <c r="F2956" s="3" t="s">
        <v>6029</v>
      </c>
      <c r="G2956" s="3" t="s">
        <v>57</v>
      </c>
      <c r="H2956" s="4">
        <v>45901</v>
      </c>
      <c r="I2956" s="3"/>
      <c r="J2956" s="6">
        <v>0</v>
      </c>
      <c r="K2956" s="3"/>
      <c r="L2956" s="3"/>
      <c r="M2956" s="3"/>
    </row>
    <row r="2957" spans="1:13" s="1" customFormat="1" ht="14.9" customHeight="1" x14ac:dyDescent="0.2">
      <c r="A2957" s="3" t="s">
        <v>276</v>
      </c>
      <c r="B2957" s="3" t="s">
        <v>9093</v>
      </c>
      <c r="C2957" s="4">
        <v>45413</v>
      </c>
      <c r="D2957" s="3"/>
      <c r="E2957" s="5">
        <v>0</v>
      </c>
      <c r="F2957" s="3" t="s">
        <v>9094</v>
      </c>
      <c r="G2957" s="3" t="s">
        <v>9095</v>
      </c>
      <c r="H2957" s="4">
        <v>45870</v>
      </c>
      <c r="I2957" s="3" t="s">
        <v>27</v>
      </c>
      <c r="J2957" s="6">
        <v>2650</v>
      </c>
      <c r="K2957" s="3"/>
      <c r="L2957" s="3"/>
      <c r="M2957" s="3"/>
    </row>
    <row r="2958" spans="1:13" s="1" customFormat="1" ht="14.9" customHeight="1" x14ac:dyDescent="0.2">
      <c r="A2958" s="3" t="s">
        <v>276</v>
      </c>
      <c r="B2958" s="3" t="s">
        <v>10130</v>
      </c>
      <c r="C2958" s="4">
        <v>45413</v>
      </c>
      <c r="D2958" s="3"/>
      <c r="E2958" s="5">
        <v>0</v>
      </c>
      <c r="F2958" s="3" t="s">
        <v>10131</v>
      </c>
      <c r="G2958" s="3" t="s">
        <v>10132</v>
      </c>
      <c r="H2958" s="4">
        <v>45902</v>
      </c>
      <c r="I2958" s="3" t="s">
        <v>27</v>
      </c>
      <c r="J2958" s="6">
        <v>2075</v>
      </c>
      <c r="K2958" s="3"/>
      <c r="L2958" s="3"/>
      <c r="M2958" s="3"/>
    </row>
    <row r="2959" spans="1:13" s="1" customFormat="1" ht="14.9" customHeight="1" x14ac:dyDescent="0.2">
      <c r="A2959" s="3" t="s">
        <v>276</v>
      </c>
      <c r="B2959" s="3" t="s">
        <v>9096</v>
      </c>
      <c r="C2959" s="4">
        <v>45413</v>
      </c>
      <c r="D2959" s="3"/>
      <c r="E2959" s="5">
        <v>3815.73</v>
      </c>
      <c r="F2959" s="3" t="s">
        <v>9097</v>
      </c>
      <c r="G2959" s="3" t="s">
        <v>9095</v>
      </c>
      <c r="H2959" s="4">
        <v>46113</v>
      </c>
      <c r="I2959" s="3" t="s">
        <v>27</v>
      </c>
      <c r="J2959" s="6">
        <v>11500</v>
      </c>
      <c r="K2959" s="3"/>
      <c r="L2959" s="3"/>
      <c r="M2959" s="3"/>
    </row>
    <row r="2960" spans="1:13" s="1" customFormat="1" ht="14.9" customHeight="1" x14ac:dyDescent="0.2">
      <c r="A2960" s="3" t="s">
        <v>276</v>
      </c>
      <c r="B2960" s="3" t="s">
        <v>14049</v>
      </c>
      <c r="C2960" s="4">
        <v>45413</v>
      </c>
      <c r="D2960" s="3" t="s">
        <v>14050</v>
      </c>
      <c r="E2960" s="5">
        <v>0</v>
      </c>
      <c r="F2960" s="3" t="s">
        <v>14051</v>
      </c>
      <c r="G2960" s="3" t="s">
        <v>57</v>
      </c>
      <c r="H2960" s="4">
        <v>45778</v>
      </c>
      <c r="I2960" s="3" t="s">
        <v>27</v>
      </c>
      <c r="J2960" s="6">
        <v>1900</v>
      </c>
      <c r="K2960" s="3"/>
      <c r="L2960" s="3"/>
      <c r="M2960" s="3"/>
    </row>
    <row r="2961" spans="1:13" s="1" customFormat="1" ht="14.9" customHeight="1" x14ac:dyDescent="0.2">
      <c r="A2961" s="3" t="s">
        <v>276</v>
      </c>
      <c r="B2961" s="3" t="s">
        <v>8649</v>
      </c>
      <c r="C2961" s="4">
        <v>45413</v>
      </c>
      <c r="D2961" s="3"/>
      <c r="E2961" s="5">
        <v>0</v>
      </c>
      <c r="F2961" s="3" t="s">
        <v>8650</v>
      </c>
      <c r="G2961" s="3" t="s">
        <v>57</v>
      </c>
      <c r="H2961" s="4">
        <v>45536</v>
      </c>
      <c r="I2961" s="3" t="s">
        <v>27</v>
      </c>
      <c r="J2961" s="6">
        <v>5800</v>
      </c>
      <c r="K2961" s="3"/>
      <c r="L2961" s="3"/>
      <c r="M2961" s="3"/>
    </row>
    <row r="2962" spans="1:13" s="1" customFormat="1" ht="14.9" customHeight="1" x14ac:dyDescent="0.2">
      <c r="A2962" s="3" t="s">
        <v>276</v>
      </c>
      <c r="B2962" s="3" t="s">
        <v>6264</v>
      </c>
      <c r="C2962" s="4">
        <v>45413</v>
      </c>
      <c r="D2962" s="3"/>
      <c r="E2962" s="5">
        <v>0</v>
      </c>
      <c r="F2962" s="3" t="s">
        <v>6265</v>
      </c>
      <c r="G2962" s="3" t="s">
        <v>6266</v>
      </c>
      <c r="H2962" s="4">
        <v>45413</v>
      </c>
      <c r="I2962" s="3" t="s">
        <v>27</v>
      </c>
      <c r="J2962" s="6">
        <v>6400</v>
      </c>
      <c r="K2962" s="3"/>
      <c r="L2962" s="3"/>
      <c r="M2962" s="3"/>
    </row>
    <row r="2963" spans="1:13" s="1" customFormat="1" ht="14.9" customHeight="1" x14ac:dyDescent="0.2">
      <c r="A2963" s="3" t="s">
        <v>276</v>
      </c>
      <c r="B2963" s="3" t="s">
        <v>13378</v>
      </c>
      <c r="C2963" s="4">
        <v>32964</v>
      </c>
      <c r="D2963" s="3" t="s">
        <v>13379</v>
      </c>
      <c r="E2963" s="5">
        <v>7919.13</v>
      </c>
      <c r="F2963" s="3" t="s">
        <v>13380</v>
      </c>
      <c r="G2963" s="3" t="s">
        <v>13381</v>
      </c>
      <c r="H2963" s="4">
        <v>44434</v>
      </c>
      <c r="I2963" s="3" t="s">
        <v>704</v>
      </c>
      <c r="J2963" s="6">
        <v>24500</v>
      </c>
      <c r="K2963" s="3" t="s">
        <v>16267</v>
      </c>
      <c r="L2963" s="3" t="s">
        <v>16267</v>
      </c>
      <c r="M2963" s="3"/>
    </row>
    <row r="2964" spans="1:13" s="1" customFormat="1" ht="14.9" customHeight="1" x14ac:dyDescent="0.2">
      <c r="A2964" s="3" t="s">
        <v>276</v>
      </c>
      <c r="B2964" s="3" t="s">
        <v>1820</v>
      </c>
      <c r="C2964" s="4">
        <v>32964</v>
      </c>
      <c r="D2964" s="3"/>
      <c r="E2964" s="5">
        <v>0</v>
      </c>
      <c r="F2964" s="3" t="s">
        <v>1821</v>
      </c>
      <c r="G2964" s="3" t="s">
        <v>57</v>
      </c>
      <c r="H2964" s="4">
        <v>42095</v>
      </c>
      <c r="I2964" s="3" t="s">
        <v>27</v>
      </c>
      <c r="J2964" s="6">
        <v>7800</v>
      </c>
      <c r="K2964" s="3"/>
      <c r="L2964" s="3"/>
      <c r="M2964" s="3"/>
    </row>
    <row r="2965" spans="1:13" s="1" customFormat="1" ht="14.9" customHeight="1" x14ac:dyDescent="0.2">
      <c r="A2965" s="3" t="s">
        <v>276</v>
      </c>
      <c r="B2965" s="3" t="s">
        <v>2608</v>
      </c>
      <c r="C2965" s="4">
        <v>33329</v>
      </c>
      <c r="D2965" s="3" t="s">
        <v>2609</v>
      </c>
      <c r="E2965" s="5">
        <v>0</v>
      </c>
      <c r="F2965" s="3" t="s">
        <v>2610</v>
      </c>
      <c r="G2965" s="3" t="s">
        <v>2611</v>
      </c>
      <c r="H2965" s="4">
        <v>44286</v>
      </c>
      <c r="I2965" s="3" t="s">
        <v>27</v>
      </c>
      <c r="J2965" s="6">
        <v>7000</v>
      </c>
      <c r="K2965" s="3"/>
      <c r="L2965" s="3"/>
      <c r="M2965" s="3"/>
    </row>
    <row r="2966" spans="1:13" s="1" customFormat="1" ht="14.9" customHeight="1" x14ac:dyDescent="0.2">
      <c r="A2966" s="3" t="s">
        <v>276</v>
      </c>
      <c r="B2966" s="3" t="s">
        <v>6278</v>
      </c>
      <c r="C2966" s="4">
        <v>32964</v>
      </c>
      <c r="D2966" s="3" t="s">
        <v>6279</v>
      </c>
      <c r="E2966" s="5">
        <v>10759.69</v>
      </c>
      <c r="F2966" s="3" t="s">
        <v>6280</v>
      </c>
      <c r="G2966" s="3" t="s">
        <v>57</v>
      </c>
      <c r="H2966" s="4">
        <v>44473</v>
      </c>
      <c r="I2966" s="3" t="s">
        <v>127</v>
      </c>
      <c r="J2966" s="6">
        <v>33000</v>
      </c>
      <c r="K2966" s="3" t="s">
        <v>16267</v>
      </c>
      <c r="L2966" s="3" t="s">
        <v>16267</v>
      </c>
      <c r="M2966" s="3"/>
    </row>
    <row r="2967" spans="1:13" s="1" customFormat="1" ht="14.9" customHeight="1" x14ac:dyDescent="0.2">
      <c r="A2967" s="3" t="s">
        <v>276</v>
      </c>
      <c r="B2967" s="3" t="s">
        <v>11652</v>
      </c>
      <c r="C2967" s="4">
        <v>32964</v>
      </c>
      <c r="D2967" s="3" t="s">
        <v>11653</v>
      </c>
      <c r="E2967" s="5">
        <v>9365.23</v>
      </c>
      <c r="F2967" s="3" t="s">
        <v>11654</v>
      </c>
      <c r="G2967" s="3" t="s">
        <v>11655</v>
      </c>
      <c r="H2967" s="4">
        <v>44782</v>
      </c>
      <c r="I2967" s="3" t="s">
        <v>1657</v>
      </c>
      <c r="J2967" s="6">
        <v>47500</v>
      </c>
      <c r="K2967" s="3" t="s">
        <v>16267</v>
      </c>
      <c r="L2967" s="3" t="s">
        <v>16267</v>
      </c>
      <c r="M2967" s="3"/>
    </row>
    <row r="2968" spans="1:13" s="1" customFormat="1" ht="14.9" customHeight="1" x14ac:dyDescent="0.2">
      <c r="A2968" s="3" t="s">
        <v>276</v>
      </c>
      <c r="B2968" s="3" t="s">
        <v>7247</v>
      </c>
      <c r="C2968" s="4">
        <v>32964</v>
      </c>
      <c r="D2968" s="3" t="s">
        <v>7248</v>
      </c>
      <c r="E2968" s="5">
        <v>400.17</v>
      </c>
      <c r="F2968" s="3" t="s">
        <v>7249</v>
      </c>
      <c r="G2968" s="3" t="s">
        <v>57</v>
      </c>
      <c r="H2968" s="4">
        <v>44409</v>
      </c>
      <c r="I2968" s="3" t="s">
        <v>98</v>
      </c>
      <c r="J2968" s="6">
        <v>12250</v>
      </c>
      <c r="K2968" s="3" t="s">
        <v>16267</v>
      </c>
      <c r="L2968" s="3"/>
      <c r="M2968" s="3"/>
    </row>
    <row r="2969" spans="1:13" s="1" customFormat="1" ht="14.9" customHeight="1" x14ac:dyDescent="0.2">
      <c r="A2969" s="3" t="s">
        <v>276</v>
      </c>
      <c r="B2969" s="3" t="s">
        <v>15207</v>
      </c>
      <c r="C2969" s="4">
        <v>45017</v>
      </c>
      <c r="D2969" s="3" t="s">
        <v>15204</v>
      </c>
      <c r="E2969" s="5">
        <v>0</v>
      </c>
      <c r="F2969" s="3" t="s">
        <v>15208</v>
      </c>
      <c r="G2969" s="3" t="s">
        <v>15206</v>
      </c>
      <c r="H2969" s="4">
        <v>46143</v>
      </c>
      <c r="I2969" s="3" t="s">
        <v>98</v>
      </c>
      <c r="J2969" s="6">
        <v>7500</v>
      </c>
      <c r="K2969" s="3"/>
      <c r="L2969" s="3"/>
      <c r="M2969" s="3"/>
    </row>
    <row r="2970" spans="1:13" s="1" customFormat="1" ht="14.9" customHeight="1" x14ac:dyDescent="0.2">
      <c r="A2970" s="3" t="s">
        <v>276</v>
      </c>
      <c r="B2970" s="3" t="s">
        <v>10313</v>
      </c>
      <c r="C2970" s="4">
        <v>45017</v>
      </c>
      <c r="D2970" s="3"/>
      <c r="E2970" s="5">
        <v>0</v>
      </c>
      <c r="F2970" s="3" t="s">
        <v>10314</v>
      </c>
      <c r="G2970" s="3" t="s">
        <v>57</v>
      </c>
      <c r="H2970" s="4">
        <v>46036</v>
      </c>
      <c r="I2970" s="3" t="s">
        <v>98</v>
      </c>
      <c r="J2970" s="6">
        <v>5600</v>
      </c>
      <c r="K2970" s="3" t="s">
        <v>16267</v>
      </c>
      <c r="L2970" s="3"/>
      <c r="M2970" s="3"/>
    </row>
    <row r="2971" spans="1:13" s="1" customFormat="1" ht="14.9" customHeight="1" x14ac:dyDescent="0.2">
      <c r="A2971" s="3" t="s">
        <v>276</v>
      </c>
      <c r="B2971" s="3" t="s">
        <v>11325</v>
      </c>
      <c r="C2971" s="4">
        <v>32964</v>
      </c>
      <c r="D2971" s="3" t="s">
        <v>11326</v>
      </c>
      <c r="E2971" s="5">
        <v>0</v>
      </c>
      <c r="F2971" s="3" t="s">
        <v>11327</v>
      </c>
      <c r="G2971" s="3" t="s">
        <v>57</v>
      </c>
      <c r="H2971" s="4">
        <v>45570</v>
      </c>
      <c r="I2971" s="3" t="s">
        <v>98</v>
      </c>
      <c r="J2971" s="6">
        <v>10000</v>
      </c>
      <c r="K2971" s="3" t="s">
        <v>16267</v>
      </c>
      <c r="L2971" s="3"/>
      <c r="M2971" s="3"/>
    </row>
    <row r="2972" spans="1:13" s="1" customFormat="1" ht="14.9" customHeight="1" x14ac:dyDescent="0.2">
      <c r="A2972" s="3" t="s">
        <v>276</v>
      </c>
      <c r="B2972" s="3" t="s">
        <v>16078</v>
      </c>
      <c r="C2972" s="4">
        <v>32964</v>
      </c>
      <c r="D2972" s="3" t="s">
        <v>16079</v>
      </c>
      <c r="E2972" s="5">
        <v>9038.14</v>
      </c>
      <c r="F2972" s="3" t="s">
        <v>16080</v>
      </c>
      <c r="G2972" s="3" t="s">
        <v>16081</v>
      </c>
      <c r="H2972" s="4">
        <v>36780</v>
      </c>
      <c r="I2972" s="3" t="s">
        <v>704</v>
      </c>
      <c r="J2972" s="6">
        <v>27750</v>
      </c>
      <c r="K2972" s="3" t="s">
        <v>16267</v>
      </c>
      <c r="L2972" s="3" t="s">
        <v>16267</v>
      </c>
      <c r="M2972" s="3"/>
    </row>
    <row r="2973" spans="1:13" s="1" customFormat="1" ht="14.9" customHeight="1" x14ac:dyDescent="0.2">
      <c r="A2973" s="3" t="s">
        <v>276</v>
      </c>
      <c r="B2973" s="3" t="s">
        <v>662</v>
      </c>
      <c r="C2973" s="4">
        <v>32964</v>
      </c>
      <c r="D2973" s="3" t="s">
        <v>663</v>
      </c>
      <c r="E2973" s="5">
        <v>8840</v>
      </c>
      <c r="F2973" s="3" t="s">
        <v>664</v>
      </c>
      <c r="G2973" s="3" t="s">
        <v>665</v>
      </c>
      <c r="H2973" s="4">
        <v>44722</v>
      </c>
      <c r="I2973" s="3" t="s">
        <v>98</v>
      </c>
      <c r="J2973" s="6">
        <v>20000</v>
      </c>
      <c r="K2973" s="3"/>
      <c r="L2973" s="3"/>
      <c r="M2973" s="3"/>
    </row>
    <row r="2974" spans="1:13" s="1" customFormat="1" ht="14.9" customHeight="1" x14ac:dyDescent="0.2">
      <c r="A2974" s="3" t="s">
        <v>276</v>
      </c>
      <c r="B2974" s="3" t="s">
        <v>7946</v>
      </c>
      <c r="C2974" s="4">
        <v>32964</v>
      </c>
      <c r="D2974" s="3"/>
      <c r="E2974" s="5">
        <v>0</v>
      </c>
      <c r="F2974" s="3" t="s">
        <v>7947</v>
      </c>
      <c r="G2974" s="3" t="s">
        <v>7948</v>
      </c>
      <c r="H2974" s="4">
        <v>33688</v>
      </c>
      <c r="I2974" s="3" t="s">
        <v>98</v>
      </c>
      <c r="J2974" s="6">
        <v>10500</v>
      </c>
      <c r="K2974" s="3" t="s">
        <v>16267</v>
      </c>
      <c r="L2974" s="3"/>
      <c r="M2974" s="3"/>
    </row>
    <row r="2975" spans="1:13" s="1" customFormat="1" ht="14.9" customHeight="1" x14ac:dyDescent="0.2">
      <c r="A2975" s="3" t="s">
        <v>276</v>
      </c>
      <c r="B2975" s="3" t="s">
        <v>348</v>
      </c>
      <c r="C2975" s="4">
        <v>32964</v>
      </c>
      <c r="D2975" s="3" t="s">
        <v>349</v>
      </c>
      <c r="E2975" s="5">
        <v>2097.4</v>
      </c>
      <c r="F2975" s="3" t="s">
        <v>350</v>
      </c>
      <c r="G2975" s="3" t="s">
        <v>57</v>
      </c>
      <c r="H2975" s="4">
        <v>45864</v>
      </c>
      <c r="I2975" s="3" t="s">
        <v>147</v>
      </c>
      <c r="J2975" s="6">
        <v>13750</v>
      </c>
      <c r="K2975" s="3" t="s">
        <v>16267</v>
      </c>
      <c r="L2975" s="3" t="s">
        <v>16267</v>
      </c>
      <c r="M2975" s="3"/>
    </row>
    <row r="2976" spans="1:13" s="1" customFormat="1" ht="14.9" customHeight="1" x14ac:dyDescent="0.2">
      <c r="A2976" s="3" t="s">
        <v>276</v>
      </c>
      <c r="B2976" s="3" t="s">
        <v>1149</v>
      </c>
      <c r="C2976" s="4">
        <v>32964</v>
      </c>
      <c r="D2976" s="3" t="s">
        <v>1150</v>
      </c>
      <c r="E2976" s="5">
        <v>0</v>
      </c>
      <c r="F2976" s="3" t="s">
        <v>1151</v>
      </c>
      <c r="G2976" s="3" t="s">
        <v>57</v>
      </c>
      <c r="H2976" s="4">
        <v>38657</v>
      </c>
      <c r="I2976" s="3" t="s">
        <v>704</v>
      </c>
      <c r="J2976" s="6">
        <v>5800</v>
      </c>
      <c r="K2976" s="3" t="s">
        <v>16267</v>
      </c>
      <c r="L2976" s="3"/>
      <c r="M2976" s="3"/>
    </row>
    <row r="2977" spans="1:13" s="1" customFormat="1" ht="14.9" customHeight="1" x14ac:dyDescent="0.2">
      <c r="A2977" s="3" t="s">
        <v>48</v>
      </c>
      <c r="B2977" s="3" t="s">
        <v>4479</v>
      </c>
      <c r="C2977" s="4">
        <v>43023</v>
      </c>
      <c r="D2977" s="3"/>
      <c r="E2977" s="5">
        <v>0</v>
      </c>
      <c r="F2977" s="3" t="s">
        <v>4480</v>
      </c>
      <c r="G2977" s="3" t="s">
        <v>4481</v>
      </c>
      <c r="H2977" s="4">
        <v>43023</v>
      </c>
      <c r="I2977" s="3" t="s">
        <v>98</v>
      </c>
      <c r="J2977" s="6">
        <v>8900</v>
      </c>
      <c r="K2977" s="3" t="s">
        <v>16267</v>
      </c>
      <c r="L2977" s="3"/>
      <c r="M2977" s="3"/>
    </row>
    <row r="2978" spans="1:13" s="1" customFormat="1" ht="14.9" customHeight="1" x14ac:dyDescent="0.2">
      <c r="A2978" s="3" t="s">
        <v>276</v>
      </c>
      <c r="B2978" s="3" t="s">
        <v>1982</v>
      </c>
      <c r="C2978" s="4">
        <v>32964</v>
      </c>
      <c r="D2978" s="3"/>
      <c r="E2978" s="5">
        <v>0</v>
      </c>
      <c r="F2978" s="3" t="s">
        <v>1983</v>
      </c>
      <c r="G2978" s="3" t="s">
        <v>57</v>
      </c>
      <c r="H2978" s="4">
        <v>44986</v>
      </c>
      <c r="I2978" s="3" t="s">
        <v>1984</v>
      </c>
      <c r="J2978" s="6">
        <v>1075</v>
      </c>
      <c r="K2978" s="3"/>
      <c r="L2978" s="3"/>
      <c r="M2978" s="3"/>
    </row>
    <row r="2979" spans="1:13" s="1" customFormat="1" ht="14.9" customHeight="1" x14ac:dyDescent="0.2">
      <c r="A2979" s="3" t="s">
        <v>276</v>
      </c>
      <c r="B2979" s="3" t="s">
        <v>10833</v>
      </c>
      <c r="C2979" s="4">
        <v>32964</v>
      </c>
      <c r="D2979" s="3" t="s">
        <v>10834</v>
      </c>
      <c r="E2979" s="5">
        <v>11956</v>
      </c>
      <c r="F2979" s="3" t="s">
        <v>10835</v>
      </c>
      <c r="G2979" s="3" t="s">
        <v>195</v>
      </c>
      <c r="H2979" s="4">
        <v>36052</v>
      </c>
      <c r="I2979" s="3" t="s">
        <v>98</v>
      </c>
      <c r="J2979" s="6">
        <v>30500</v>
      </c>
      <c r="K2979" s="3" t="s">
        <v>16267</v>
      </c>
      <c r="L2979" s="3"/>
      <c r="M2979" s="3"/>
    </row>
    <row r="2980" spans="1:13" s="1" customFormat="1" ht="14.9" customHeight="1" x14ac:dyDescent="0.2">
      <c r="A2980" s="3" t="s">
        <v>276</v>
      </c>
      <c r="B2980" s="3" t="s">
        <v>15506</v>
      </c>
      <c r="C2980" s="4">
        <v>32964</v>
      </c>
      <c r="D2980" s="3" t="s">
        <v>15507</v>
      </c>
      <c r="E2980" s="5">
        <v>0</v>
      </c>
      <c r="F2980" s="3" t="s">
        <v>15508</v>
      </c>
      <c r="G2980" s="3" t="s">
        <v>57</v>
      </c>
      <c r="H2980" s="4">
        <v>44803</v>
      </c>
      <c r="I2980" s="3" t="s">
        <v>147</v>
      </c>
      <c r="J2980" s="6">
        <v>10500</v>
      </c>
      <c r="K2980" s="3" t="s">
        <v>16267</v>
      </c>
      <c r="L2980" s="3"/>
      <c r="M2980" s="3"/>
    </row>
    <row r="2981" spans="1:13" s="1" customFormat="1" ht="14.9" customHeight="1" x14ac:dyDescent="0.2">
      <c r="A2981" s="3" t="s">
        <v>276</v>
      </c>
      <c r="B2981" s="3" t="s">
        <v>4180</v>
      </c>
      <c r="C2981" s="4">
        <v>37773</v>
      </c>
      <c r="D2981" s="3"/>
      <c r="E2981" s="5">
        <v>0</v>
      </c>
      <c r="F2981" s="3" t="s">
        <v>4181</v>
      </c>
      <c r="G2981" s="3" t="s">
        <v>57</v>
      </c>
      <c r="H2981" s="4">
        <v>45299</v>
      </c>
      <c r="I2981" s="3" t="s">
        <v>138</v>
      </c>
      <c r="J2981" s="6">
        <v>7800</v>
      </c>
      <c r="K2981" s="3" t="s">
        <v>16267</v>
      </c>
      <c r="L2981" s="3"/>
      <c r="M2981" s="3"/>
    </row>
    <row r="2982" spans="1:13" s="1" customFormat="1" ht="14.9" customHeight="1" x14ac:dyDescent="0.2">
      <c r="A2982" s="3" t="s">
        <v>276</v>
      </c>
      <c r="B2982" s="3" t="s">
        <v>15492</v>
      </c>
      <c r="C2982" s="4">
        <v>32964</v>
      </c>
      <c r="D2982" s="3" t="s">
        <v>15493</v>
      </c>
      <c r="E2982" s="5">
        <v>1880</v>
      </c>
      <c r="F2982" s="3" t="s">
        <v>15494</v>
      </c>
      <c r="G2982" s="3" t="s">
        <v>57</v>
      </c>
      <c r="H2982" s="4">
        <v>43914</v>
      </c>
      <c r="I2982" s="3" t="s">
        <v>704</v>
      </c>
      <c r="J2982" s="6">
        <v>14500</v>
      </c>
      <c r="K2982" s="3" t="s">
        <v>16267</v>
      </c>
      <c r="L2982" s="3" t="s">
        <v>16267</v>
      </c>
      <c r="M2982" s="3"/>
    </row>
    <row r="2983" spans="1:13" s="1" customFormat="1" ht="14.9" customHeight="1" x14ac:dyDescent="0.2">
      <c r="A2983" s="3" t="s">
        <v>276</v>
      </c>
      <c r="B2983" s="3" t="s">
        <v>7390</v>
      </c>
      <c r="C2983" s="4">
        <v>32964</v>
      </c>
      <c r="D2983" s="3"/>
      <c r="E2983" s="5">
        <v>2508.8000000000002</v>
      </c>
      <c r="F2983" s="3" t="s">
        <v>7391</v>
      </c>
      <c r="G2983" s="3" t="s">
        <v>57</v>
      </c>
      <c r="H2983" s="4">
        <v>45945</v>
      </c>
      <c r="I2983" s="3" t="s">
        <v>98</v>
      </c>
      <c r="J2983" s="6">
        <v>6400</v>
      </c>
      <c r="K2983" s="3" t="s">
        <v>16267</v>
      </c>
      <c r="L2983" s="3"/>
      <c r="M2983" s="3"/>
    </row>
    <row r="2984" spans="1:13" s="1" customFormat="1" ht="14.9" customHeight="1" x14ac:dyDescent="0.2">
      <c r="A2984" s="3" t="s">
        <v>276</v>
      </c>
      <c r="B2984" s="3" t="s">
        <v>5901</v>
      </c>
      <c r="C2984" s="4">
        <v>41155</v>
      </c>
      <c r="D2984" s="3"/>
      <c r="E2984" s="5">
        <v>0</v>
      </c>
      <c r="F2984" s="3" t="s">
        <v>5902</v>
      </c>
      <c r="G2984" s="3" t="s">
        <v>5903</v>
      </c>
      <c r="H2984" s="4">
        <v>45999</v>
      </c>
      <c r="I2984" s="3" t="s">
        <v>98</v>
      </c>
      <c r="J2984" s="6">
        <v>5500</v>
      </c>
      <c r="K2984" s="3" t="s">
        <v>16267</v>
      </c>
      <c r="L2984" s="3"/>
      <c r="M2984" s="3"/>
    </row>
    <row r="2985" spans="1:13" s="1" customFormat="1" ht="14.9" customHeight="1" x14ac:dyDescent="0.2">
      <c r="A2985" s="3" t="s">
        <v>276</v>
      </c>
      <c r="B2985" s="3" t="s">
        <v>6207</v>
      </c>
      <c r="C2985" s="4">
        <v>41718</v>
      </c>
      <c r="D2985" s="3"/>
      <c r="E2985" s="5">
        <v>0</v>
      </c>
      <c r="F2985" s="3" t="s">
        <v>6208</v>
      </c>
      <c r="G2985" s="3" t="s">
        <v>57</v>
      </c>
      <c r="H2985" s="4">
        <v>43533</v>
      </c>
      <c r="I2985" s="3" t="s">
        <v>98</v>
      </c>
      <c r="J2985" s="6">
        <v>5800</v>
      </c>
      <c r="K2985" s="3" t="s">
        <v>16267</v>
      </c>
      <c r="L2985" s="3"/>
      <c r="M2985" s="3"/>
    </row>
    <row r="2986" spans="1:13" s="1" customFormat="1" ht="14.9" customHeight="1" x14ac:dyDescent="0.2">
      <c r="A2986" s="3" t="s">
        <v>276</v>
      </c>
      <c r="B2986" s="3" t="s">
        <v>14217</v>
      </c>
      <c r="C2986" s="4">
        <v>41155</v>
      </c>
      <c r="D2986" s="3" t="s">
        <v>14215</v>
      </c>
      <c r="E2986" s="5">
        <v>752.64</v>
      </c>
      <c r="F2986" s="3" t="s">
        <v>14218</v>
      </c>
      <c r="G2986" s="3" t="s">
        <v>12095</v>
      </c>
      <c r="H2986" s="4">
        <v>41155</v>
      </c>
      <c r="I2986" s="3" t="s">
        <v>98</v>
      </c>
      <c r="J2986" s="6">
        <v>9600</v>
      </c>
      <c r="K2986" s="3" t="s">
        <v>16267</v>
      </c>
      <c r="L2986" s="3"/>
      <c r="M2986" s="3"/>
    </row>
    <row r="2987" spans="1:13" s="1" customFormat="1" ht="14.9" customHeight="1" x14ac:dyDescent="0.2">
      <c r="A2987" s="3" t="s">
        <v>276</v>
      </c>
      <c r="B2987" s="3" t="s">
        <v>15474</v>
      </c>
      <c r="C2987" s="4">
        <v>41155</v>
      </c>
      <c r="D2987" s="3" t="s">
        <v>15475</v>
      </c>
      <c r="E2987" s="5">
        <v>0</v>
      </c>
      <c r="F2987" s="3" t="s">
        <v>15476</v>
      </c>
      <c r="G2987" s="3" t="s">
        <v>57</v>
      </c>
      <c r="H2987" s="4">
        <v>44663</v>
      </c>
      <c r="I2987" s="3" t="s">
        <v>6288</v>
      </c>
      <c r="J2987" s="6">
        <v>5600</v>
      </c>
      <c r="K2987" s="3" t="s">
        <v>16267</v>
      </c>
      <c r="L2987" s="3"/>
      <c r="M2987" s="3"/>
    </row>
    <row r="2988" spans="1:13" s="1" customFormat="1" ht="14.9" customHeight="1" x14ac:dyDescent="0.2">
      <c r="A2988" s="3" t="s">
        <v>276</v>
      </c>
      <c r="B2988" s="3" t="s">
        <v>15209</v>
      </c>
      <c r="C2988" s="4">
        <v>41155</v>
      </c>
      <c r="D2988" s="3" t="s">
        <v>15210</v>
      </c>
      <c r="E2988" s="5">
        <v>0</v>
      </c>
      <c r="F2988" s="3" t="s">
        <v>15211</v>
      </c>
      <c r="G2988" s="3" t="s">
        <v>57</v>
      </c>
      <c r="H2988" s="4">
        <v>41155</v>
      </c>
      <c r="I2988" s="3" t="s">
        <v>15212</v>
      </c>
      <c r="J2988" s="6">
        <v>10250</v>
      </c>
      <c r="K2988" s="3" t="s">
        <v>16267</v>
      </c>
      <c r="L2988" s="3"/>
      <c r="M2988" s="3"/>
    </row>
    <row r="2989" spans="1:13" s="1" customFormat="1" ht="14.9" customHeight="1" x14ac:dyDescent="0.2">
      <c r="A2989" s="3" t="s">
        <v>276</v>
      </c>
      <c r="B2989" s="3" t="s">
        <v>15213</v>
      </c>
      <c r="C2989" s="4">
        <v>41760</v>
      </c>
      <c r="D2989" s="3" t="s">
        <v>15210</v>
      </c>
      <c r="E2989" s="5">
        <v>3255.08</v>
      </c>
      <c r="F2989" s="3" t="s">
        <v>15214</v>
      </c>
      <c r="G2989" s="3" t="s">
        <v>57</v>
      </c>
      <c r="H2989" s="4">
        <v>41760</v>
      </c>
      <c r="I2989" s="3" t="s">
        <v>98</v>
      </c>
      <c r="J2989" s="6">
        <v>9400</v>
      </c>
      <c r="K2989" s="3" t="s">
        <v>16267</v>
      </c>
      <c r="L2989" s="3" t="s">
        <v>16267</v>
      </c>
      <c r="M2989" s="3"/>
    </row>
    <row r="2990" spans="1:13" s="1" customFormat="1" ht="14.9" customHeight="1" x14ac:dyDescent="0.2">
      <c r="A2990" s="3" t="s">
        <v>276</v>
      </c>
      <c r="B2990" s="3" t="s">
        <v>12628</v>
      </c>
      <c r="C2990" s="4">
        <v>42522</v>
      </c>
      <c r="D2990" s="3" t="s">
        <v>12629</v>
      </c>
      <c r="E2990" s="5">
        <v>0</v>
      </c>
      <c r="F2990" s="3" t="s">
        <v>12630</v>
      </c>
      <c r="G2990" s="3" t="s">
        <v>57</v>
      </c>
      <c r="H2990" s="4">
        <v>42522</v>
      </c>
      <c r="I2990" s="3" t="s">
        <v>98</v>
      </c>
      <c r="J2990" s="6">
        <v>12000</v>
      </c>
      <c r="K2990" s="3" t="s">
        <v>16267</v>
      </c>
      <c r="L2990" s="3"/>
      <c r="M2990" s="3"/>
    </row>
    <row r="2991" spans="1:13" s="1" customFormat="1" ht="14.9" customHeight="1" x14ac:dyDescent="0.2">
      <c r="A2991" s="3" t="s">
        <v>276</v>
      </c>
      <c r="B2991" s="3" t="s">
        <v>5073</v>
      </c>
      <c r="C2991" s="4">
        <v>45809</v>
      </c>
      <c r="D2991" s="3"/>
      <c r="E2991" s="5">
        <v>0</v>
      </c>
      <c r="F2991" s="3" t="s">
        <v>5074</v>
      </c>
      <c r="G2991" s="3" t="s">
        <v>57</v>
      </c>
      <c r="H2991" s="4">
        <v>45809</v>
      </c>
      <c r="I2991" s="3" t="s">
        <v>98</v>
      </c>
      <c r="J2991" s="6">
        <v>8500</v>
      </c>
      <c r="K2991" s="3"/>
      <c r="L2991" s="3"/>
      <c r="M2991" s="3"/>
    </row>
    <row r="2992" spans="1:13" s="1" customFormat="1" ht="14.9" customHeight="1" x14ac:dyDescent="0.2">
      <c r="A2992" s="3" t="s">
        <v>276</v>
      </c>
      <c r="B2992" s="3" t="s">
        <v>6291</v>
      </c>
      <c r="C2992" s="4">
        <v>41594</v>
      </c>
      <c r="D2992" s="3"/>
      <c r="E2992" s="5">
        <v>0</v>
      </c>
      <c r="F2992" s="3" t="s">
        <v>6292</v>
      </c>
      <c r="G2992" s="3" t="s">
        <v>57</v>
      </c>
      <c r="H2992" s="4">
        <v>45962</v>
      </c>
      <c r="I2992" s="3"/>
      <c r="J2992" s="6">
        <v>7800</v>
      </c>
      <c r="K2992" s="3"/>
      <c r="L2992" s="3"/>
      <c r="M2992" s="3"/>
    </row>
    <row r="2993" spans="1:13" s="1" customFormat="1" ht="14.9" customHeight="1" x14ac:dyDescent="0.2">
      <c r="A2993" s="3" t="s">
        <v>276</v>
      </c>
      <c r="B2993" s="3" t="s">
        <v>5473</v>
      </c>
      <c r="C2993" s="4">
        <v>41594</v>
      </c>
      <c r="D2993" s="3"/>
      <c r="E2993" s="5">
        <v>800</v>
      </c>
      <c r="F2993" s="3" t="s">
        <v>5474</v>
      </c>
      <c r="G2993" s="3" t="s">
        <v>57</v>
      </c>
      <c r="H2993" s="4">
        <v>46082</v>
      </c>
      <c r="I2993" s="3" t="s">
        <v>5475</v>
      </c>
      <c r="J2993" s="6">
        <v>13000</v>
      </c>
      <c r="K2993" s="3" t="s">
        <v>16267</v>
      </c>
      <c r="L2993" s="3" t="s">
        <v>16267</v>
      </c>
      <c r="M2993" s="3"/>
    </row>
    <row r="2994" spans="1:13" s="1" customFormat="1" ht="14.9" customHeight="1" x14ac:dyDescent="0.2">
      <c r="A2994" s="3" t="s">
        <v>276</v>
      </c>
      <c r="B2994" s="3" t="s">
        <v>11086</v>
      </c>
      <c r="C2994" s="4">
        <v>41718</v>
      </c>
      <c r="D2994" s="3"/>
      <c r="E2994" s="5">
        <v>0</v>
      </c>
      <c r="F2994" s="3" t="s">
        <v>11087</v>
      </c>
      <c r="G2994" s="3" t="s">
        <v>11088</v>
      </c>
      <c r="H2994" s="4">
        <v>44094</v>
      </c>
      <c r="I2994" s="3" t="s">
        <v>98</v>
      </c>
      <c r="J2994" s="6">
        <v>6800</v>
      </c>
      <c r="K2994" s="3"/>
      <c r="L2994" s="3"/>
      <c r="M2994" s="3"/>
    </row>
    <row r="2995" spans="1:13" s="1" customFormat="1" ht="14.9" customHeight="1" x14ac:dyDescent="0.2">
      <c r="A2995" s="3" t="s">
        <v>276</v>
      </c>
      <c r="B2995" s="3" t="s">
        <v>12336</v>
      </c>
      <c r="C2995" s="4">
        <v>44228</v>
      </c>
      <c r="D2995" s="3"/>
      <c r="E2995" s="5">
        <v>0</v>
      </c>
      <c r="F2995" s="3" t="s">
        <v>12337</v>
      </c>
      <c r="G2995" s="3" t="s">
        <v>12338</v>
      </c>
      <c r="H2995" s="4">
        <v>44228</v>
      </c>
      <c r="I2995" s="3" t="s">
        <v>98</v>
      </c>
      <c r="J2995" s="6">
        <v>11750</v>
      </c>
      <c r="K2995" s="3" t="s">
        <v>16267</v>
      </c>
      <c r="L2995" s="3"/>
      <c r="M2995" s="3"/>
    </row>
    <row r="2996" spans="1:13" s="1" customFormat="1" ht="14.9" customHeight="1" x14ac:dyDescent="0.2">
      <c r="A2996" s="3" t="s">
        <v>276</v>
      </c>
      <c r="B2996" s="3" t="s">
        <v>11303</v>
      </c>
      <c r="C2996" s="4">
        <v>32964</v>
      </c>
      <c r="D2996" s="3" t="s">
        <v>11304</v>
      </c>
      <c r="E2996" s="5">
        <v>6114.35</v>
      </c>
      <c r="F2996" s="3" t="s">
        <v>11305</v>
      </c>
      <c r="G2996" s="3" t="s">
        <v>11306</v>
      </c>
      <c r="H2996" s="4">
        <v>42110</v>
      </c>
      <c r="I2996" s="3" t="s">
        <v>98</v>
      </c>
      <c r="J2996" s="6">
        <v>18750</v>
      </c>
      <c r="K2996" s="3" t="s">
        <v>16267</v>
      </c>
      <c r="L2996" s="3" t="s">
        <v>16267</v>
      </c>
      <c r="M2996" s="3"/>
    </row>
    <row r="2997" spans="1:13" s="1" customFormat="1" ht="14.9" customHeight="1" x14ac:dyDescent="0.2">
      <c r="A2997" s="3" t="s">
        <v>276</v>
      </c>
      <c r="B2997" s="3" t="s">
        <v>9009</v>
      </c>
      <c r="C2997" s="4">
        <v>32964</v>
      </c>
      <c r="D2997" s="3"/>
      <c r="E2997" s="5">
        <v>0</v>
      </c>
      <c r="F2997" s="3" t="s">
        <v>9010</v>
      </c>
      <c r="G2997" s="3" t="s">
        <v>57</v>
      </c>
      <c r="H2997" s="4">
        <v>45658</v>
      </c>
      <c r="I2997" s="3" t="s">
        <v>218</v>
      </c>
      <c r="J2997" s="6">
        <v>11250</v>
      </c>
      <c r="K2997" s="3" t="s">
        <v>16267</v>
      </c>
      <c r="L2997" s="3"/>
      <c r="M2997" s="3" t="s">
        <v>16267</v>
      </c>
    </row>
    <row r="2998" spans="1:13" s="1" customFormat="1" ht="14.9" customHeight="1" x14ac:dyDescent="0.2">
      <c r="A2998" s="3" t="s">
        <v>276</v>
      </c>
      <c r="B2998" s="3" t="s">
        <v>15499</v>
      </c>
      <c r="C2998" s="4">
        <v>34943</v>
      </c>
      <c r="D2998" s="3" t="s">
        <v>15500</v>
      </c>
      <c r="E2998" s="5">
        <v>27271.15</v>
      </c>
      <c r="F2998" s="3" t="s">
        <v>15501</v>
      </c>
      <c r="G2998" s="3" t="s">
        <v>13013</v>
      </c>
      <c r="H2998" s="4">
        <v>43862</v>
      </c>
      <c r="I2998" s="3" t="s">
        <v>2603</v>
      </c>
      <c r="J2998" s="6">
        <v>68500</v>
      </c>
      <c r="K2998" s="3" t="s">
        <v>16267</v>
      </c>
      <c r="L2998" s="3" t="s">
        <v>16267</v>
      </c>
      <c r="M2998" s="3"/>
    </row>
    <row r="2999" spans="1:13" s="1" customFormat="1" ht="14.9" customHeight="1" x14ac:dyDescent="0.2">
      <c r="A2999" s="3" t="s">
        <v>276</v>
      </c>
      <c r="B2999" s="3" t="s">
        <v>10300</v>
      </c>
      <c r="C2999" s="4">
        <v>45171</v>
      </c>
      <c r="D2999" s="3"/>
      <c r="E2999" s="5">
        <v>0</v>
      </c>
      <c r="F2999" s="3" t="s">
        <v>10301</v>
      </c>
      <c r="G2999" s="3" t="s">
        <v>10302</v>
      </c>
      <c r="H2999" s="4">
        <v>45171</v>
      </c>
      <c r="I2999" s="3" t="s">
        <v>27</v>
      </c>
      <c r="J2999" s="6">
        <v>2350</v>
      </c>
      <c r="K2999" s="3"/>
      <c r="L2999" s="3"/>
      <c r="M2999" s="3"/>
    </row>
    <row r="3000" spans="1:13" s="1" customFormat="1" ht="14.9" customHeight="1" x14ac:dyDescent="0.2">
      <c r="A3000" s="3" t="s">
        <v>276</v>
      </c>
      <c r="B3000" s="3" t="s">
        <v>1778</v>
      </c>
      <c r="C3000" s="4">
        <v>45171</v>
      </c>
      <c r="D3000" s="3" t="s">
        <v>1779</v>
      </c>
      <c r="E3000" s="5">
        <v>1878.5</v>
      </c>
      <c r="F3000" s="3" t="s">
        <v>1780</v>
      </c>
      <c r="G3000" s="3" t="s">
        <v>1695</v>
      </c>
      <c r="H3000" s="4">
        <v>45171</v>
      </c>
      <c r="I3000" s="3" t="s">
        <v>27</v>
      </c>
      <c r="J3000" s="6">
        <v>4250</v>
      </c>
      <c r="K3000" s="3"/>
      <c r="L3000" s="3"/>
      <c r="M3000" s="3"/>
    </row>
    <row r="3001" spans="1:13" s="1" customFormat="1" ht="14.9" customHeight="1" x14ac:dyDescent="0.2">
      <c r="A3001" s="3" t="s">
        <v>276</v>
      </c>
      <c r="B3001" s="3" t="s">
        <v>7323</v>
      </c>
      <c r="C3001" s="4">
        <v>41276</v>
      </c>
      <c r="D3001" s="3" t="s">
        <v>7324</v>
      </c>
      <c r="E3001" s="5">
        <v>88200</v>
      </c>
      <c r="F3001" s="3" t="s">
        <v>7325</v>
      </c>
      <c r="G3001" s="3" t="s">
        <v>57</v>
      </c>
      <c r="H3001" s="4">
        <v>44260</v>
      </c>
      <c r="I3001" s="3" t="s">
        <v>103</v>
      </c>
      <c r="J3001" s="6">
        <v>180000</v>
      </c>
      <c r="K3001" s="3"/>
      <c r="L3001" s="3"/>
      <c r="M3001" s="3"/>
    </row>
    <row r="3002" spans="1:13" s="1" customFormat="1" ht="14.9" customHeight="1" x14ac:dyDescent="0.2">
      <c r="A3002" s="3" t="s">
        <v>276</v>
      </c>
      <c r="B3002" s="3" t="s">
        <v>7539</v>
      </c>
      <c r="C3002" s="4">
        <v>43678</v>
      </c>
      <c r="D3002" s="3"/>
      <c r="E3002" s="5">
        <v>0</v>
      </c>
      <c r="F3002" s="3" t="s">
        <v>7540</v>
      </c>
      <c r="G3002" s="3" t="s">
        <v>7541</v>
      </c>
      <c r="H3002" s="4">
        <v>43678</v>
      </c>
      <c r="I3002" s="3" t="s">
        <v>7542</v>
      </c>
      <c r="J3002" s="6">
        <v>280</v>
      </c>
      <c r="K3002" s="3"/>
      <c r="L3002" s="3"/>
      <c r="M3002" s="3"/>
    </row>
    <row r="3003" spans="1:13" s="1" customFormat="1" ht="14.9" customHeight="1" x14ac:dyDescent="0.2">
      <c r="A3003" s="3" t="s">
        <v>276</v>
      </c>
      <c r="B3003" s="3" t="s">
        <v>11275</v>
      </c>
      <c r="C3003" s="4">
        <v>38805</v>
      </c>
      <c r="D3003" s="3" t="s">
        <v>11272</v>
      </c>
      <c r="E3003" s="5">
        <v>20802.060000000001</v>
      </c>
      <c r="F3003" s="3" t="s">
        <v>11276</v>
      </c>
      <c r="G3003" s="3" t="s">
        <v>11274</v>
      </c>
      <c r="H3003" s="4">
        <v>38909</v>
      </c>
      <c r="I3003" s="3" t="s">
        <v>157</v>
      </c>
      <c r="J3003" s="6">
        <v>55000</v>
      </c>
      <c r="K3003" s="3"/>
      <c r="L3003" s="3"/>
      <c r="M3003" s="3"/>
    </row>
    <row r="3004" spans="1:13" s="1" customFormat="1" ht="14.9" customHeight="1" x14ac:dyDescent="0.2">
      <c r="A3004" s="3" t="s">
        <v>276</v>
      </c>
      <c r="B3004" s="3" t="s">
        <v>2722</v>
      </c>
      <c r="C3004" s="4">
        <v>42490</v>
      </c>
      <c r="D3004" s="3" t="s">
        <v>2723</v>
      </c>
      <c r="E3004" s="5">
        <v>4417.75</v>
      </c>
      <c r="F3004" s="3" t="s">
        <v>2724</v>
      </c>
      <c r="G3004" s="3" t="s">
        <v>2725</v>
      </c>
      <c r="H3004" s="4">
        <v>45420</v>
      </c>
      <c r="I3004" s="3" t="s">
        <v>2726</v>
      </c>
      <c r="J3004" s="6">
        <v>18500</v>
      </c>
      <c r="K3004" s="3" t="s">
        <v>16267</v>
      </c>
      <c r="L3004" s="3" t="s">
        <v>16267</v>
      </c>
      <c r="M3004" s="3"/>
    </row>
    <row r="3005" spans="1:13" s="1" customFormat="1" ht="14.9" customHeight="1" x14ac:dyDescent="0.2">
      <c r="A3005" s="3" t="s">
        <v>276</v>
      </c>
      <c r="B3005" s="3" t="s">
        <v>8710</v>
      </c>
      <c r="C3005" s="4">
        <v>42490</v>
      </c>
      <c r="D3005" s="3"/>
      <c r="E3005" s="5">
        <v>0</v>
      </c>
      <c r="F3005" s="3" t="s">
        <v>8711</v>
      </c>
      <c r="G3005" s="3" t="s">
        <v>57</v>
      </c>
      <c r="H3005" s="4">
        <v>42490</v>
      </c>
      <c r="I3005" s="3" t="s">
        <v>530</v>
      </c>
      <c r="J3005" s="6">
        <v>9100</v>
      </c>
      <c r="K3005" s="3"/>
      <c r="L3005" s="3"/>
      <c r="M3005" s="3"/>
    </row>
    <row r="3006" spans="1:13" s="1" customFormat="1" ht="14.9" customHeight="1" x14ac:dyDescent="0.2">
      <c r="A3006" s="3" t="s">
        <v>276</v>
      </c>
      <c r="B3006" s="3" t="s">
        <v>12460</v>
      </c>
      <c r="C3006" s="4">
        <v>45078</v>
      </c>
      <c r="D3006" s="3" t="s">
        <v>12461</v>
      </c>
      <c r="E3006" s="5">
        <v>3491.8</v>
      </c>
      <c r="F3006" s="3" t="s">
        <v>12462</v>
      </c>
      <c r="G3006" s="3" t="s">
        <v>12463</v>
      </c>
      <c r="H3006" s="4">
        <v>45839</v>
      </c>
      <c r="I3006" s="3" t="s">
        <v>27</v>
      </c>
      <c r="J3006" s="6">
        <v>7900</v>
      </c>
      <c r="K3006" s="3"/>
      <c r="L3006" s="3"/>
      <c r="M3006" s="3"/>
    </row>
    <row r="3007" spans="1:13" s="1" customFormat="1" ht="14.9" customHeight="1" x14ac:dyDescent="0.2">
      <c r="A3007" s="3" t="s">
        <v>276</v>
      </c>
      <c r="B3007" s="3" t="s">
        <v>1233</v>
      </c>
      <c r="C3007" s="4">
        <v>45078</v>
      </c>
      <c r="D3007" s="3" t="s">
        <v>1234</v>
      </c>
      <c r="E3007" s="5">
        <v>800</v>
      </c>
      <c r="F3007" s="3" t="s">
        <v>1235</v>
      </c>
      <c r="G3007" s="3" t="s">
        <v>1236</v>
      </c>
      <c r="H3007" s="4">
        <v>45078</v>
      </c>
      <c r="I3007" s="3" t="s">
        <v>93</v>
      </c>
      <c r="J3007" s="6">
        <v>15750</v>
      </c>
      <c r="K3007" s="3"/>
      <c r="L3007" s="3" t="s">
        <v>16267</v>
      </c>
      <c r="M3007" s="3"/>
    </row>
    <row r="3008" spans="1:13" s="1" customFormat="1" ht="14.9" customHeight="1" x14ac:dyDescent="0.2">
      <c r="A3008" s="3" t="s">
        <v>276</v>
      </c>
      <c r="B3008" s="3" t="s">
        <v>15062</v>
      </c>
      <c r="C3008" s="4">
        <v>45047</v>
      </c>
      <c r="D3008" s="3" t="s">
        <v>15063</v>
      </c>
      <c r="E3008" s="5">
        <v>0</v>
      </c>
      <c r="F3008" s="3" t="s">
        <v>15064</v>
      </c>
      <c r="G3008" s="3" t="s">
        <v>1236</v>
      </c>
      <c r="H3008" s="4">
        <v>45047</v>
      </c>
      <c r="I3008" s="3" t="s">
        <v>142</v>
      </c>
      <c r="J3008" s="6">
        <v>1400</v>
      </c>
      <c r="K3008" s="3"/>
      <c r="L3008" s="3"/>
      <c r="M3008" s="3"/>
    </row>
    <row r="3009" spans="1:13" s="1" customFormat="1" ht="14.9" customHeight="1" x14ac:dyDescent="0.2">
      <c r="A3009" s="3" t="s">
        <v>276</v>
      </c>
      <c r="B3009" s="3" t="s">
        <v>2055</v>
      </c>
      <c r="C3009" s="4">
        <v>44075</v>
      </c>
      <c r="D3009" s="3" t="s">
        <v>2056</v>
      </c>
      <c r="E3009" s="5">
        <v>0</v>
      </c>
      <c r="F3009" s="3" t="s">
        <v>2057</v>
      </c>
      <c r="G3009" s="3" t="s">
        <v>2058</v>
      </c>
      <c r="H3009" s="4">
        <v>44774</v>
      </c>
      <c r="I3009" s="3" t="s">
        <v>27</v>
      </c>
      <c r="J3009" s="6">
        <v>1975</v>
      </c>
      <c r="K3009" s="3"/>
      <c r="L3009" s="3"/>
      <c r="M3009" s="3"/>
    </row>
    <row r="3010" spans="1:13" s="1" customFormat="1" ht="14.9" customHeight="1" x14ac:dyDescent="0.2">
      <c r="A3010" s="3" t="s">
        <v>276</v>
      </c>
      <c r="B3010" s="3" t="s">
        <v>1781</v>
      </c>
      <c r="C3010" s="4">
        <v>44013</v>
      </c>
      <c r="D3010" s="3" t="s">
        <v>1779</v>
      </c>
      <c r="E3010" s="5">
        <v>0</v>
      </c>
      <c r="F3010" s="3" t="s">
        <v>1782</v>
      </c>
      <c r="G3010" s="3" t="s">
        <v>1695</v>
      </c>
      <c r="H3010" s="4">
        <v>45597</v>
      </c>
      <c r="I3010" s="3" t="s">
        <v>27</v>
      </c>
      <c r="J3010" s="6">
        <v>1975</v>
      </c>
      <c r="K3010" s="3"/>
      <c r="L3010" s="3"/>
      <c r="M3010" s="3"/>
    </row>
    <row r="3011" spans="1:13" s="1" customFormat="1" ht="14.9" customHeight="1" x14ac:dyDescent="0.2">
      <c r="A3011" s="3" t="s">
        <v>276</v>
      </c>
      <c r="B3011" s="3" t="s">
        <v>12648</v>
      </c>
      <c r="C3011" s="4">
        <v>42826</v>
      </c>
      <c r="D3011" s="3" t="s">
        <v>12649</v>
      </c>
      <c r="E3011" s="5">
        <v>0</v>
      </c>
      <c r="F3011" s="3" t="s">
        <v>12650</v>
      </c>
      <c r="G3011" s="3" t="s">
        <v>12651</v>
      </c>
      <c r="H3011" s="4">
        <v>44682</v>
      </c>
      <c r="I3011" s="3" t="s">
        <v>27</v>
      </c>
      <c r="J3011" s="6">
        <v>4050</v>
      </c>
      <c r="K3011" s="3"/>
      <c r="L3011" s="3"/>
      <c r="M3011" s="3"/>
    </row>
    <row r="3012" spans="1:13" s="1" customFormat="1" ht="14.9" customHeight="1" x14ac:dyDescent="0.2">
      <c r="A3012" s="3" t="s">
        <v>276</v>
      </c>
      <c r="B3012" s="3" t="s">
        <v>1985</v>
      </c>
      <c r="C3012" s="4">
        <v>44013</v>
      </c>
      <c r="D3012" s="3" t="s">
        <v>1986</v>
      </c>
      <c r="E3012" s="5">
        <v>0</v>
      </c>
      <c r="F3012" s="3" t="s">
        <v>1987</v>
      </c>
      <c r="G3012" s="3" t="s">
        <v>57</v>
      </c>
      <c r="H3012" s="4">
        <v>44652</v>
      </c>
      <c r="I3012" s="3" t="s">
        <v>27</v>
      </c>
      <c r="J3012" s="6">
        <v>6200</v>
      </c>
      <c r="K3012" s="3"/>
      <c r="L3012" s="3"/>
      <c r="M3012" s="3"/>
    </row>
    <row r="3013" spans="1:13" s="1" customFormat="1" ht="14.9" customHeight="1" x14ac:dyDescent="0.2">
      <c r="A3013" s="3" t="s">
        <v>276</v>
      </c>
      <c r="B3013" s="3" t="s">
        <v>2572</v>
      </c>
      <c r="C3013" s="4">
        <v>44013</v>
      </c>
      <c r="D3013" s="3" t="s">
        <v>2573</v>
      </c>
      <c r="E3013" s="5">
        <v>1060.8</v>
      </c>
      <c r="F3013" s="3" t="s">
        <v>2574</v>
      </c>
      <c r="G3013" s="3" t="s">
        <v>57</v>
      </c>
      <c r="H3013" s="4">
        <v>44652</v>
      </c>
      <c r="I3013" s="3" t="s">
        <v>27</v>
      </c>
      <c r="J3013" s="6">
        <v>2400</v>
      </c>
      <c r="K3013" s="3"/>
      <c r="L3013" s="3"/>
      <c r="M3013" s="3"/>
    </row>
    <row r="3014" spans="1:13" s="1" customFormat="1" ht="14.9" customHeight="1" x14ac:dyDescent="0.2">
      <c r="A3014" s="3" t="s">
        <v>276</v>
      </c>
      <c r="B3014" s="3" t="s">
        <v>3961</v>
      </c>
      <c r="C3014" s="4">
        <v>42826</v>
      </c>
      <c r="D3014" s="3" t="s">
        <v>3962</v>
      </c>
      <c r="E3014" s="5">
        <v>773.5</v>
      </c>
      <c r="F3014" s="3" t="s">
        <v>3963</v>
      </c>
      <c r="G3014" s="3" t="s">
        <v>57</v>
      </c>
      <c r="H3014" s="4">
        <v>42826</v>
      </c>
      <c r="I3014" s="3" t="s">
        <v>27</v>
      </c>
      <c r="J3014" s="6">
        <v>1750</v>
      </c>
      <c r="K3014" s="3"/>
      <c r="L3014" s="3"/>
      <c r="M3014" s="3"/>
    </row>
    <row r="3015" spans="1:13" s="1" customFormat="1" ht="14.9" customHeight="1" x14ac:dyDescent="0.2">
      <c r="A3015" s="3" t="s">
        <v>276</v>
      </c>
      <c r="B3015" s="3" t="s">
        <v>1692</v>
      </c>
      <c r="C3015" s="4">
        <v>43739</v>
      </c>
      <c r="D3015" s="3" t="s">
        <v>1693</v>
      </c>
      <c r="E3015" s="5">
        <v>850.85</v>
      </c>
      <c r="F3015" s="3" t="s">
        <v>1694</v>
      </c>
      <c r="G3015" s="3" t="s">
        <v>1695</v>
      </c>
      <c r="H3015" s="4">
        <v>46113</v>
      </c>
      <c r="I3015" s="3" t="s">
        <v>27</v>
      </c>
      <c r="J3015" s="6">
        <v>1925</v>
      </c>
      <c r="K3015" s="3"/>
      <c r="L3015" s="3"/>
      <c r="M3015" s="3"/>
    </row>
    <row r="3016" spans="1:13" s="1" customFormat="1" ht="14.9" customHeight="1" x14ac:dyDescent="0.2">
      <c r="A3016" s="3" t="s">
        <v>276</v>
      </c>
      <c r="B3016" s="3" t="s">
        <v>6505</v>
      </c>
      <c r="C3016" s="4">
        <v>44075</v>
      </c>
      <c r="D3016" s="3" t="s">
        <v>6506</v>
      </c>
      <c r="E3016" s="5">
        <v>0</v>
      </c>
      <c r="F3016" s="3" t="s">
        <v>6507</v>
      </c>
      <c r="G3016" s="3" t="s">
        <v>6508</v>
      </c>
      <c r="H3016" s="4">
        <v>46054</v>
      </c>
      <c r="I3016" s="3" t="s">
        <v>27</v>
      </c>
      <c r="J3016" s="6">
        <v>3500</v>
      </c>
      <c r="K3016" s="3"/>
      <c r="L3016" s="3"/>
      <c r="M3016" s="3"/>
    </row>
    <row r="3017" spans="1:13" s="1" customFormat="1" ht="14.9" customHeight="1" x14ac:dyDescent="0.2">
      <c r="A3017" s="3" t="s">
        <v>276</v>
      </c>
      <c r="B3017" s="3" t="s">
        <v>11043</v>
      </c>
      <c r="C3017" s="4">
        <v>43374</v>
      </c>
      <c r="D3017" s="3" t="s">
        <v>11044</v>
      </c>
      <c r="E3017" s="5">
        <v>0</v>
      </c>
      <c r="F3017" s="3" t="s">
        <v>11045</v>
      </c>
      <c r="G3017" s="3" t="s">
        <v>10302</v>
      </c>
      <c r="H3017" s="4">
        <v>45017</v>
      </c>
      <c r="I3017" s="3" t="s">
        <v>27</v>
      </c>
      <c r="J3017" s="6">
        <v>6700</v>
      </c>
      <c r="K3017" s="3"/>
      <c r="L3017" s="3"/>
      <c r="M3017" s="3"/>
    </row>
    <row r="3018" spans="1:13" s="1" customFormat="1" ht="14.9" customHeight="1" x14ac:dyDescent="0.2">
      <c r="A3018" s="3" t="s">
        <v>276</v>
      </c>
      <c r="B3018" s="3" t="s">
        <v>11040</v>
      </c>
      <c r="C3018" s="4">
        <v>44105</v>
      </c>
      <c r="D3018" s="3" t="s">
        <v>11041</v>
      </c>
      <c r="E3018" s="5">
        <v>0</v>
      </c>
      <c r="F3018" s="3" t="s">
        <v>11042</v>
      </c>
      <c r="G3018" s="3" t="s">
        <v>57</v>
      </c>
      <c r="H3018" s="4">
        <v>45839</v>
      </c>
      <c r="I3018" s="3" t="s">
        <v>27</v>
      </c>
      <c r="J3018" s="6">
        <v>6400</v>
      </c>
      <c r="K3018" s="3"/>
      <c r="L3018" s="3"/>
      <c r="M3018" s="3"/>
    </row>
    <row r="3019" spans="1:13" s="1" customFormat="1" ht="14.9" customHeight="1" x14ac:dyDescent="0.2">
      <c r="A3019" s="3" t="s">
        <v>276</v>
      </c>
      <c r="B3019" s="3" t="s">
        <v>1783</v>
      </c>
      <c r="C3019" s="4">
        <v>43374</v>
      </c>
      <c r="D3019" s="3" t="s">
        <v>1779</v>
      </c>
      <c r="E3019" s="5">
        <v>2298.4</v>
      </c>
      <c r="F3019" s="3" t="s">
        <v>1784</v>
      </c>
      <c r="G3019" s="3" t="s">
        <v>1695</v>
      </c>
      <c r="H3019" s="4">
        <v>45748</v>
      </c>
      <c r="I3019" s="3" t="s">
        <v>27</v>
      </c>
      <c r="J3019" s="6">
        <v>5200</v>
      </c>
      <c r="K3019" s="3"/>
      <c r="L3019" s="3"/>
      <c r="M3019" s="3"/>
    </row>
    <row r="3020" spans="1:13" s="1" customFormat="1" ht="14.9" customHeight="1" x14ac:dyDescent="0.2">
      <c r="A3020" s="3" t="s">
        <v>276</v>
      </c>
      <c r="B3020" s="3" t="s">
        <v>1785</v>
      </c>
      <c r="C3020" s="4">
        <v>44105</v>
      </c>
      <c r="D3020" s="3" t="s">
        <v>1779</v>
      </c>
      <c r="E3020" s="5">
        <v>2298.4</v>
      </c>
      <c r="F3020" s="3" t="s">
        <v>1786</v>
      </c>
      <c r="G3020" s="3" t="s">
        <v>1695</v>
      </c>
      <c r="H3020" s="4">
        <v>45748</v>
      </c>
      <c r="I3020" s="3" t="s">
        <v>27</v>
      </c>
      <c r="J3020" s="6">
        <v>5200</v>
      </c>
      <c r="K3020" s="3"/>
      <c r="L3020" s="3"/>
      <c r="M3020" s="3"/>
    </row>
    <row r="3021" spans="1:13" s="1" customFormat="1" ht="14.9" customHeight="1" x14ac:dyDescent="0.2">
      <c r="A3021" s="3" t="s">
        <v>276</v>
      </c>
      <c r="B3021" s="3" t="s">
        <v>3794</v>
      </c>
      <c r="C3021" s="4">
        <v>45536</v>
      </c>
      <c r="D3021" s="3"/>
      <c r="E3021" s="5">
        <v>0</v>
      </c>
      <c r="F3021" s="3" t="s">
        <v>3795</v>
      </c>
      <c r="G3021" s="3" t="s">
        <v>3796</v>
      </c>
      <c r="H3021" s="4">
        <v>45536</v>
      </c>
      <c r="I3021" s="3" t="s">
        <v>3121</v>
      </c>
      <c r="J3021" s="6">
        <v>9700</v>
      </c>
      <c r="K3021" s="3"/>
      <c r="L3021" s="3"/>
      <c r="M3021" s="3"/>
    </row>
    <row r="3022" spans="1:13" s="1" customFormat="1" ht="14.9" customHeight="1" x14ac:dyDescent="0.2">
      <c r="A3022" s="3" t="s">
        <v>276</v>
      </c>
      <c r="B3022" s="3" t="s">
        <v>3521</v>
      </c>
      <c r="C3022" s="4">
        <v>45536</v>
      </c>
      <c r="D3022" s="3"/>
      <c r="E3022" s="5">
        <v>0</v>
      </c>
      <c r="F3022" s="3" t="s">
        <v>3522</v>
      </c>
      <c r="G3022" s="3" t="s">
        <v>3523</v>
      </c>
      <c r="H3022" s="4">
        <v>46054</v>
      </c>
      <c r="I3022" s="3" t="s">
        <v>3121</v>
      </c>
      <c r="J3022" s="6">
        <v>3950</v>
      </c>
      <c r="K3022" s="3"/>
      <c r="L3022" s="3"/>
      <c r="M3022" s="3"/>
    </row>
    <row r="3023" spans="1:13" s="1" customFormat="1" ht="14.9" customHeight="1" x14ac:dyDescent="0.2">
      <c r="A3023" s="3" t="s">
        <v>276</v>
      </c>
      <c r="B3023" s="3" t="s">
        <v>12396</v>
      </c>
      <c r="C3023" s="4">
        <v>45139</v>
      </c>
      <c r="D3023" s="3" t="s">
        <v>12397</v>
      </c>
      <c r="E3023" s="5">
        <v>0</v>
      </c>
      <c r="F3023" s="3" t="s">
        <v>12398</v>
      </c>
      <c r="G3023" s="3" t="s">
        <v>57</v>
      </c>
      <c r="H3023" s="4">
        <v>46161</v>
      </c>
      <c r="I3023" s="3" t="s">
        <v>27</v>
      </c>
      <c r="J3023" s="6">
        <v>9900</v>
      </c>
      <c r="K3023" s="3"/>
      <c r="L3023" s="3"/>
      <c r="M3023" s="3"/>
    </row>
    <row r="3024" spans="1:13" s="1" customFormat="1" ht="14.9" customHeight="1" x14ac:dyDescent="0.2">
      <c r="A3024" s="3" t="s">
        <v>276</v>
      </c>
      <c r="B3024" s="3" t="s">
        <v>9477</v>
      </c>
      <c r="C3024" s="4">
        <v>37986</v>
      </c>
      <c r="D3024" s="3"/>
      <c r="E3024" s="5">
        <v>1309.8800000000001</v>
      </c>
      <c r="F3024" s="3" t="s">
        <v>9478</v>
      </c>
      <c r="G3024" s="3" t="s">
        <v>9479</v>
      </c>
      <c r="H3024" s="4">
        <v>38808</v>
      </c>
      <c r="I3024" s="3" t="s">
        <v>641</v>
      </c>
      <c r="J3024" s="6">
        <v>3400</v>
      </c>
      <c r="K3024" s="3"/>
      <c r="L3024" s="3"/>
      <c r="M3024" s="3"/>
    </row>
    <row r="3025" spans="1:13" s="1" customFormat="1" ht="14.9" customHeight="1" x14ac:dyDescent="0.2">
      <c r="A3025" s="3" t="s">
        <v>276</v>
      </c>
      <c r="B3025" s="3" t="s">
        <v>9480</v>
      </c>
      <c r="C3025" s="4">
        <v>38443</v>
      </c>
      <c r="D3025" s="3"/>
      <c r="E3025" s="5">
        <v>4401.18</v>
      </c>
      <c r="F3025" s="3" t="s">
        <v>9481</v>
      </c>
      <c r="G3025" s="3" t="s">
        <v>9479</v>
      </c>
      <c r="H3025" s="4">
        <v>38443</v>
      </c>
      <c r="I3025" s="3" t="s">
        <v>9482</v>
      </c>
      <c r="J3025" s="6">
        <v>10500</v>
      </c>
      <c r="K3025" s="3"/>
      <c r="L3025" s="3"/>
      <c r="M3025" s="3"/>
    </row>
    <row r="3026" spans="1:13" s="1" customFormat="1" ht="14.9" customHeight="1" x14ac:dyDescent="0.2">
      <c r="A3026" s="3" t="s">
        <v>276</v>
      </c>
      <c r="B3026" s="3" t="s">
        <v>13910</v>
      </c>
      <c r="C3026" s="4">
        <v>45017</v>
      </c>
      <c r="D3026" s="3" t="s">
        <v>13904</v>
      </c>
      <c r="E3026" s="5">
        <v>497.25</v>
      </c>
      <c r="F3026" s="3" t="s">
        <v>13911</v>
      </c>
      <c r="G3026" s="3" t="s">
        <v>3560</v>
      </c>
      <c r="H3026" s="4">
        <v>45017</v>
      </c>
      <c r="I3026" s="3" t="s">
        <v>3641</v>
      </c>
      <c r="J3026" s="6">
        <v>1125</v>
      </c>
      <c r="K3026" s="3"/>
      <c r="L3026" s="3"/>
      <c r="M3026" s="3"/>
    </row>
    <row r="3027" spans="1:13" s="1" customFormat="1" ht="14.9" customHeight="1" x14ac:dyDescent="0.2">
      <c r="A3027" s="3" t="s">
        <v>276</v>
      </c>
      <c r="B3027" s="3" t="s">
        <v>11103</v>
      </c>
      <c r="C3027" s="4">
        <v>38443</v>
      </c>
      <c r="D3027" s="3" t="s">
        <v>11104</v>
      </c>
      <c r="E3027" s="5">
        <v>9061</v>
      </c>
      <c r="F3027" s="3" t="s">
        <v>11105</v>
      </c>
      <c r="G3027" s="3" t="s">
        <v>11106</v>
      </c>
      <c r="H3027" s="4">
        <v>43103</v>
      </c>
      <c r="I3027" s="3" t="s">
        <v>345</v>
      </c>
      <c r="J3027" s="6">
        <v>20500</v>
      </c>
      <c r="K3027" s="3"/>
      <c r="L3027" s="3"/>
      <c r="M3027" s="3"/>
    </row>
    <row r="3028" spans="1:13" s="1" customFormat="1" ht="14.9" customHeight="1" x14ac:dyDescent="0.2">
      <c r="A3028" s="3" t="s">
        <v>276</v>
      </c>
      <c r="B3028" s="3" t="s">
        <v>15489</v>
      </c>
      <c r="C3028" s="4">
        <v>40422</v>
      </c>
      <c r="D3028" s="3" t="s">
        <v>15490</v>
      </c>
      <c r="E3028" s="5">
        <v>800</v>
      </c>
      <c r="F3028" s="3" t="s">
        <v>15491</v>
      </c>
      <c r="G3028" s="3" t="s">
        <v>57</v>
      </c>
      <c r="H3028" s="4">
        <v>40422</v>
      </c>
      <c r="I3028" s="3" t="s">
        <v>1640</v>
      </c>
      <c r="J3028" s="6">
        <v>25000</v>
      </c>
      <c r="K3028" s="3"/>
      <c r="L3028" s="3" t="s">
        <v>16267</v>
      </c>
      <c r="M3028" s="3"/>
    </row>
    <row r="3029" spans="1:13" s="1" customFormat="1" ht="14.9" customHeight="1" x14ac:dyDescent="0.2">
      <c r="A3029" s="3" t="s">
        <v>276</v>
      </c>
      <c r="B3029" s="3" t="s">
        <v>14246</v>
      </c>
      <c r="C3029" s="4">
        <v>40422</v>
      </c>
      <c r="D3029" s="3" t="s">
        <v>14247</v>
      </c>
      <c r="E3029" s="5">
        <v>8580</v>
      </c>
      <c r="F3029" s="3" t="s">
        <v>14248</v>
      </c>
      <c r="G3029" s="3" t="s">
        <v>14249</v>
      </c>
      <c r="H3029" s="4">
        <v>40422</v>
      </c>
      <c r="I3029" s="3" t="s">
        <v>14250</v>
      </c>
      <c r="J3029" s="6">
        <v>97500</v>
      </c>
      <c r="K3029" s="3" t="s">
        <v>16267</v>
      </c>
      <c r="L3029" s="3"/>
      <c r="M3029" s="3"/>
    </row>
    <row r="3030" spans="1:13" s="1" customFormat="1" ht="14.9" customHeight="1" x14ac:dyDescent="0.2">
      <c r="A3030" s="3" t="s">
        <v>276</v>
      </c>
      <c r="B3030" s="3" t="s">
        <v>10423</v>
      </c>
      <c r="C3030" s="4">
        <v>38488</v>
      </c>
      <c r="D3030" s="3" t="s">
        <v>10420</v>
      </c>
      <c r="E3030" s="5">
        <v>2587.1999999999998</v>
      </c>
      <c r="F3030" s="3" t="s">
        <v>10424</v>
      </c>
      <c r="G3030" s="3" t="s">
        <v>10422</v>
      </c>
      <c r="H3030" s="4">
        <v>45748</v>
      </c>
      <c r="I3030" s="3" t="s">
        <v>157</v>
      </c>
      <c r="J3030" s="6">
        <v>6600</v>
      </c>
      <c r="K3030" s="3" t="s">
        <v>16267</v>
      </c>
      <c r="L3030" s="3"/>
      <c r="M3030" s="3"/>
    </row>
    <row r="3031" spans="1:13" s="1" customFormat="1" ht="14.9" customHeight="1" x14ac:dyDescent="0.2">
      <c r="A3031" s="3" t="s">
        <v>276</v>
      </c>
      <c r="B3031" s="3" t="s">
        <v>10425</v>
      </c>
      <c r="C3031" s="4">
        <v>38488</v>
      </c>
      <c r="D3031" s="3" t="s">
        <v>10420</v>
      </c>
      <c r="E3031" s="5">
        <v>1509.2</v>
      </c>
      <c r="F3031" s="3" t="s">
        <v>10426</v>
      </c>
      <c r="G3031" s="3" t="s">
        <v>10422</v>
      </c>
      <c r="H3031" s="4">
        <v>45748</v>
      </c>
      <c r="I3031" s="3" t="s">
        <v>157</v>
      </c>
      <c r="J3031" s="6">
        <v>3850</v>
      </c>
      <c r="K3031" s="3" t="s">
        <v>16267</v>
      </c>
      <c r="L3031" s="3"/>
      <c r="M3031" s="3"/>
    </row>
    <row r="3032" spans="1:13" s="1" customFormat="1" ht="14.9" customHeight="1" x14ac:dyDescent="0.2">
      <c r="A3032" s="3" t="s">
        <v>276</v>
      </c>
      <c r="B3032" s="3" t="s">
        <v>1715</v>
      </c>
      <c r="C3032" s="4">
        <v>32964</v>
      </c>
      <c r="D3032" s="3" t="s">
        <v>1716</v>
      </c>
      <c r="E3032" s="5">
        <v>11620.46</v>
      </c>
      <c r="F3032" s="3" t="s">
        <v>1717</v>
      </c>
      <c r="G3032" s="3" t="s">
        <v>1718</v>
      </c>
      <c r="H3032" s="4">
        <v>32964</v>
      </c>
      <c r="I3032" s="3" t="s">
        <v>1719</v>
      </c>
      <c r="J3032" s="6">
        <v>42750</v>
      </c>
      <c r="K3032" s="3" t="s">
        <v>16267</v>
      </c>
      <c r="L3032" s="3" t="s">
        <v>16267</v>
      </c>
      <c r="M3032" s="3"/>
    </row>
    <row r="3033" spans="1:13" s="1" customFormat="1" ht="14.9" customHeight="1" x14ac:dyDescent="0.2">
      <c r="A3033" s="3" t="s">
        <v>276</v>
      </c>
      <c r="B3033" s="3" t="s">
        <v>13431</v>
      </c>
      <c r="C3033" s="4">
        <v>43617</v>
      </c>
      <c r="D3033" s="3"/>
      <c r="E3033" s="5">
        <v>0</v>
      </c>
      <c r="F3033" s="3" t="s">
        <v>13432</v>
      </c>
      <c r="G3033" s="3" t="s">
        <v>57</v>
      </c>
      <c r="H3033" s="4">
        <v>43739</v>
      </c>
      <c r="I3033" s="3" t="s">
        <v>157</v>
      </c>
      <c r="J3033" s="6">
        <v>4000</v>
      </c>
      <c r="K3033" s="3"/>
      <c r="L3033" s="3"/>
      <c r="M3033" s="3"/>
    </row>
    <row r="3034" spans="1:13" s="1" customFormat="1" ht="14.9" customHeight="1" x14ac:dyDescent="0.2">
      <c r="A3034" s="3" t="s">
        <v>276</v>
      </c>
      <c r="B3034" s="3" t="s">
        <v>15495</v>
      </c>
      <c r="C3034" s="4">
        <v>40550</v>
      </c>
      <c r="D3034" s="3" t="s">
        <v>15496</v>
      </c>
      <c r="E3034" s="5">
        <v>1754.34</v>
      </c>
      <c r="F3034" s="3" t="s">
        <v>15497</v>
      </c>
      <c r="G3034" s="3" t="s">
        <v>15498</v>
      </c>
      <c r="H3034" s="4">
        <v>42491</v>
      </c>
      <c r="I3034" s="3" t="s">
        <v>21</v>
      </c>
      <c r="J3034" s="6">
        <v>14250</v>
      </c>
      <c r="K3034" s="3" t="s">
        <v>16267</v>
      </c>
      <c r="L3034" s="3" t="s">
        <v>16267</v>
      </c>
      <c r="M3034" s="3"/>
    </row>
    <row r="3035" spans="1:13" s="1" customFormat="1" ht="14.9" customHeight="1" x14ac:dyDescent="0.2">
      <c r="A3035" s="3" t="s">
        <v>276</v>
      </c>
      <c r="B3035" s="3" t="s">
        <v>2548</v>
      </c>
      <c r="C3035" s="4">
        <v>41000</v>
      </c>
      <c r="D3035" s="3" t="s">
        <v>2549</v>
      </c>
      <c r="E3035" s="5">
        <v>2740.4</v>
      </c>
      <c r="F3035" s="3" t="s">
        <v>2550</v>
      </c>
      <c r="G3035" s="3" t="s">
        <v>2551</v>
      </c>
      <c r="H3035" s="4">
        <v>41000</v>
      </c>
      <c r="I3035" s="3" t="s">
        <v>27</v>
      </c>
      <c r="J3035" s="6">
        <v>6200</v>
      </c>
      <c r="K3035" s="3"/>
      <c r="L3035" s="3"/>
      <c r="M3035" s="3"/>
    </row>
    <row r="3036" spans="1:13" s="1" customFormat="1" ht="14.9" customHeight="1" x14ac:dyDescent="0.2">
      <c r="A3036" s="3" t="s">
        <v>276</v>
      </c>
      <c r="B3036" s="3" t="s">
        <v>8979</v>
      </c>
      <c r="C3036" s="4">
        <v>40269</v>
      </c>
      <c r="D3036" s="3"/>
      <c r="E3036" s="5">
        <v>0</v>
      </c>
      <c r="F3036" s="3" t="s">
        <v>8980</v>
      </c>
      <c r="G3036" s="3" t="s">
        <v>8981</v>
      </c>
      <c r="H3036" s="4">
        <v>40269</v>
      </c>
      <c r="I3036" s="3" t="s">
        <v>8982</v>
      </c>
      <c r="J3036" s="6">
        <v>3200</v>
      </c>
      <c r="K3036" s="3" t="s">
        <v>16267</v>
      </c>
      <c r="L3036" s="3"/>
      <c r="M3036" s="3"/>
    </row>
    <row r="3037" spans="1:13" s="1" customFormat="1" ht="14.9" customHeight="1" x14ac:dyDescent="0.2">
      <c r="A3037" s="3" t="s">
        <v>276</v>
      </c>
      <c r="B3037" s="3" t="s">
        <v>11137</v>
      </c>
      <c r="C3037" s="4">
        <v>43682</v>
      </c>
      <c r="D3037" s="3" t="s">
        <v>11138</v>
      </c>
      <c r="E3037" s="5">
        <v>0</v>
      </c>
      <c r="F3037" s="3" t="s">
        <v>11139</v>
      </c>
      <c r="G3037" s="3" t="s">
        <v>11140</v>
      </c>
      <c r="H3037" s="4">
        <v>43682</v>
      </c>
      <c r="I3037" s="3" t="s">
        <v>68</v>
      </c>
      <c r="J3037" s="6">
        <v>4650</v>
      </c>
      <c r="K3037" s="3"/>
      <c r="L3037" s="3"/>
      <c r="M3037" s="3"/>
    </row>
    <row r="3038" spans="1:13" s="1" customFormat="1" ht="14.9" customHeight="1" x14ac:dyDescent="0.2">
      <c r="A3038" s="3" t="s">
        <v>276</v>
      </c>
      <c r="B3038" s="3" t="s">
        <v>2822</v>
      </c>
      <c r="C3038" s="4">
        <v>43769</v>
      </c>
      <c r="D3038" s="3" t="s">
        <v>2823</v>
      </c>
      <c r="E3038" s="5">
        <v>0</v>
      </c>
      <c r="F3038" s="3" t="s">
        <v>2824</v>
      </c>
      <c r="G3038" s="3" t="s">
        <v>2825</v>
      </c>
      <c r="H3038" s="4">
        <v>43769</v>
      </c>
      <c r="I3038" s="3" t="s">
        <v>27</v>
      </c>
      <c r="J3038" s="6">
        <v>1800</v>
      </c>
      <c r="K3038" s="3"/>
      <c r="L3038" s="3"/>
      <c r="M3038" s="3"/>
    </row>
    <row r="3039" spans="1:13" s="1" customFormat="1" ht="14.9" customHeight="1" x14ac:dyDescent="0.2">
      <c r="A3039" s="3" t="s">
        <v>276</v>
      </c>
      <c r="B3039" s="3" t="s">
        <v>12731</v>
      </c>
      <c r="C3039" s="4">
        <v>43769</v>
      </c>
      <c r="D3039" s="3" t="s">
        <v>12732</v>
      </c>
      <c r="E3039" s="5">
        <v>0</v>
      </c>
      <c r="F3039" s="3" t="s">
        <v>12733</v>
      </c>
      <c r="G3039" s="3" t="s">
        <v>12734</v>
      </c>
      <c r="H3039" s="4">
        <v>43899</v>
      </c>
      <c r="I3039" s="3" t="s">
        <v>27</v>
      </c>
      <c r="J3039" s="6">
        <v>1800</v>
      </c>
      <c r="K3039" s="3"/>
      <c r="L3039" s="3"/>
      <c r="M3039" s="3"/>
    </row>
    <row r="3040" spans="1:13" s="1" customFormat="1" ht="14.9" customHeight="1" x14ac:dyDescent="0.2">
      <c r="A3040" s="3" t="s">
        <v>276</v>
      </c>
      <c r="B3040" s="3" t="s">
        <v>8829</v>
      </c>
      <c r="C3040" s="4">
        <v>43770</v>
      </c>
      <c r="D3040" s="3"/>
      <c r="E3040" s="5">
        <v>0</v>
      </c>
      <c r="F3040" s="3" t="s">
        <v>8830</v>
      </c>
      <c r="G3040" s="3" t="s">
        <v>57</v>
      </c>
      <c r="H3040" s="4">
        <v>45507</v>
      </c>
      <c r="I3040" s="3" t="s">
        <v>142</v>
      </c>
      <c r="J3040" s="6">
        <v>6000</v>
      </c>
      <c r="K3040" s="3"/>
      <c r="L3040" s="3"/>
      <c r="M3040" s="3"/>
    </row>
    <row r="3041" spans="1:13" s="1" customFormat="1" ht="14.9" customHeight="1" x14ac:dyDescent="0.2">
      <c r="A3041" s="3" t="s">
        <v>276</v>
      </c>
      <c r="B3041" s="3" t="s">
        <v>8831</v>
      </c>
      <c r="C3041" s="4">
        <v>42937</v>
      </c>
      <c r="D3041" s="3"/>
      <c r="E3041" s="5">
        <v>4862</v>
      </c>
      <c r="F3041" s="3" t="s">
        <v>8832</v>
      </c>
      <c r="G3041" s="3" t="s">
        <v>57</v>
      </c>
      <c r="H3041" s="4">
        <v>45474</v>
      </c>
      <c r="I3041" s="3" t="s">
        <v>142</v>
      </c>
      <c r="J3041" s="6">
        <v>11000</v>
      </c>
      <c r="K3041" s="3"/>
      <c r="L3041" s="3"/>
      <c r="M3041" s="3"/>
    </row>
    <row r="3042" spans="1:13" s="1" customFormat="1" ht="14.9" customHeight="1" x14ac:dyDescent="0.2">
      <c r="A3042" s="3" t="s">
        <v>276</v>
      </c>
      <c r="B3042" s="3" t="s">
        <v>13359</v>
      </c>
      <c r="C3042" s="4">
        <v>43374</v>
      </c>
      <c r="D3042" s="3" t="s">
        <v>13360</v>
      </c>
      <c r="E3042" s="5">
        <v>8177</v>
      </c>
      <c r="F3042" s="3" t="s">
        <v>13361</v>
      </c>
      <c r="G3042" s="3" t="s">
        <v>13362</v>
      </c>
      <c r="H3042" s="4">
        <v>43374</v>
      </c>
      <c r="I3042" s="3" t="s">
        <v>142</v>
      </c>
      <c r="J3042" s="6">
        <v>18500</v>
      </c>
      <c r="K3042" s="3"/>
      <c r="L3042" s="3"/>
      <c r="M3042" s="3"/>
    </row>
    <row r="3043" spans="1:13" s="1" customFormat="1" ht="14.9" customHeight="1" x14ac:dyDescent="0.2">
      <c r="A3043" s="3" t="s">
        <v>276</v>
      </c>
      <c r="B3043" s="3" t="s">
        <v>15022</v>
      </c>
      <c r="C3043" s="4">
        <v>45122</v>
      </c>
      <c r="D3043" s="3" t="s">
        <v>15023</v>
      </c>
      <c r="E3043" s="5">
        <v>0</v>
      </c>
      <c r="F3043" s="3" t="s">
        <v>15024</v>
      </c>
      <c r="G3043" s="3" t="s">
        <v>15025</v>
      </c>
      <c r="H3043" s="4">
        <v>45536</v>
      </c>
      <c r="I3043" s="3" t="s">
        <v>68</v>
      </c>
      <c r="J3043" s="6">
        <v>8300</v>
      </c>
      <c r="K3043" s="3"/>
      <c r="L3043" s="3"/>
      <c r="M3043" s="3"/>
    </row>
    <row r="3044" spans="1:13" s="1" customFormat="1" ht="14.9" customHeight="1" x14ac:dyDescent="0.2">
      <c r="A3044" s="3" t="s">
        <v>276</v>
      </c>
      <c r="B3044" s="3" t="s">
        <v>8643</v>
      </c>
      <c r="C3044" s="4">
        <v>42826</v>
      </c>
      <c r="D3044" s="3"/>
      <c r="E3044" s="5">
        <v>0</v>
      </c>
      <c r="F3044" s="3" t="s">
        <v>8644</v>
      </c>
      <c r="G3044" s="3" t="s">
        <v>57</v>
      </c>
      <c r="H3044" s="4">
        <v>42826</v>
      </c>
      <c r="I3044" s="3" t="s">
        <v>8645</v>
      </c>
      <c r="J3044" s="6">
        <v>4600</v>
      </c>
      <c r="K3044" s="3"/>
      <c r="L3044" s="3"/>
      <c r="M3044" s="3"/>
    </row>
    <row r="3045" spans="1:13" s="1" customFormat="1" ht="14.9" customHeight="1" x14ac:dyDescent="0.2">
      <c r="A3045" s="3" t="s">
        <v>276</v>
      </c>
      <c r="B3045" s="3" t="s">
        <v>9119</v>
      </c>
      <c r="C3045" s="4">
        <v>43709</v>
      </c>
      <c r="D3045" s="3"/>
      <c r="E3045" s="5">
        <v>0</v>
      </c>
      <c r="F3045" s="3" t="s">
        <v>9120</v>
      </c>
      <c r="G3045" s="3" t="s">
        <v>9121</v>
      </c>
      <c r="H3045" s="4">
        <v>44613</v>
      </c>
      <c r="I3045" s="3" t="s">
        <v>157</v>
      </c>
      <c r="J3045" s="6">
        <v>2175</v>
      </c>
      <c r="K3045" s="3"/>
      <c r="L3045" s="3"/>
      <c r="M3045" s="3"/>
    </row>
    <row r="3046" spans="1:13" s="1" customFormat="1" ht="14.9" customHeight="1" x14ac:dyDescent="0.2">
      <c r="A3046" s="3" t="s">
        <v>276</v>
      </c>
      <c r="B3046" s="3" t="s">
        <v>9324</v>
      </c>
      <c r="C3046" s="4">
        <v>43389</v>
      </c>
      <c r="D3046" s="3"/>
      <c r="E3046" s="5">
        <v>0</v>
      </c>
      <c r="F3046" s="3" t="s">
        <v>9325</v>
      </c>
      <c r="G3046" s="3" t="s">
        <v>9326</v>
      </c>
      <c r="H3046" s="4">
        <v>45434</v>
      </c>
      <c r="I3046" s="3" t="s">
        <v>68</v>
      </c>
      <c r="J3046" s="6">
        <v>1750</v>
      </c>
      <c r="K3046" s="3"/>
      <c r="L3046" s="3"/>
      <c r="M3046" s="3"/>
    </row>
    <row r="3047" spans="1:13" s="1" customFormat="1" ht="14.9" customHeight="1" x14ac:dyDescent="0.2">
      <c r="A3047" s="3" t="s">
        <v>276</v>
      </c>
      <c r="B3047" s="3" t="s">
        <v>10358</v>
      </c>
      <c r="C3047" s="4">
        <v>43739</v>
      </c>
      <c r="D3047" s="3"/>
      <c r="E3047" s="5">
        <v>0</v>
      </c>
      <c r="F3047" s="3" t="s">
        <v>10359</v>
      </c>
      <c r="G3047" s="3" t="s">
        <v>10360</v>
      </c>
      <c r="H3047" s="4">
        <v>43739</v>
      </c>
      <c r="I3047" s="3" t="s">
        <v>157</v>
      </c>
      <c r="J3047" s="6">
        <v>2000</v>
      </c>
      <c r="K3047" s="3"/>
      <c r="L3047" s="3"/>
      <c r="M3047" s="3"/>
    </row>
    <row r="3048" spans="1:13" s="1" customFormat="1" ht="14.9" customHeight="1" x14ac:dyDescent="0.2">
      <c r="A3048" s="3" t="s">
        <v>276</v>
      </c>
      <c r="B3048" s="3" t="s">
        <v>12131</v>
      </c>
      <c r="C3048" s="4">
        <v>45170</v>
      </c>
      <c r="D3048" s="3"/>
      <c r="E3048" s="5">
        <v>0</v>
      </c>
      <c r="F3048" s="3" t="s">
        <v>12132</v>
      </c>
      <c r="G3048" s="3" t="s">
        <v>12120</v>
      </c>
      <c r="H3048" s="4">
        <v>45170</v>
      </c>
      <c r="I3048" s="3" t="s">
        <v>68</v>
      </c>
      <c r="J3048" s="6">
        <v>3350</v>
      </c>
      <c r="K3048" s="3"/>
      <c r="L3048" s="3"/>
      <c r="M3048" s="3"/>
    </row>
    <row r="3049" spans="1:13" s="1" customFormat="1" ht="14.9" customHeight="1" x14ac:dyDescent="0.2">
      <c r="A3049" s="3" t="s">
        <v>276</v>
      </c>
      <c r="B3049" s="3" t="s">
        <v>8824</v>
      </c>
      <c r="C3049" s="4">
        <v>45170</v>
      </c>
      <c r="D3049" s="3"/>
      <c r="E3049" s="5">
        <v>0</v>
      </c>
      <c r="F3049" s="3" t="s">
        <v>8825</v>
      </c>
      <c r="G3049" s="3" t="s">
        <v>8826</v>
      </c>
      <c r="H3049" s="4">
        <v>45170</v>
      </c>
      <c r="I3049" s="3" t="s">
        <v>68</v>
      </c>
      <c r="J3049" s="6">
        <v>8000</v>
      </c>
      <c r="K3049" s="3"/>
      <c r="L3049" s="3"/>
      <c r="M3049" s="3"/>
    </row>
    <row r="3050" spans="1:13" s="1" customFormat="1" ht="14.9" customHeight="1" x14ac:dyDescent="0.2">
      <c r="A3050" s="3" t="s">
        <v>276</v>
      </c>
      <c r="B3050" s="3" t="s">
        <v>7500</v>
      </c>
      <c r="C3050" s="4">
        <v>45170</v>
      </c>
      <c r="D3050" s="3"/>
      <c r="E3050" s="5">
        <v>0</v>
      </c>
      <c r="F3050" s="3" t="s">
        <v>7501</v>
      </c>
      <c r="G3050" s="3" t="s">
        <v>7502</v>
      </c>
      <c r="H3050" s="4">
        <v>45170</v>
      </c>
      <c r="I3050" s="3" t="s">
        <v>68</v>
      </c>
      <c r="J3050" s="6">
        <v>1875</v>
      </c>
      <c r="K3050" s="3"/>
      <c r="L3050" s="3"/>
      <c r="M3050" s="3"/>
    </row>
    <row r="3051" spans="1:13" s="1" customFormat="1" ht="14.9" customHeight="1" x14ac:dyDescent="0.2">
      <c r="A3051" s="3" t="s">
        <v>276</v>
      </c>
      <c r="B3051" s="3" t="s">
        <v>12133</v>
      </c>
      <c r="C3051" s="4">
        <v>45170</v>
      </c>
      <c r="D3051" s="3"/>
      <c r="E3051" s="5">
        <v>0</v>
      </c>
      <c r="F3051" s="3" t="s">
        <v>12134</v>
      </c>
      <c r="G3051" s="3" t="s">
        <v>12120</v>
      </c>
      <c r="H3051" s="4">
        <v>45231</v>
      </c>
      <c r="I3051" s="3" t="s">
        <v>68</v>
      </c>
      <c r="J3051" s="6">
        <v>700</v>
      </c>
      <c r="K3051" s="3"/>
      <c r="L3051" s="3"/>
      <c r="M3051" s="3"/>
    </row>
    <row r="3052" spans="1:13" s="1" customFormat="1" ht="14.9" customHeight="1" x14ac:dyDescent="0.2">
      <c r="A3052" s="3" t="s">
        <v>276</v>
      </c>
      <c r="B3052" s="3" t="s">
        <v>10253</v>
      </c>
      <c r="C3052" s="4">
        <v>42826</v>
      </c>
      <c r="D3052" s="3"/>
      <c r="E3052" s="5">
        <v>0</v>
      </c>
      <c r="F3052" s="3" t="s">
        <v>10254</v>
      </c>
      <c r="G3052" s="3" t="s">
        <v>10255</v>
      </c>
      <c r="H3052" s="4">
        <v>42826</v>
      </c>
      <c r="I3052" s="3" t="s">
        <v>10256</v>
      </c>
      <c r="J3052" s="6">
        <v>7600</v>
      </c>
      <c r="K3052" s="3" t="s">
        <v>16267</v>
      </c>
      <c r="L3052" s="3"/>
      <c r="M3052" s="3"/>
    </row>
    <row r="3053" spans="1:13" s="1" customFormat="1" ht="14.9" customHeight="1" x14ac:dyDescent="0.2">
      <c r="A3053" s="3" t="s">
        <v>276</v>
      </c>
      <c r="B3053" s="3" t="s">
        <v>8404</v>
      </c>
      <c r="C3053" s="4">
        <v>42369</v>
      </c>
      <c r="D3053" s="3"/>
      <c r="E3053" s="5">
        <v>0</v>
      </c>
      <c r="F3053" s="3" t="s">
        <v>8405</v>
      </c>
      <c r="G3053" s="3" t="s">
        <v>8406</v>
      </c>
      <c r="H3053" s="4">
        <v>42369</v>
      </c>
      <c r="I3053" s="3" t="s">
        <v>641</v>
      </c>
      <c r="J3053" s="6">
        <v>1775</v>
      </c>
      <c r="K3053" s="3"/>
      <c r="L3053" s="3"/>
      <c r="M3053" s="3"/>
    </row>
    <row r="3054" spans="1:13" s="1" customFormat="1" ht="14.9" customHeight="1" x14ac:dyDescent="0.2">
      <c r="A3054" s="3" t="s">
        <v>276</v>
      </c>
      <c r="B3054" s="3" t="s">
        <v>9189</v>
      </c>
      <c r="C3054" s="4">
        <v>43809</v>
      </c>
      <c r="D3054" s="3"/>
      <c r="E3054" s="5">
        <v>0</v>
      </c>
      <c r="F3054" s="3" t="s">
        <v>9190</v>
      </c>
      <c r="G3054" s="3" t="s">
        <v>6206</v>
      </c>
      <c r="H3054" s="4">
        <v>43809</v>
      </c>
      <c r="I3054" s="3" t="s">
        <v>27</v>
      </c>
      <c r="J3054" s="6">
        <v>9400</v>
      </c>
      <c r="K3054" s="3"/>
      <c r="L3054" s="3"/>
      <c r="M3054" s="3"/>
    </row>
    <row r="3055" spans="1:13" s="1" customFormat="1" ht="14.9" customHeight="1" x14ac:dyDescent="0.2">
      <c r="A3055" s="3" t="s">
        <v>276</v>
      </c>
      <c r="B3055" s="3" t="s">
        <v>10319</v>
      </c>
      <c r="C3055" s="4">
        <v>43854</v>
      </c>
      <c r="D3055" s="3"/>
      <c r="E3055" s="5">
        <v>0</v>
      </c>
      <c r="F3055" s="3" t="s">
        <v>10320</v>
      </c>
      <c r="G3055" s="3" t="s">
        <v>10321</v>
      </c>
      <c r="H3055" s="4">
        <v>43854</v>
      </c>
      <c r="I3055" s="3" t="s">
        <v>1937</v>
      </c>
      <c r="J3055" s="6">
        <v>4950</v>
      </c>
      <c r="K3055" s="3"/>
      <c r="L3055" s="3"/>
      <c r="M3055" s="3"/>
    </row>
    <row r="3056" spans="1:13" s="1" customFormat="1" ht="14.9" customHeight="1" x14ac:dyDescent="0.2">
      <c r="A3056" s="3" t="s">
        <v>276</v>
      </c>
      <c r="B3056" s="3" t="s">
        <v>14014</v>
      </c>
      <c r="C3056" s="4">
        <v>45579</v>
      </c>
      <c r="D3056" s="3" t="s">
        <v>14015</v>
      </c>
      <c r="E3056" s="5">
        <v>0</v>
      </c>
      <c r="F3056" s="3" t="s">
        <v>14016</v>
      </c>
      <c r="G3056" s="3" t="s">
        <v>8848</v>
      </c>
      <c r="H3056" s="4">
        <v>45579</v>
      </c>
      <c r="I3056" s="3" t="s">
        <v>14017</v>
      </c>
      <c r="J3056" s="6">
        <v>0</v>
      </c>
      <c r="K3056" s="3" t="s">
        <v>16267</v>
      </c>
      <c r="L3056" s="3"/>
      <c r="M3056" s="3"/>
    </row>
    <row r="3057" spans="1:13" s="1" customFormat="1" ht="14.9" customHeight="1" x14ac:dyDescent="0.2">
      <c r="A3057" s="3" t="s">
        <v>276</v>
      </c>
      <c r="B3057" s="3" t="s">
        <v>14018</v>
      </c>
      <c r="C3057" s="4">
        <v>45579</v>
      </c>
      <c r="D3057" s="3" t="s">
        <v>14019</v>
      </c>
      <c r="E3057" s="5">
        <v>6972.27</v>
      </c>
      <c r="F3057" s="3" t="s">
        <v>14020</v>
      </c>
      <c r="G3057" s="3" t="s">
        <v>8848</v>
      </c>
      <c r="H3057" s="4">
        <v>45579</v>
      </c>
      <c r="I3057" s="3" t="s">
        <v>572</v>
      </c>
      <c r="J3057" s="6">
        <v>23250</v>
      </c>
      <c r="K3057" s="3" t="s">
        <v>16267</v>
      </c>
      <c r="L3057" s="3" t="s">
        <v>16267</v>
      </c>
      <c r="M3057" s="3"/>
    </row>
    <row r="3058" spans="1:13" s="1" customFormat="1" ht="14.9" customHeight="1" x14ac:dyDescent="0.2">
      <c r="A3058" s="3" t="s">
        <v>276</v>
      </c>
      <c r="B3058" s="3" t="s">
        <v>8846</v>
      </c>
      <c r="C3058" s="4">
        <v>45579</v>
      </c>
      <c r="D3058" s="3"/>
      <c r="E3058" s="5">
        <v>3720.05</v>
      </c>
      <c r="F3058" s="3" t="s">
        <v>8847</v>
      </c>
      <c r="G3058" s="3" t="s">
        <v>8848</v>
      </c>
      <c r="H3058" s="4">
        <v>45579</v>
      </c>
      <c r="I3058" s="3" t="s">
        <v>8849</v>
      </c>
      <c r="J3058" s="6">
        <v>9200</v>
      </c>
      <c r="K3058" s="3"/>
      <c r="L3058" s="3"/>
      <c r="M3058" s="3"/>
    </row>
    <row r="3059" spans="1:13" s="1" customFormat="1" ht="14.9" customHeight="1" x14ac:dyDescent="0.2">
      <c r="A3059" s="3" t="s">
        <v>276</v>
      </c>
      <c r="B3059" s="3" t="s">
        <v>9191</v>
      </c>
      <c r="C3059" s="4">
        <v>45017</v>
      </c>
      <c r="D3059" s="3"/>
      <c r="E3059" s="5">
        <v>994.5</v>
      </c>
      <c r="F3059" s="3" t="s">
        <v>9192</v>
      </c>
      <c r="G3059" s="3" t="s">
        <v>6206</v>
      </c>
      <c r="H3059" s="4">
        <v>45017</v>
      </c>
      <c r="I3059" s="3" t="s">
        <v>204</v>
      </c>
      <c r="J3059" s="6">
        <v>2250</v>
      </c>
      <c r="K3059" s="3"/>
      <c r="L3059" s="3"/>
      <c r="M3059" s="3"/>
    </row>
    <row r="3060" spans="1:13" s="1" customFormat="1" ht="14.9" customHeight="1" x14ac:dyDescent="0.2">
      <c r="A3060" s="3" t="s">
        <v>276</v>
      </c>
      <c r="B3060" s="3" t="s">
        <v>6204</v>
      </c>
      <c r="C3060" s="4">
        <v>45017</v>
      </c>
      <c r="D3060" s="3"/>
      <c r="E3060" s="5">
        <v>0</v>
      </c>
      <c r="F3060" s="3" t="s">
        <v>6205</v>
      </c>
      <c r="G3060" s="3" t="s">
        <v>6206</v>
      </c>
      <c r="H3060" s="4">
        <v>45017</v>
      </c>
      <c r="I3060" s="3" t="s">
        <v>68</v>
      </c>
      <c r="J3060" s="6">
        <v>2700</v>
      </c>
      <c r="K3060" s="3"/>
      <c r="L3060" s="3"/>
      <c r="M3060" s="3"/>
    </row>
    <row r="3061" spans="1:13" s="1" customFormat="1" ht="14.9" customHeight="1" x14ac:dyDescent="0.2">
      <c r="A3061" s="3" t="s">
        <v>276</v>
      </c>
      <c r="B3061" s="3" t="s">
        <v>7421</v>
      </c>
      <c r="C3061" s="4">
        <v>45017</v>
      </c>
      <c r="D3061" s="3" t="s">
        <v>7422</v>
      </c>
      <c r="E3061" s="5">
        <v>0</v>
      </c>
      <c r="F3061" s="3" t="s">
        <v>7423</v>
      </c>
      <c r="G3061" s="3" t="s">
        <v>57</v>
      </c>
      <c r="H3061" s="4">
        <v>45017</v>
      </c>
      <c r="I3061" s="3" t="s">
        <v>68</v>
      </c>
      <c r="J3061" s="6">
        <v>2550</v>
      </c>
      <c r="K3061" s="3"/>
      <c r="L3061" s="3"/>
      <c r="M3061" s="3"/>
    </row>
    <row r="3062" spans="1:13" s="1" customFormat="1" ht="14.9" customHeight="1" x14ac:dyDescent="0.2">
      <c r="A3062" s="3" t="s">
        <v>276</v>
      </c>
      <c r="B3062" s="3" t="s">
        <v>9321</v>
      </c>
      <c r="C3062" s="4">
        <v>45901</v>
      </c>
      <c r="D3062" s="3"/>
      <c r="E3062" s="5">
        <v>0</v>
      </c>
      <c r="F3062" s="3" t="s">
        <v>9322</v>
      </c>
      <c r="G3062" s="3" t="s">
        <v>9323</v>
      </c>
      <c r="H3062" s="4">
        <v>45901</v>
      </c>
      <c r="I3062" s="3" t="s">
        <v>68</v>
      </c>
      <c r="J3062" s="6">
        <v>4550</v>
      </c>
      <c r="K3062" s="3"/>
      <c r="L3062" s="3"/>
      <c r="M3062" s="3"/>
    </row>
    <row r="3063" spans="1:13" s="1" customFormat="1" ht="14.9" customHeight="1" x14ac:dyDescent="0.2">
      <c r="A3063" s="3" t="s">
        <v>276</v>
      </c>
      <c r="B3063" s="3" t="s">
        <v>11080</v>
      </c>
      <c r="C3063" s="4">
        <v>45901</v>
      </c>
      <c r="D3063" s="3"/>
      <c r="E3063" s="5">
        <v>0</v>
      </c>
      <c r="F3063" s="3" t="s">
        <v>11081</v>
      </c>
      <c r="G3063" s="3" t="s">
        <v>11082</v>
      </c>
      <c r="H3063" s="4">
        <v>45901</v>
      </c>
      <c r="I3063" s="3" t="s">
        <v>11083</v>
      </c>
      <c r="J3063" s="6">
        <v>4550</v>
      </c>
      <c r="K3063" s="3"/>
      <c r="L3063" s="3"/>
      <c r="M3063" s="3"/>
    </row>
    <row r="3064" spans="1:13" s="1" customFormat="1" ht="14.9" customHeight="1" x14ac:dyDescent="0.2">
      <c r="A3064" s="3" t="s">
        <v>276</v>
      </c>
      <c r="B3064" s="3" t="s">
        <v>1169</v>
      </c>
      <c r="C3064" s="4">
        <v>42767</v>
      </c>
      <c r="D3064" s="3" t="s">
        <v>1170</v>
      </c>
      <c r="E3064" s="5">
        <v>2600</v>
      </c>
      <c r="F3064" s="3" t="s">
        <v>1171</v>
      </c>
      <c r="G3064" s="3" t="s">
        <v>1172</v>
      </c>
      <c r="H3064" s="4">
        <v>42767</v>
      </c>
      <c r="I3064" s="3" t="s">
        <v>1173</v>
      </c>
      <c r="J3064" s="6">
        <v>20500</v>
      </c>
      <c r="K3064" s="3"/>
      <c r="L3064" s="3" t="s">
        <v>16267</v>
      </c>
      <c r="M3064" s="3"/>
    </row>
    <row r="3065" spans="1:13" s="1" customFormat="1" ht="14.9" customHeight="1" x14ac:dyDescent="0.2">
      <c r="A3065" s="3" t="s">
        <v>276</v>
      </c>
      <c r="B3065" s="3" t="s">
        <v>9717</v>
      </c>
      <c r="C3065" s="4">
        <v>41365</v>
      </c>
      <c r="D3065" s="3"/>
      <c r="E3065" s="5">
        <v>0</v>
      </c>
      <c r="F3065" s="3" t="s">
        <v>9718</v>
      </c>
      <c r="G3065" s="3" t="s">
        <v>9719</v>
      </c>
      <c r="H3065" s="4">
        <v>41365</v>
      </c>
      <c r="I3065" s="3" t="s">
        <v>5947</v>
      </c>
      <c r="J3065" s="6">
        <v>3050</v>
      </c>
      <c r="K3065" s="3"/>
      <c r="L3065" s="3"/>
      <c r="M3065" s="3"/>
    </row>
    <row r="3066" spans="1:13" s="1" customFormat="1" ht="14.9" customHeight="1" x14ac:dyDescent="0.2">
      <c r="A3066" s="3" t="s">
        <v>128</v>
      </c>
      <c r="B3066" s="3" t="s">
        <v>14536</v>
      </c>
      <c r="C3066" s="4">
        <v>45805</v>
      </c>
      <c r="D3066" s="3" t="s">
        <v>14534</v>
      </c>
      <c r="E3066" s="5">
        <v>4287.3999999999996</v>
      </c>
      <c r="F3066" s="3" t="s">
        <v>14537</v>
      </c>
      <c r="G3066" s="3" t="s">
        <v>3560</v>
      </c>
      <c r="H3066" s="4">
        <v>46113</v>
      </c>
      <c r="I3066" s="3" t="s">
        <v>391</v>
      </c>
      <c r="J3066" s="6">
        <v>9700</v>
      </c>
      <c r="K3066" s="3"/>
      <c r="L3066" s="3"/>
      <c r="M3066" s="3"/>
    </row>
    <row r="3067" spans="1:13" s="1" customFormat="1" ht="14.9" customHeight="1" x14ac:dyDescent="0.2">
      <c r="A3067" s="3" t="s">
        <v>128</v>
      </c>
      <c r="B3067" s="3" t="s">
        <v>8957</v>
      </c>
      <c r="C3067" s="4">
        <v>40787</v>
      </c>
      <c r="D3067" s="3"/>
      <c r="E3067" s="5">
        <v>1571.85</v>
      </c>
      <c r="F3067" s="3" t="s">
        <v>8958</v>
      </c>
      <c r="G3067" s="3" t="s">
        <v>8394</v>
      </c>
      <c r="H3067" s="4">
        <v>45323</v>
      </c>
      <c r="I3067" s="3" t="s">
        <v>8959</v>
      </c>
      <c r="J3067" s="6">
        <v>4750</v>
      </c>
      <c r="K3067" s="3"/>
      <c r="L3067" s="3"/>
      <c r="M3067" s="3"/>
    </row>
    <row r="3068" spans="1:13" s="1" customFormat="1" ht="14.9" customHeight="1" x14ac:dyDescent="0.2">
      <c r="A3068" s="3" t="s">
        <v>128</v>
      </c>
      <c r="B3068" s="3" t="s">
        <v>6863</v>
      </c>
      <c r="C3068" s="4">
        <v>42979</v>
      </c>
      <c r="D3068" s="3" t="s">
        <v>6864</v>
      </c>
      <c r="E3068" s="5">
        <v>0</v>
      </c>
      <c r="F3068" s="3" t="s">
        <v>6865</v>
      </c>
      <c r="G3068" s="3" t="s">
        <v>6866</v>
      </c>
      <c r="H3068" s="4">
        <v>44996</v>
      </c>
      <c r="I3068" s="3" t="s">
        <v>142</v>
      </c>
      <c r="J3068" s="6">
        <v>4800</v>
      </c>
      <c r="K3068" s="3"/>
      <c r="L3068" s="3"/>
      <c r="M3068" s="3"/>
    </row>
    <row r="3069" spans="1:13" s="1" customFormat="1" ht="14.9" customHeight="1" x14ac:dyDescent="0.2">
      <c r="A3069" s="3" t="s">
        <v>128</v>
      </c>
      <c r="B3069" s="3" t="s">
        <v>8414</v>
      </c>
      <c r="C3069" s="4">
        <v>40940</v>
      </c>
      <c r="D3069" s="3"/>
      <c r="E3069" s="5">
        <v>0</v>
      </c>
      <c r="F3069" s="3" t="s">
        <v>8415</v>
      </c>
      <c r="G3069" s="3" t="s">
        <v>8416</v>
      </c>
      <c r="H3069" s="4">
        <v>43661</v>
      </c>
      <c r="I3069" s="3" t="s">
        <v>68</v>
      </c>
      <c r="J3069" s="6">
        <v>7100</v>
      </c>
      <c r="K3069" s="3"/>
      <c r="L3069" s="3"/>
      <c r="M3069" s="3"/>
    </row>
    <row r="3070" spans="1:13" s="1" customFormat="1" ht="14.9" customHeight="1" x14ac:dyDescent="0.2">
      <c r="A3070" s="3" t="s">
        <v>128</v>
      </c>
      <c r="B3070" s="3" t="s">
        <v>7962</v>
      </c>
      <c r="C3070" s="4">
        <v>40940</v>
      </c>
      <c r="D3070" s="3"/>
      <c r="E3070" s="5">
        <v>800</v>
      </c>
      <c r="F3070" s="3" t="s">
        <v>7963</v>
      </c>
      <c r="G3070" s="3" t="s">
        <v>57</v>
      </c>
      <c r="H3070" s="4">
        <v>43661</v>
      </c>
      <c r="I3070" s="3" t="s">
        <v>68</v>
      </c>
      <c r="J3070" s="6">
        <v>13250</v>
      </c>
      <c r="K3070" s="3"/>
      <c r="L3070" s="3" t="s">
        <v>16267</v>
      </c>
      <c r="M3070" s="3"/>
    </row>
    <row r="3071" spans="1:13" s="1" customFormat="1" ht="14.9" customHeight="1" x14ac:dyDescent="0.2">
      <c r="A3071" s="3" t="s">
        <v>128</v>
      </c>
      <c r="B3071" s="3" t="s">
        <v>13521</v>
      </c>
      <c r="C3071" s="4">
        <v>40787</v>
      </c>
      <c r="D3071" s="3" t="s">
        <v>13522</v>
      </c>
      <c r="E3071" s="5">
        <v>2600</v>
      </c>
      <c r="F3071" s="3" t="s">
        <v>13523</v>
      </c>
      <c r="G3071" s="3" t="s">
        <v>13524</v>
      </c>
      <c r="H3071" s="4">
        <v>41000</v>
      </c>
      <c r="I3071" s="3" t="s">
        <v>142</v>
      </c>
      <c r="J3071" s="6">
        <v>21750</v>
      </c>
      <c r="K3071" s="3"/>
      <c r="L3071" s="3" t="s">
        <v>16267</v>
      </c>
      <c r="M3071" s="3"/>
    </row>
    <row r="3072" spans="1:13" s="1" customFormat="1" ht="14.9" customHeight="1" x14ac:dyDescent="0.2">
      <c r="A3072" s="3" t="s">
        <v>128</v>
      </c>
      <c r="B3072" s="3" t="s">
        <v>8733</v>
      </c>
      <c r="C3072" s="4">
        <v>42826</v>
      </c>
      <c r="D3072" s="3"/>
      <c r="E3072" s="5">
        <v>0</v>
      </c>
      <c r="F3072" s="3" t="s">
        <v>8734</v>
      </c>
      <c r="G3072" s="3" t="s">
        <v>8735</v>
      </c>
      <c r="H3072" s="4">
        <v>42826</v>
      </c>
      <c r="I3072" s="3" t="s">
        <v>142</v>
      </c>
      <c r="J3072" s="6">
        <v>3700</v>
      </c>
      <c r="K3072" s="3"/>
      <c r="L3072" s="3"/>
      <c r="M3072" s="3"/>
    </row>
    <row r="3073" spans="1:13" s="1" customFormat="1" ht="14.9" customHeight="1" x14ac:dyDescent="0.2">
      <c r="A3073" s="3" t="s">
        <v>128</v>
      </c>
      <c r="B3073" s="3" t="s">
        <v>2826</v>
      </c>
      <c r="C3073" s="4">
        <v>42339</v>
      </c>
      <c r="D3073" s="3" t="s">
        <v>2827</v>
      </c>
      <c r="E3073" s="5">
        <v>0</v>
      </c>
      <c r="F3073" s="3" t="s">
        <v>2828</v>
      </c>
      <c r="G3073" s="3" t="s">
        <v>57</v>
      </c>
      <c r="H3073" s="4">
        <v>42339</v>
      </c>
      <c r="I3073" s="3" t="s">
        <v>142</v>
      </c>
      <c r="J3073" s="6">
        <v>10000</v>
      </c>
      <c r="K3073" s="3"/>
      <c r="L3073" s="3"/>
      <c r="M3073" s="3"/>
    </row>
    <row r="3074" spans="1:13" s="1" customFormat="1" ht="14.9" customHeight="1" x14ac:dyDescent="0.2">
      <c r="A3074" s="3" t="s">
        <v>128</v>
      </c>
      <c r="B3074" s="3" t="s">
        <v>11501</v>
      </c>
      <c r="C3074" s="4">
        <v>42948</v>
      </c>
      <c r="D3074" s="3" t="s">
        <v>11502</v>
      </c>
      <c r="E3074" s="5">
        <v>3182.4</v>
      </c>
      <c r="F3074" s="3" t="s">
        <v>11503</v>
      </c>
      <c r="G3074" s="3" t="s">
        <v>57</v>
      </c>
      <c r="H3074" s="4">
        <v>42948</v>
      </c>
      <c r="I3074" s="3" t="s">
        <v>142</v>
      </c>
      <c r="J3074" s="6">
        <v>7200</v>
      </c>
      <c r="K3074" s="3"/>
      <c r="L3074" s="3"/>
      <c r="M3074" s="3"/>
    </row>
    <row r="3075" spans="1:13" s="1" customFormat="1" ht="14.9" customHeight="1" x14ac:dyDescent="0.2">
      <c r="A3075" s="3" t="s">
        <v>128</v>
      </c>
      <c r="B3075" s="3" t="s">
        <v>10033</v>
      </c>
      <c r="C3075" s="4">
        <v>42948</v>
      </c>
      <c r="D3075" s="3"/>
      <c r="E3075" s="5">
        <v>0</v>
      </c>
      <c r="F3075" s="3" t="s">
        <v>10034</v>
      </c>
      <c r="G3075" s="3" t="s">
        <v>57</v>
      </c>
      <c r="H3075" s="4">
        <v>44652</v>
      </c>
      <c r="I3075" s="3" t="s">
        <v>142</v>
      </c>
      <c r="J3075" s="6">
        <v>2550</v>
      </c>
      <c r="K3075" s="3"/>
      <c r="L3075" s="3"/>
      <c r="M3075" s="3"/>
    </row>
    <row r="3076" spans="1:13" s="1" customFormat="1" ht="14.9" customHeight="1" x14ac:dyDescent="0.2">
      <c r="A3076" s="3" t="s">
        <v>128</v>
      </c>
      <c r="B3076" s="3" t="s">
        <v>7046</v>
      </c>
      <c r="C3076" s="4">
        <v>42430</v>
      </c>
      <c r="D3076" s="3"/>
      <c r="E3076" s="5">
        <v>0</v>
      </c>
      <c r="F3076" s="3" t="s">
        <v>7047</v>
      </c>
      <c r="G3076" s="3" t="s">
        <v>57</v>
      </c>
      <c r="H3076" s="4">
        <v>42430</v>
      </c>
      <c r="I3076" s="3" t="s">
        <v>142</v>
      </c>
      <c r="J3076" s="6">
        <v>5200</v>
      </c>
      <c r="K3076" s="3"/>
      <c r="L3076" s="3"/>
      <c r="M3076" s="3"/>
    </row>
    <row r="3077" spans="1:13" s="1" customFormat="1" ht="14.9" customHeight="1" x14ac:dyDescent="0.2">
      <c r="A3077" s="3" t="s">
        <v>128</v>
      </c>
      <c r="B3077" s="3" t="s">
        <v>11202</v>
      </c>
      <c r="C3077" s="4">
        <v>42430</v>
      </c>
      <c r="D3077" s="3"/>
      <c r="E3077" s="5">
        <v>0</v>
      </c>
      <c r="F3077" s="3" t="s">
        <v>11203</v>
      </c>
      <c r="G3077" s="3" t="s">
        <v>57</v>
      </c>
      <c r="H3077" s="4">
        <v>42430</v>
      </c>
      <c r="I3077" s="3" t="s">
        <v>142</v>
      </c>
      <c r="J3077" s="6">
        <v>3450</v>
      </c>
      <c r="K3077" s="3"/>
      <c r="L3077" s="3"/>
      <c r="M3077" s="3"/>
    </row>
    <row r="3078" spans="1:13" s="1" customFormat="1" ht="14.9" customHeight="1" x14ac:dyDescent="0.2">
      <c r="A3078" s="3" t="s">
        <v>128</v>
      </c>
      <c r="B3078" s="3" t="s">
        <v>8053</v>
      </c>
      <c r="C3078" s="4">
        <v>42430</v>
      </c>
      <c r="D3078" s="3"/>
      <c r="E3078" s="5">
        <v>0</v>
      </c>
      <c r="F3078" s="3" t="s">
        <v>8054</v>
      </c>
      <c r="G3078" s="3" t="s">
        <v>57</v>
      </c>
      <c r="H3078" s="4">
        <v>42430</v>
      </c>
      <c r="I3078" s="3" t="s">
        <v>142</v>
      </c>
      <c r="J3078" s="6">
        <v>1800</v>
      </c>
      <c r="K3078" s="3"/>
      <c r="L3078" s="3"/>
      <c r="M3078" s="3"/>
    </row>
    <row r="3079" spans="1:13" s="1" customFormat="1" ht="14.9" customHeight="1" x14ac:dyDescent="0.2">
      <c r="A3079" s="3" t="s">
        <v>128</v>
      </c>
      <c r="B3079" s="3" t="s">
        <v>9204</v>
      </c>
      <c r="C3079" s="4">
        <v>42430</v>
      </c>
      <c r="D3079" s="3"/>
      <c r="E3079" s="5">
        <v>0</v>
      </c>
      <c r="F3079" s="3" t="s">
        <v>9205</v>
      </c>
      <c r="G3079" s="3" t="s">
        <v>57</v>
      </c>
      <c r="H3079" s="4">
        <v>42430</v>
      </c>
      <c r="I3079" s="3" t="s">
        <v>142</v>
      </c>
      <c r="J3079" s="6">
        <v>4100</v>
      </c>
      <c r="K3079" s="3"/>
      <c r="L3079" s="3"/>
      <c r="M3079" s="3"/>
    </row>
    <row r="3080" spans="1:13" s="1" customFormat="1" ht="14.9" customHeight="1" x14ac:dyDescent="0.2">
      <c r="A3080" s="3" t="s">
        <v>128</v>
      </c>
      <c r="B3080" s="3" t="s">
        <v>5916</v>
      </c>
      <c r="C3080" s="4">
        <v>42430</v>
      </c>
      <c r="D3080" s="3" t="s">
        <v>5917</v>
      </c>
      <c r="E3080" s="5">
        <v>0</v>
      </c>
      <c r="F3080" s="3" t="s">
        <v>5918</v>
      </c>
      <c r="G3080" s="3" t="s">
        <v>5919</v>
      </c>
      <c r="H3080" s="4">
        <v>43707</v>
      </c>
      <c r="I3080" s="3" t="s">
        <v>142</v>
      </c>
      <c r="J3080" s="6">
        <v>4050</v>
      </c>
      <c r="K3080" s="3"/>
      <c r="L3080" s="3"/>
      <c r="M3080" s="3"/>
    </row>
    <row r="3081" spans="1:13" s="1" customFormat="1" ht="14.9" customHeight="1" x14ac:dyDescent="0.2">
      <c r="A3081" s="3" t="s">
        <v>128</v>
      </c>
      <c r="B3081" s="3" t="s">
        <v>5920</v>
      </c>
      <c r="C3081" s="4">
        <v>42430</v>
      </c>
      <c r="D3081" s="3" t="s">
        <v>5917</v>
      </c>
      <c r="E3081" s="5">
        <v>0</v>
      </c>
      <c r="F3081" s="3" t="s">
        <v>5921</v>
      </c>
      <c r="G3081" s="3" t="s">
        <v>5919</v>
      </c>
      <c r="H3081" s="4">
        <v>43556</v>
      </c>
      <c r="I3081" s="3" t="s">
        <v>142</v>
      </c>
      <c r="J3081" s="6">
        <v>3350</v>
      </c>
      <c r="K3081" s="3"/>
      <c r="L3081" s="3"/>
      <c r="M3081" s="3"/>
    </row>
    <row r="3082" spans="1:13" s="1" customFormat="1" ht="14.9" customHeight="1" x14ac:dyDescent="0.2">
      <c r="A3082" s="3" t="s">
        <v>128</v>
      </c>
      <c r="B3082" s="3" t="s">
        <v>5922</v>
      </c>
      <c r="C3082" s="4">
        <v>42430</v>
      </c>
      <c r="D3082" s="3" t="s">
        <v>5917</v>
      </c>
      <c r="E3082" s="5">
        <v>0</v>
      </c>
      <c r="F3082" s="3" t="s">
        <v>5923</v>
      </c>
      <c r="G3082" s="3" t="s">
        <v>5919</v>
      </c>
      <c r="H3082" s="4">
        <v>43556</v>
      </c>
      <c r="I3082" s="3" t="s">
        <v>142</v>
      </c>
      <c r="J3082" s="6">
        <v>6800</v>
      </c>
      <c r="K3082" s="3"/>
      <c r="L3082" s="3"/>
      <c r="M3082" s="3"/>
    </row>
    <row r="3083" spans="1:13" s="1" customFormat="1" ht="14.9" customHeight="1" x14ac:dyDescent="0.2">
      <c r="A3083" s="3" t="s">
        <v>128</v>
      </c>
      <c r="B3083" s="3" t="s">
        <v>5960</v>
      </c>
      <c r="C3083" s="4">
        <v>43952</v>
      </c>
      <c r="D3083" s="3" t="s">
        <v>5961</v>
      </c>
      <c r="E3083" s="5">
        <v>0</v>
      </c>
      <c r="F3083" s="3" t="s">
        <v>5962</v>
      </c>
      <c r="G3083" s="3" t="s">
        <v>57</v>
      </c>
      <c r="H3083" s="4">
        <v>43952</v>
      </c>
      <c r="I3083" s="3" t="s">
        <v>142</v>
      </c>
      <c r="J3083" s="6">
        <v>8600</v>
      </c>
      <c r="K3083" s="3"/>
      <c r="L3083" s="3"/>
      <c r="M3083" s="3"/>
    </row>
    <row r="3084" spans="1:13" s="1" customFormat="1" ht="14.9" customHeight="1" x14ac:dyDescent="0.2">
      <c r="A3084" s="3" t="s">
        <v>128</v>
      </c>
      <c r="B3084" s="3" t="s">
        <v>11504</v>
      </c>
      <c r="C3084" s="4">
        <v>43922</v>
      </c>
      <c r="D3084" s="3" t="s">
        <v>11502</v>
      </c>
      <c r="E3084" s="5">
        <v>1676.64</v>
      </c>
      <c r="F3084" s="3" t="s">
        <v>11505</v>
      </c>
      <c r="G3084" s="3" t="s">
        <v>57</v>
      </c>
      <c r="H3084" s="4">
        <v>44440</v>
      </c>
      <c r="I3084" s="3" t="s">
        <v>142</v>
      </c>
      <c r="J3084" s="6">
        <v>5000</v>
      </c>
      <c r="K3084" s="3"/>
      <c r="L3084" s="3"/>
      <c r="M3084" s="3"/>
    </row>
    <row r="3085" spans="1:13" s="1" customFormat="1" ht="14.9" customHeight="1" x14ac:dyDescent="0.2">
      <c r="A3085" s="3" t="s">
        <v>128</v>
      </c>
      <c r="B3085" s="3" t="s">
        <v>2083</v>
      </c>
      <c r="C3085" s="4">
        <v>45747</v>
      </c>
      <c r="D3085" s="3" t="s">
        <v>2084</v>
      </c>
      <c r="E3085" s="5">
        <v>25235</v>
      </c>
      <c r="F3085" s="3" t="s">
        <v>2085</v>
      </c>
      <c r="G3085" s="3" t="s">
        <v>2086</v>
      </c>
      <c r="H3085" s="4">
        <v>45747</v>
      </c>
      <c r="I3085" s="3" t="s">
        <v>2087</v>
      </c>
      <c r="J3085" s="6">
        <v>51500</v>
      </c>
      <c r="K3085" s="3"/>
      <c r="L3085" s="3"/>
      <c r="M3085" s="3"/>
    </row>
    <row r="3086" spans="1:13" s="1" customFormat="1" ht="14.9" customHeight="1" x14ac:dyDescent="0.2">
      <c r="A3086" s="3" t="s">
        <v>128</v>
      </c>
      <c r="B3086" s="3" t="s">
        <v>13615</v>
      </c>
      <c r="C3086" s="4">
        <v>45108</v>
      </c>
      <c r="D3086" s="3" t="s">
        <v>13610</v>
      </c>
      <c r="E3086" s="5">
        <v>12388.11</v>
      </c>
      <c r="F3086" s="3" t="s">
        <v>13616</v>
      </c>
      <c r="G3086" s="3" t="s">
        <v>977</v>
      </c>
      <c r="H3086" s="4">
        <v>45108</v>
      </c>
      <c r="I3086" s="3" t="s">
        <v>13617</v>
      </c>
      <c r="J3086" s="6">
        <v>28500</v>
      </c>
      <c r="K3086" s="3"/>
      <c r="L3086" s="3"/>
      <c r="M3086" s="3"/>
    </row>
    <row r="3087" spans="1:13" s="1" customFormat="1" ht="14.9" customHeight="1" x14ac:dyDescent="0.2">
      <c r="A3087" s="3" t="s">
        <v>128</v>
      </c>
      <c r="B3087" s="3" t="s">
        <v>2088</v>
      </c>
      <c r="C3087" s="4">
        <v>45505</v>
      </c>
      <c r="D3087" s="3" t="s">
        <v>2084</v>
      </c>
      <c r="E3087" s="5">
        <v>2961.4</v>
      </c>
      <c r="F3087" s="3" t="s">
        <v>2089</v>
      </c>
      <c r="G3087" s="3" t="s">
        <v>2086</v>
      </c>
      <c r="H3087" s="4">
        <v>45505</v>
      </c>
      <c r="I3087" s="3" t="s">
        <v>1165</v>
      </c>
      <c r="J3087" s="6">
        <v>6700</v>
      </c>
      <c r="K3087" s="3"/>
      <c r="L3087" s="3"/>
      <c r="M3087" s="3"/>
    </row>
    <row r="3088" spans="1:13" s="1" customFormat="1" ht="14.9" customHeight="1" x14ac:dyDescent="0.2">
      <c r="A3088" s="3" t="s">
        <v>128</v>
      </c>
      <c r="B3088" s="3" t="s">
        <v>5924</v>
      </c>
      <c r="C3088" s="4">
        <v>42430</v>
      </c>
      <c r="D3088" s="3" t="s">
        <v>5917</v>
      </c>
      <c r="E3088" s="5">
        <v>0</v>
      </c>
      <c r="F3088" s="3" t="s">
        <v>5925</v>
      </c>
      <c r="G3088" s="3" t="s">
        <v>5919</v>
      </c>
      <c r="H3088" s="4">
        <v>42430</v>
      </c>
      <c r="I3088" s="3" t="s">
        <v>142</v>
      </c>
      <c r="J3088" s="6">
        <v>1575</v>
      </c>
      <c r="K3088" s="3"/>
      <c r="L3088" s="3"/>
      <c r="M3088" s="3"/>
    </row>
    <row r="3089" spans="1:13" s="1" customFormat="1" ht="14.9" customHeight="1" x14ac:dyDescent="0.2">
      <c r="A3089" s="3" t="s">
        <v>128</v>
      </c>
      <c r="B3089" s="3" t="s">
        <v>15041</v>
      </c>
      <c r="C3089" s="4">
        <v>45794</v>
      </c>
      <c r="D3089" s="3" t="s">
        <v>15037</v>
      </c>
      <c r="E3089" s="5">
        <v>13370.5</v>
      </c>
      <c r="F3089" s="3" t="s">
        <v>15042</v>
      </c>
      <c r="G3089" s="3" t="s">
        <v>15039</v>
      </c>
      <c r="H3089" s="4">
        <v>45794</v>
      </c>
      <c r="I3089" s="3" t="s">
        <v>1162</v>
      </c>
      <c r="J3089" s="6">
        <v>30250</v>
      </c>
      <c r="K3089" s="3"/>
      <c r="L3089" s="3"/>
      <c r="M3089" s="3"/>
    </row>
    <row r="3090" spans="1:13" s="1" customFormat="1" ht="14.9" customHeight="1" x14ac:dyDescent="0.2">
      <c r="A3090" s="3" t="s">
        <v>128</v>
      </c>
      <c r="B3090" s="3" t="s">
        <v>8960</v>
      </c>
      <c r="C3090" s="4">
        <v>42583</v>
      </c>
      <c r="D3090" s="3"/>
      <c r="E3090" s="5">
        <v>3449.6</v>
      </c>
      <c r="F3090" s="3" t="s">
        <v>8961</v>
      </c>
      <c r="G3090" s="3" t="s">
        <v>8394</v>
      </c>
      <c r="H3090" s="4">
        <v>45201</v>
      </c>
      <c r="I3090" s="3" t="s">
        <v>714</v>
      </c>
      <c r="J3090" s="6">
        <v>8800</v>
      </c>
      <c r="K3090" s="3" t="s">
        <v>16267</v>
      </c>
      <c r="L3090" s="3"/>
      <c r="M3090" s="3"/>
    </row>
    <row r="3091" spans="1:13" s="1" customFormat="1" ht="14.9" customHeight="1" x14ac:dyDescent="0.2">
      <c r="A3091" s="3" t="s">
        <v>128</v>
      </c>
      <c r="B3091" s="3" t="s">
        <v>15050</v>
      </c>
      <c r="C3091" s="4">
        <v>45038</v>
      </c>
      <c r="D3091" s="3" t="s">
        <v>15051</v>
      </c>
      <c r="E3091" s="5">
        <v>0</v>
      </c>
      <c r="F3091" s="3" t="s">
        <v>15052</v>
      </c>
      <c r="G3091" s="3" t="s">
        <v>15053</v>
      </c>
      <c r="H3091" s="4">
        <v>45038</v>
      </c>
      <c r="I3091" s="3" t="s">
        <v>15054</v>
      </c>
      <c r="J3091" s="6">
        <v>22250</v>
      </c>
      <c r="K3091" s="3"/>
      <c r="L3091" s="3"/>
      <c r="M3091" s="3"/>
    </row>
    <row r="3092" spans="1:13" s="1" customFormat="1" ht="14.9" customHeight="1" x14ac:dyDescent="0.2">
      <c r="A3092" s="3" t="s">
        <v>128</v>
      </c>
      <c r="B3092" s="3" t="s">
        <v>11182</v>
      </c>
      <c r="C3092" s="4">
        <v>44655</v>
      </c>
      <c r="D3092" s="3" t="s">
        <v>11183</v>
      </c>
      <c r="E3092" s="5">
        <v>8619</v>
      </c>
      <c r="F3092" s="3" t="s">
        <v>11184</v>
      </c>
      <c r="G3092" s="3" t="s">
        <v>2086</v>
      </c>
      <c r="H3092" s="4">
        <v>44655</v>
      </c>
      <c r="I3092" s="3" t="s">
        <v>11185</v>
      </c>
      <c r="J3092" s="6">
        <v>19500</v>
      </c>
      <c r="K3092" s="3"/>
      <c r="L3092" s="3"/>
      <c r="M3092" s="3"/>
    </row>
    <row r="3093" spans="1:13" s="1" customFormat="1" ht="14.9" customHeight="1" x14ac:dyDescent="0.2">
      <c r="A3093" s="3" t="s">
        <v>128</v>
      </c>
      <c r="B3093" s="3" t="s">
        <v>11186</v>
      </c>
      <c r="C3093" s="4">
        <v>44716</v>
      </c>
      <c r="D3093" s="3" t="s">
        <v>11183</v>
      </c>
      <c r="E3093" s="5">
        <v>351.05</v>
      </c>
      <c r="F3093" s="3" t="s">
        <v>11187</v>
      </c>
      <c r="G3093" s="3" t="s">
        <v>2086</v>
      </c>
      <c r="H3093" s="4">
        <v>44716</v>
      </c>
      <c r="I3093" s="3" t="s">
        <v>27</v>
      </c>
      <c r="J3093" s="6">
        <v>830</v>
      </c>
      <c r="K3093" s="3"/>
      <c r="L3093" s="3"/>
      <c r="M3093" s="3"/>
    </row>
    <row r="3094" spans="1:13" s="1" customFormat="1" ht="14.9" customHeight="1" x14ac:dyDescent="0.2">
      <c r="A3094" s="3" t="s">
        <v>128</v>
      </c>
      <c r="B3094" s="3" t="s">
        <v>11188</v>
      </c>
      <c r="C3094" s="4">
        <v>44835</v>
      </c>
      <c r="D3094" s="3" t="s">
        <v>11183</v>
      </c>
      <c r="E3094" s="5">
        <v>11492</v>
      </c>
      <c r="F3094" s="3" t="s">
        <v>11189</v>
      </c>
      <c r="G3094" s="3" t="s">
        <v>2086</v>
      </c>
      <c r="H3094" s="4">
        <v>44835</v>
      </c>
      <c r="I3094" s="3" t="s">
        <v>11190</v>
      </c>
      <c r="J3094" s="6">
        <v>26000</v>
      </c>
      <c r="K3094" s="3"/>
      <c r="L3094" s="3"/>
      <c r="M3094" s="3"/>
    </row>
    <row r="3095" spans="1:13" s="1" customFormat="1" ht="14.9" customHeight="1" x14ac:dyDescent="0.2">
      <c r="A3095" s="3" t="s">
        <v>128</v>
      </c>
      <c r="B3095" s="3" t="s">
        <v>1550</v>
      </c>
      <c r="C3095" s="4">
        <v>32964</v>
      </c>
      <c r="D3095" s="3" t="s">
        <v>1551</v>
      </c>
      <c r="E3095" s="5">
        <v>32359.279999999999</v>
      </c>
      <c r="F3095" s="3" t="s">
        <v>1552</v>
      </c>
      <c r="G3095" s="3" t="s">
        <v>1553</v>
      </c>
      <c r="H3095" s="4">
        <v>32964</v>
      </c>
      <c r="I3095" s="3" t="s">
        <v>1488</v>
      </c>
      <c r="J3095" s="6">
        <v>84000</v>
      </c>
      <c r="K3095" s="3" t="s">
        <v>16267</v>
      </c>
      <c r="L3095" s="3" t="s">
        <v>16267</v>
      </c>
      <c r="M3095" s="3"/>
    </row>
    <row r="3096" spans="1:13" s="1" customFormat="1" ht="14.9" customHeight="1" x14ac:dyDescent="0.2">
      <c r="A3096" s="3" t="s">
        <v>128</v>
      </c>
      <c r="B3096" s="3" t="s">
        <v>8827</v>
      </c>
      <c r="C3096" s="4">
        <v>35109</v>
      </c>
      <c r="D3096" s="3"/>
      <c r="E3096" s="5">
        <v>0</v>
      </c>
      <c r="F3096" s="3" t="s">
        <v>8828</v>
      </c>
      <c r="G3096" s="3" t="s">
        <v>57</v>
      </c>
      <c r="H3096" s="4">
        <v>40569</v>
      </c>
      <c r="I3096" s="3" t="s">
        <v>3121</v>
      </c>
      <c r="J3096" s="6">
        <v>310</v>
      </c>
      <c r="K3096" s="3"/>
      <c r="L3096" s="3"/>
      <c r="M3096" s="3"/>
    </row>
    <row r="3097" spans="1:13" s="1" customFormat="1" ht="14.9" customHeight="1" x14ac:dyDescent="0.2">
      <c r="A3097" s="3" t="s">
        <v>128</v>
      </c>
      <c r="B3097" s="3" t="s">
        <v>14322</v>
      </c>
      <c r="C3097" s="4">
        <v>43584</v>
      </c>
      <c r="D3097" s="3" t="s">
        <v>14323</v>
      </c>
      <c r="E3097" s="5">
        <v>7425.93</v>
      </c>
      <c r="F3097" s="3" t="s">
        <v>14324</v>
      </c>
      <c r="G3097" s="3" t="s">
        <v>14325</v>
      </c>
      <c r="H3097" s="4">
        <v>43584</v>
      </c>
      <c r="I3097" s="3" t="s">
        <v>68</v>
      </c>
      <c r="J3097" s="6">
        <v>30250</v>
      </c>
      <c r="K3097" s="3"/>
      <c r="L3097" s="3" t="s">
        <v>16267</v>
      </c>
      <c r="M3097" s="3"/>
    </row>
    <row r="3098" spans="1:13" s="1" customFormat="1" ht="14.9" customHeight="1" x14ac:dyDescent="0.2">
      <c r="A3098" s="3" t="s">
        <v>128</v>
      </c>
      <c r="B3098" s="3" t="s">
        <v>5989</v>
      </c>
      <c r="C3098" s="4">
        <v>43584</v>
      </c>
      <c r="D3098" s="3" t="s">
        <v>5990</v>
      </c>
      <c r="E3098" s="5">
        <v>0</v>
      </c>
      <c r="F3098" s="3" t="s">
        <v>5991</v>
      </c>
      <c r="G3098" s="3" t="s">
        <v>57</v>
      </c>
      <c r="H3098" s="4">
        <v>45658</v>
      </c>
      <c r="I3098" s="3"/>
      <c r="J3098" s="6">
        <v>10250</v>
      </c>
      <c r="K3098" s="3"/>
      <c r="L3098" s="3"/>
      <c r="M3098" s="3"/>
    </row>
    <row r="3099" spans="1:13" s="1" customFormat="1" ht="14.9" customHeight="1" x14ac:dyDescent="0.2">
      <c r="A3099" s="3" t="s">
        <v>128</v>
      </c>
      <c r="B3099" s="3" t="s">
        <v>11006</v>
      </c>
      <c r="C3099" s="4">
        <v>43584</v>
      </c>
      <c r="D3099" s="3" t="s">
        <v>11007</v>
      </c>
      <c r="E3099" s="5">
        <v>0</v>
      </c>
      <c r="F3099" s="3" t="s">
        <v>11008</v>
      </c>
      <c r="G3099" s="3" t="s">
        <v>9323</v>
      </c>
      <c r="H3099" s="4">
        <v>43584</v>
      </c>
      <c r="I3099" s="3" t="s">
        <v>142</v>
      </c>
      <c r="J3099" s="6">
        <v>2000</v>
      </c>
      <c r="K3099" s="3"/>
      <c r="L3099" s="3"/>
      <c r="M3099" s="3"/>
    </row>
    <row r="3100" spans="1:13" s="1" customFormat="1" ht="14.9" customHeight="1" x14ac:dyDescent="0.2">
      <c r="A3100" s="3" t="s">
        <v>128</v>
      </c>
      <c r="B3100" s="3" t="s">
        <v>8185</v>
      </c>
      <c r="C3100" s="4">
        <v>34425</v>
      </c>
      <c r="D3100" s="3"/>
      <c r="E3100" s="5">
        <v>0</v>
      </c>
      <c r="F3100" s="3" t="s">
        <v>8186</v>
      </c>
      <c r="G3100" s="3" t="s">
        <v>57</v>
      </c>
      <c r="H3100" s="4">
        <v>34425</v>
      </c>
      <c r="I3100" s="3" t="s">
        <v>1719</v>
      </c>
      <c r="J3100" s="6">
        <v>10750</v>
      </c>
      <c r="K3100" s="3"/>
      <c r="L3100" s="3"/>
      <c r="M3100" s="3"/>
    </row>
    <row r="3101" spans="1:13" s="1" customFormat="1" ht="14.9" customHeight="1" x14ac:dyDescent="0.2">
      <c r="A3101" s="3" t="s">
        <v>128</v>
      </c>
      <c r="B3101" s="3" t="s">
        <v>12541</v>
      </c>
      <c r="C3101" s="4">
        <v>40269</v>
      </c>
      <c r="D3101" s="3" t="s">
        <v>12542</v>
      </c>
      <c r="E3101" s="5">
        <v>16354.73</v>
      </c>
      <c r="F3101" s="3" t="s">
        <v>12543</v>
      </c>
      <c r="G3101" s="3" t="s">
        <v>12544</v>
      </c>
      <c r="H3101" s="4">
        <v>40269</v>
      </c>
      <c r="I3101" s="3" t="s">
        <v>68</v>
      </c>
      <c r="J3101" s="6">
        <v>43000</v>
      </c>
      <c r="K3101" s="3"/>
      <c r="L3101" s="3"/>
      <c r="M3101" s="3"/>
    </row>
    <row r="3102" spans="1:13" s="1" customFormat="1" ht="14.9" customHeight="1" x14ac:dyDescent="0.2">
      <c r="A3102" s="3" t="s">
        <v>128</v>
      </c>
      <c r="B3102" s="3" t="s">
        <v>6974</v>
      </c>
      <c r="C3102" s="4">
        <v>40483</v>
      </c>
      <c r="D3102" s="3" t="s">
        <v>6975</v>
      </c>
      <c r="E3102" s="5">
        <v>0</v>
      </c>
      <c r="F3102" s="3" t="s">
        <v>6976</v>
      </c>
      <c r="G3102" s="3" t="s">
        <v>57</v>
      </c>
      <c r="H3102" s="4">
        <v>40483</v>
      </c>
      <c r="I3102" s="3" t="s">
        <v>68</v>
      </c>
      <c r="J3102" s="6">
        <v>5900</v>
      </c>
      <c r="K3102" s="3"/>
      <c r="L3102" s="3"/>
      <c r="M3102" s="3"/>
    </row>
    <row r="3103" spans="1:13" s="1" customFormat="1" ht="14.9" customHeight="1" x14ac:dyDescent="0.2">
      <c r="A3103" s="3" t="s">
        <v>128</v>
      </c>
      <c r="B3103" s="3" t="s">
        <v>7985</v>
      </c>
      <c r="C3103" s="4">
        <v>45931</v>
      </c>
      <c r="D3103" s="3"/>
      <c r="E3103" s="5">
        <v>0</v>
      </c>
      <c r="F3103" s="3" t="s">
        <v>7986</v>
      </c>
      <c r="G3103" s="3" t="s">
        <v>57</v>
      </c>
      <c r="H3103" s="4">
        <v>45931</v>
      </c>
      <c r="I3103" s="3"/>
      <c r="J3103" s="6">
        <v>0</v>
      </c>
      <c r="K3103" s="3"/>
      <c r="L3103" s="3"/>
      <c r="M3103" s="3"/>
    </row>
    <row r="3104" spans="1:13" s="1" customFormat="1" ht="14.9" customHeight="1" x14ac:dyDescent="0.2">
      <c r="A3104" s="3" t="s">
        <v>128</v>
      </c>
      <c r="B3104" s="3" t="s">
        <v>9306</v>
      </c>
      <c r="C3104" s="4">
        <v>41367</v>
      </c>
      <c r="D3104" s="3"/>
      <c r="E3104" s="5">
        <v>0</v>
      </c>
      <c r="F3104" s="3" t="s">
        <v>9307</v>
      </c>
      <c r="G3104" s="3" t="s">
        <v>9308</v>
      </c>
      <c r="H3104" s="4">
        <v>41367</v>
      </c>
      <c r="I3104" s="3" t="s">
        <v>641</v>
      </c>
      <c r="J3104" s="6">
        <v>3900</v>
      </c>
      <c r="K3104" s="3" t="s">
        <v>16267</v>
      </c>
      <c r="L3104" s="3"/>
      <c r="M3104" s="3"/>
    </row>
    <row r="3105" spans="1:13" s="1" customFormat="1" ht="14.9" customHeight="1" x14ac:dyDescent="0.2">
      <c r="A3105" s="3" t="s">
        <v>128</v>
      </c>
      <c r="B3105" s="3" t="s">
        <v>8802</v>
      </c>
      <c r="C3105" s="4">
        <v>42826</v>
      </c>
      <c r="D3105" s="3"/>
      <c r="E3105" s="5">
        <v>0</v>
      </c>
      <c r="F3105" s="3" t="s">
        <v>8803</v>
      </c>
      <c r="G3105" s="3" t="s">
        <v>8804</v>
      </c>
      <c r="H3105" s="4">
        <v>45231</v>
      </c>
      <c r="I3105" s="3" t="s">
        <v>68</v>
      </c>
      <c r="J3105" s="6">
        <v>700</v>
      </c>
      <c r="K3105" s="3"/>
      <c r="L3105" s="3"/>
      <c r="M3105" s="3"/>
    </row>
    <row r="3106" spans="1:13" s="1" customFormat="1" ht="14.9" customHeight="1" x14ac:dyDescent="0.2">
      <c r="A3106" s="3" t="s">
        <v>128</v>
      </c>
      <c r="B3106" s="3" t="s">
        <v>12118</v>
      </c>
      <c r="C3106" s="4">
        <v>42826</v>
      </c>
      <c r="D3106" s="3"/>
      <c r="E3106" s="5">
        <v>0</v>
      </c>
      <c r="F3106" s="3" t="s">
        <v>12119</v>
      </c>
      <c r="G3106" s="3" t="s">
        <v>12120</v>
      </c>
      <c r="H3106" s="4">
        <v>46196</v>
      </c>
      <c r="I3106" s="3"/>
      <c r="J3106" s="6">
        <v>1400</v>
      </c>
      <c r="K3106" s="3"/>
      <c r="L3106" s="3"/>
      <c r="M3106" s="3"/>
    </row>
    <row r="3107" spans="1:13" s="1" customFormat="1" ht="14.9" customHeight="1" x14ac:dyDescent="0.2">
      <c r="A3107" s="3" t="s">
        <v>128</v>
      </c>
      <c r="B3107" s="3" t="s">
        <v>2877</v>
      </c>
      <c r="C3107" s="4">
        <v>42826</v>
      </c>
      <c r="D3107" s="3"/>
      <c r="E3107" s="5">
        <v>0</v>
      </c>
      <c r="F3107" s="3" t="s">
        <v>2878</v>
      </c>
      <c r="G3107" s="3" t="s">
        <v>57</v>
      </c>
      <c r="H3107" s="4">
        <v>45468</v>
      </c>
      <c r="I3107" s="3" t="s">
        <v>68</v>
      </c>
      <c r="J3107" s="6">
        <v>840</v>
      </c>
      <c r="K3107" s="3"/>
      <c r="L3107" s="3"/>
      <c r="M3107" s="3"/>
    </row>
    <row r="3108" spans="1:13" s="1" customFormat="1" ht="14.9" customHeight="1" x14ac:dyDescent="0.2">
      <c r="A3108" s="3" t="s">
        <v>128</v>
      </c>
      <c r="B3108" s="3" t="s">
        <v>12121</v>
      </c>
      <c r="C3108" s="4">
        <v>42826</v>
      </c>
      <c r="D3108" s="3"/>
      <c r="E3108" s="5">
        <v>0</v>
      </c>
      <c r="F3108" s="3" t="s">
        <v>12122</v>
      </c>
      <c r="G3108" s="3" t="s">
        <v>12120</v>
      </c>
      <c r="H3108" s="4">
        <v>45992</v>
      </c>
      <c r="I3108" s="3" t="s">
        <v>68</v>
      </c>
      <c r="J3108" s="6">
        <v>1150</v>
      </c>
      <c r="K3108" s="3"/>
      <c r="L3108" s="3"/>
      <c r="M3108" s="3"/>
    </row>
    <row r="3109" spans="1:13" s="1" customFormat="1" ht="14.9" customHeight="1" x14ac:dyDescent="0.2">
      <c r="A3109" s="3" t="s">
        <v>128</v>
      </c>
      <c r="B3109" s="3" t="s">
        <v>7497</v>
      </c>
      <c r="C3109" s="4">
        <v>42826</v>
      </c>
      <c r="D3109" s="3"/>
      <c r="E3109" s="5">
        <v>0</v>
      </c>
      <c r="F3109" s="3" t="s">
        <v>7498</v>
      </c>
      <c r="G3109" s="3" t="s">
        <v>7499</v>
      </c>
      <c r="H3109" s="4">
        <v>45055</v>
      </c>
      <c r="I3109" s="3" t="s">
        <v>68</v>
      </c>
      <c r="J3109" s="6">
        <v>1975</v>
      </c>
      <c r="K3109" s="3"/>
      <c r="L3109" s="3"/>
      <c r="M3109" s="3"/>
    </row>
    <row r="3110" spans="1:13" s="1" customFormat="1" ht="14.9" customHeight="1" x14ac:dyDescent="0.2">
      <c r="A3110" s="3" t="s">
        <v>128</v>
      </c>
      <c r="B3110" s="3" t="s">
        <v>12123</v>
      </c>
      <c r="C3110" s="4">
        <v>42826</v>
      </c>
      <c r="D3110" s="3"/>
      <c r="E3110" s="5">
        <v>0</v>
      </c>
      <c r="F3110" s="3" t="s">
        <v>12124</v>
      </c>
      <c r="G3110" s="3" t="s">
        <v>12120</v>
      </c>
      <c r="H3110" s="4">
        <v>43831</v>
      </c>
      <c r="I3110" s="3" t="s">
        <v>68</v>
      </c>
      <c r="J3110" s="6">
        <v>1975</v>
      </c>
      <c r="K3110" s="3"/>
      <c r="L3110" s="3"/>
      <c r="M3110" s="3"/>
    </row>
    <row r="3111" spans="1:13" s="1" customFormat="1" ht="14.9" customHeight="1" x14ac:dyDescent="0.2">
      <c r="A3111" s="3" t="s">
        <v>128</v>
      </c>
      <c r="B3111" s="3" t="s">
        <v>5999</v>
      </c>
      <c r="C3111" s="4">
        <v>42826</v>
      </c>
      <c r="D3111" s="3" t="s">
        <v>6000</v>
      </c>
      <c r="E3111" s="5">
        <v>0</v>
      </c>
      <c r="F3111" s="3" t="s">
        <v>6001</v>
      </c>
      <c r="G3111" s="3" t="s">
        <v>6002</v>
      </c>
      <c r="H3111" s="4">
        <v>42826</v>
      </c>
      <c r="I3111" s="3" t="s">
        <v>68</v>
      </c>
      <c r="J3111" s="6">
        <v>2100</v>
      </c>
      <c r="K3111" s="3"/>
      <c r="L3111" s="3"/>
      <c r="M3111" s="3"/>
    </row>
    <row r="3112" spans="1:13" s="1" customFormat="1" ht="14.9" customHeight="1" x14ac:dyDescent="0.2">
      <c r="A3112" s="3" t="s">
        <v>128</v>
      </c>
      <c r="B3112" s="3" t="s">
        <v>8247</v>
      </c>
      <c r="C3112" s="4">
        <v>42826</v>
      </c>
      <c r="D3112" s="3"/>
      <c r="E3112" s="5">
        <v>0</v>
      </c>
      <c r="F3112" s="3" t="s">
        <v>8248</v>
      </c>
      <c r="G3112" s="3" t="s">
        <v>57</v>
      </c>
      <c r="H3112" s="4">
        <v>42826</v>
      </c>
      <c r="I3112" s="3" t="s">
        <v>68</v>
      </c>
      <c r="J3112" s="6">
        <v>4150</v>
      </c>
      <c r="K3112" s="3"/>
      <c r="L3112" s="3"/>
      <c r="M3112" s="3"/>
    </row>
    <row r="3113" spans="1:13" s="1" customFormat="1" ht="14.9" customHeight="1" x14ac:dyDescent="0.2">
      <c r="A3113" s="3" t="s">
        <v>128</v>
      </c>
      <c r="B3113" s="3" t="s">
        <v>12125</v>
      </c>
      <c r="C3113" s="4">
        <v>42826</v>
      </c>
      <c r="D3113" s="3"/>
      <c r="E3113" s="5">
        <v>2068.17</v>
      </c>
      <c r="F3113" s="3" t="s">
        <v>12126</v>
      </c>
      <c r="G3113" s="3" t="s">
        <v>12120</v>
      </c>
      <c r="H3113" s="4">
        <v>45957</v>
      </c>
      <c r="I3113" s="3" t="s">
        <v>68</v>
      </c>
      <c r="J3113" s="6">
        <v>5500</v>
      </c>
      <c r="K3113" s="3"/>
      <c r="L3113" s="3"/>
      <c r="M3113" s="3"/>
    </row>
    <row r="3114" spans="1:13" s="1" customFormat="1" ht="14.9" customHeight="1" x14ac:dyDescent="0.2">
      <c r="A3114" s="3" t="s">
        <v>128</v>
      </c>
      <c r="B3114" s="3" t="s">
        <v>10808</v>
      </c>
      <c r="C3114" s="4">
        <v>42826</v>
      </c>
      <c r="D3114" s="3" t="s">
        <v>10809</v>
      </c>
      <c r="E3114" s="5">
        <v>0</v>
      </c>
      <c r="F3114" s="3" t="s">
        <v>10810</v>
      </c>
      <c r="G3114" s="3" t="s">
        <v>10811</v>
      </c>
      <c r="H3114" s="4">
        <v>45170</v>
      </c>
      <c r="I3114" s="3" t="s">
        <v>68</v>
      </c>
      <c r="J3114" s="6">
        <v>7700</v>
      </c>
      <c r="K3114" s="3"/>
      <c r="L3114" s="3"/>
      <c r="M3114" s="3"/>
    </row>
    <row r="3115" spans="1:13" s="1" customFormat="1" ht="14.9" customHeight="1" x14ac:dyDescent="0.2">
      <c r="A3115" s="3" t="s">
        <v>128</v>
      </c>
      <c r="B3115" s="3" t="s">
        <v>7987</v>
      </c>
      <c r="C3115" s="4">
        <v>42826</v>
      </c>
      <c r="D3115" s="3"/>
      <c r="E3115" s="5">
        <v>864.52</v>
      </c>
      <c r="F3115" s="3" t="s">
        <v>7988</v>
      </c>
      <c r="G3115" s="3" t="s">
        <v>57</v>
      </c>
      <c r="H3115" s="4">
        <v>45931</v>
      </c>
      <c r="I3115" s="3" t="s">
        <v>68</v>
      </c>
      <c r="J3115" s="6">
        <v>2150</v>
      </c>
      <c r="K3115" s="3"/>
      <c r="L3115" s="3"/>
      <c r="M3115" s="3"/>
    </row>
    <row r="3116" spans="1:13" s="1" customFormat="1" ht="14.9" customHeight="1" x14ac:dyDescent="0.2">
      <c r="A3116" s="3" t="s">
        <v>128</v>
      </c>
      <c r="B3116" s="3" t="s">
        <v>7989</v>
      </c>
      <c r="C3116" s="4">
        <v>42826</v>
      </c>
      <c r="D3116" s="3"/>
      <c r="E3116" s="5">
        <v>0</v>
      </c>
      <c r="F3116" s="3" t="s">
        <v>7990</v>
      </c>
      <c r="G3116" s="3" t="s">
        <v>57</v>
      </c>
      <c r="H3116" s="4">
        <v>45352</v>
      </c>
      <c r="I3116" s="3" t="s">
        <v>68</v>
      </c>
      <c r="J3116" s="6">
        <v>3350</v>
      </c>
      <c r="K3116" s="3"/>
      <c r="L3116" s="3"/>
      <c r="M3116" s="3"/>
    </row>
    <row r="3117" spans="1:13" s="1" customFormat="1" ht="14.9" customHeight="1" x14ac:dyDescent="0.2">
      <c r="A3117" s="3" t="s">
        <v>128</v>
      </c>
      <c r="B3117" s="3" t="s">
        <v>13861</v>
      </c>
      <c r="C3117" s="4">
        <v>43542</v>
      </c>
      <c r="D3117" s="3" t="s">
        <v>13862</v>
      </c>
      <c r="E3117" s="5">
        <v>0</v>
      </c>
      <c r="F3117" s="3" t="s">
        <v>13863</v>
      </c>
      <c r="G3117" s="3" t="s">
        <v>57</v>
      </c>
      <c r="H3117" s="4">
        <v>44287</v>
      </c>
      <c r="I3117" s="3" t="s">
        <v>68</v>
      </c>
      <c r="J3117" s="6">
        <v>5200</v>
      </c>
      <c r="K3117" s="3"/>
      <c r="L3117" s="3"/>
      <c r="M3117" s="3"/>
    </row>
    <row r="3118" spans="1:13" s="1" customFormat="1" ht="14.9" customHeight="1" x14ac:dyDescent="0.2">
      <c r="A3118" s="3" t="s">
        <v>128</v>
      </c>
      <c r="B3118" s="3" t="s">
        <v>7865</v>
      </c>
      <c r="C3118" s="4">
        <v>42826</v>
      </c>
      <c r="D3118" s="3"/>
      <c r="E3118" s="5">
        <v>0</v>
      </c>
      <c r="F3118" s="3" t="s">
        <v>7866</v>
      </c>
      <c r="G3118" s="3" t="s">
        <v>7867</v>
      </c>
      <c r="H3118" s="4">
        <v>44581</v>
      </c>
      <c r="I3118" s="3" t="s">
        <v>68</v>
      </c>
      <c r="J3118" s="6">
        <v>2550</v>
      </c>
      <c r="K3118" s="3"/>
      <c r="L3118" s="3"/>
      <c r="M3118" s="3"/>
    </row>
    <row r="3119" spans="1:13" s="1" customFormat="1" ht="14.9" customHeight="1" x14ac:dyDescent="0.2">
      <c r="A3119" s="3" t="s">
        <v>128</v>
      </c>
      <c r="B3119" s="3" t="s">
        <v>6835</v>
      </c>
      <c r="C3119" s="4">
        <v>42826</v>
      </c>
      <c r="D3119" s="3"/>
      <c r="E3119" s="5">
        <v>0</v>
      </c>
      <c r="F3119" s="3" t="s">
        <v>6836</v>
      </c>
      <c r="G3119" s="3" t="s">
        <v>6837</v>
      </c>
      <c r="H3119" s="4">
        <v>43458</v>
      </c>
      <c r="I3119" s="3" t="s">
        <v>68</v>
      </c>
      <c r="J3119" s="6">
        <v>2175</v>
      </c>
      <c r="K3119" s="3"/>
      <c r="L3119" s="3"/>
      <c r="M3119" s="3"/>
    </row>
    <row r="3120" spans="1:13" s="1" customFormat="1" ht="14.9" customHeight="1" x14ac:dyDescent="0.2">
      <c r="A3120" s="3" t="s">
        <v>128</v>
      </c>
      <c r="B3120" s="3" t="s">
        <v>12127</v>
      </c>
      <c r="C3120" s="4">
        <v>42826</v>
      </c>
      <c r="D3120" s="3"/>
      <c r="E3120" s="5">
        <v>1388.47</v>
      </c>
      <c r="F3120" s="3" t="s">
        <v>12128</v>
      </c>
      <c r="G3120" s="3" t="s">
        <v>12120</v>
      </c>
      <c r="H3120" s="4">
        <v>43542</v>
      </c>
      <c r="I3120" s="3" t="s">
        <v>68</v>
      </c>
      <c r="J3120" s="6">
        <v>3450</v>
      </c>
      <c r="K3120" s="3"/>
      <c r="L3120" s="3"/>
      <c r="M3120" s="3"/>
    </row>
    <row r="3121" spans="1:13" s="1" customFormat="1" ht="14.9" customHeight="1" x14ac:dyDescent="0.2">
      <c r="A3121" s="3" t="s">
        <v>128</v>
      </c>
      <c r="B3121" s="3" t="s">
        <v>9384</v>
      </c>
      <c r="C3121" s="4">
        <v>42826</v>
      </c>
      <c r="D3121" s="3"/>
      <c r="E3121" s="5">
        <v>0</v>
      </c>
      <c r="F3121" s="3" t="s">
        <v>9385</v>
      </c>
      <c r="G3121" s="3" t="s">
        <v>57</v>
      </c>
      <c r="H3121" s="4">
        <v>43252</v>
      </c>
      <c r="I3121" s="3" t="s">
        <v>68</v>
      </c>
      <c r="J3121" s="6">
        <v>920</v>
      </c>
      <c r="K3121" s="3"/>
      <c r="L3121" s="3"/>
      <c r="M3121" s="3"/>
    </row>
    <row r="3122" spans="1:13" s="1" customFormat="1" ht="14.9" customHeight="1" x14ac:dyDescent="0.2">
      <c r="A3122" s="3" t="s">
        <v>128</v>
      </c>
      <c r="B3122" s="3" t="s">
        <v>12129</v>
      </c>
      <c r="C3122" s="4">
        <v>42826</v>
      </c>
      <c r="D3122" s="3"/>
      <c r="E3122" s="5">
        <v>165.04</v>
      </c>
      <c r="F3122" s="3" t="s">
        <v>12130</v>
      </c>
      <c r="G3122" s="3" t="s">
        <v>12120</v>
      </c>
      <c r="H3122" s="4">
        <v>43922</v>
      </c>
      <c r="I3122" s="3" t="s">
        <v>68</v>
      </c>
      <c r="J3122" s="6">
        <v>410</v>
      </c>
      <c r="K3122" s="3"/>
      <c r="L3122" s="3"/>
      <c r="M3122" s="3"/>
    </row>
    <row r="3123" spans="1:13" s="1" customFormat="1" ht="14.9" customHeight="1" x14ac:dyDescent="0.2">
      <c r="A3123" s="3" t="s">
        <v>128</v>
      </c>
      <c r="B3123" s="3" t="s">
        <v>9011</v>
      </c>
      <c r="C3123" s="4">
        <v>42826</v>
      </c>
      <c r="D3123" s="3"/>
      <c r="E3123" s="5">
        <v>0</v>
      </c>
      <c r="F3123" s="3" t="s">
        <v>9012</v>
      </c>
      <c r="G3123" s="3" t="s">
        <v>57</v>
      </c>
      <c r="H3123" s="4">
        <v>45231</v>
      </c>
      <c r="I3123" s="3" t="s">
        <v>68</v>
      </c>
      <c r="J3123" s="6">
        <v>2275</v>
      </c>
      <c r="K3123" s="3"/>
      <c r="L3123" s="3"/>
      <c r="M3123" s="3"/>
    </row>
    <row r="3124" spans="1:13" s="1" customFormat="1" ht="14.9" customHeight="1" x14ac:dyDescent="0.2">
      <c r="A3124" s="3" t="s">
        <v>128</v>
      </c>
      <c r="B3124" s="3" t="s">
        <v>8198</v>
      </c>
      <c r="C3124" s="4">
        <v>42826</v>
      </c>
      <c r="D3124" s="3"/>
      <c r="E3124" s="5">
        <v>0</v>
      </c>
      <c r="F3124" s="3" t="s">
        <v>8199</v>
      </c>
      <c r="G3124" s="3" t="s">
        <v>8200</v>
      </c>
      <c r="H3124" s="4">
        <v>43158</v>
      </c>
      <c r="I3124" s="3" t="s">
        <v>68</v>
      </c>
      <c r="J3124" s="6">
        <v>2325</v>
      </c>
      <c r="K3124" s="3"/>
      <c r="L3124" s="3"/>
      <c r="M3124" s="3"/>
    </row>
    <row r="3125" spans="1:13" s="1" customFormat="1" ht="14.9" customHeight="1" x14ac:dyDescent="0.2">
      <c r="A3125" s="3" t="s">
        <v>128</v>
      </c>
      <c r="B3125" s="3" t="s">
        <v>14437</v>
      </c>
      <c r="C3125" s="4">
        <v>32964</v>
      </c>
      <c r="D3125" s="3" t="s">
        <v>14438</v>
      </c>
      <c r="E3125" s="5">
        <v>112200</v>
      </c>
      <c r="F3125" s="3" t="s">
        <v>14439</v>
      </c>
      <c r="G3125" s="3" t="s">
        <v>14440</v>
      </c>
      <c r="H3125" s="4">
        <v>36325</v>
      </c>
      <c r="I3125" s="3" t="s">
        <v>1488</v>
      </c>
      <c r="J3125" s="6">
        <v>255000</v>
      </c>
      <c r="K3125" s="3" t="s">
        <v>16267</v>
      </c>
      <c r="L3125" s="3"/>
      <c r="M3125" s="3"/>
    </row>
    <row r="3126" spans="1:13" s="1" customFormat="1" ht="14.9" customHeight="1" x14ac:dyDescent="0.2">
      <c r="A3126" s="3" t="s">
        <v>128</v>
      </c>
      <c r="B3126" s="3" t="s">
        <v>15114</v>
      </c>
      <c r="C3126" s="4">
        <v>35585</v>
      </c>
      <c r="D3126" s="3" t="s">
        <v>15115</v>
      </c>
      <c r="E3126" s="5">
        <v>3536</v>
      </c>
      <c r="F3126" s="3" t="s">
        <v>15116</v>
      </c>
      <c r="G3126" s="3" t="s">
        <v>13656</v>
      </c>
      <c r="H3126" s="4">
        <v>35585</v>
      </c>
      <c r="I3126" s="3" t="s">
        <v>391</v>
      </c>
      <c r="J3126" s="6">
        <v>8000</v>
      </c>
      <c r="K3126" s="3"/>
      <c r="L3126" s="3"/>
      <c r="M3126" s="3"/>
    </row>
    <row r="3127" spans="1:13" s="1" customFormat="1" ht="14.9" customHeight="1" x14ac:dyDescent="0.2">
      <c r="A3127" s="3" t="s">
        <v>128</v>
      </c>
      <c r="B3127" s="3" t="s">
        <v>14237</v>
      </c>
      <c r="C3127" s="4">
        <v>42930</v>
      </c>
      <c r="D3127" s="3" t="s">
        <v>14238</v>
      </c>
      <c r="E3127" s="5">
        <v>248.88</v>
      </c>
      <c r="F3127" s="3" t="s">
        <v>14239</v>
      </c>
      <c r="G3127" s="3" t="s">
        <v>14240</v>
      </c>
      <c r="H3127" s="4">
        <v>42930</v>
      </c>
      <c r="I3127" s="3" t="s">
        <v>14241</v>
      </c>
      <c r="J3127" s="6">
        <v>3300</v>
      </c>
      <c r="K3127" s="3" t="s">
        <v>16267</v>
      </c>
      <c r="L3127" s="3"/>
      <c r="M3127" s="3"/>
    </row>
    <row r="3128" spans="1:13" s="1" customFormat="1" ht="14.9" customHeight="1" x14ac:dyDescent="0.2">
      <c r="A3128" s="3" t="s">
        <v>128</v>
      </c>
      <c r="B3128" s="3" t="s">
        <v>2691</v>
      </c>
      <c r="C3128" s="4">
        <v>45395</v>
      </c>
      <c r="D3128" s="3" t="s">
        <v>2692</v>
      </c>
      <c r="E3128" s="5">
        <v>16796</v>
      </c>
      <c r="F3128" s="3" t="s">
        <v>2693</v>
      </c>
      <c r="G3128" s="3" t="s">
        <v>2694</v>
      </c>
      <c r="H3128" s="4">
        <v>45395</v>
      </c>
      <c r="I3128" s="3" t="s">
        <v>2695</v>
      </c>
      <c r="J3128" s="6">
        <v>38000</v>
      </c>
      <c r="K3128" s="3"/>
      <c r="L3128" s="3"/>
      <c r="M3128" s="3"/>
    </row>
    <row r="3129" spans="1:13" s="1" customFormat="1" ht="14.9" customHeight="1" x14ac:dyDescent="0.2">
      <c r="A3129" s="3" t="s">
        <v>128</v>
      </c>
      <c r="B3129" s="3" t="s">
        <v>14746</v>
      </c>
      <c r="C3129" s="4">
        <v>35800</v>
      </c>
      <c r="D3129" s="3" t="s">
        <v>14747</v>
      </c>
      <c r="E3129" s="5">
        <v>242550</v>
      </c>
      <c r="F3129" s="3" t="s">
        <v>14748</v>
      </c>
      <c r="G3129" s="3" t="s">
        <v>14749</v>
      </c>
      <c r="H3129" s="4">
        <v>38230</v>
      </c>
      <c r="I3129" s="3" t="s">
        <v>568</v>
      </c>
      <c r="J3129" s="6">
        <v>495000</v>
      </c>
      <c r="K3129" s="3"/>
      <c r="L3129" s="3"/>
      <c r="M3129" s="3"/>
    </row>
    <row r="3130" spans="1:13" s="1" customFormat="1" ht="14.9" customHeight="1" x14ac:dyDescent="0.2">
      <c r="A3130" s="3" t="s">
        <v>128</v>
      </c>
      <c r="B3130" s="3" t="s">
        <v>12190</v>
      </c>
      <c r="C3130" s="4">
        <v>38371</v>
      </c>
      <c r="D3130" s="3" t="s">
        <v>12191</v>
      </c>
      <c r="E3130" s="5">
        <v>172725</v>
      </c>
      <c r="F3130" s="3" t="s">
        <v>12192</v>
      </c>
      <c r="G3130" s="3" t="s">
        <v>57</v>
      </c>
      <c r="H3130" s="4">
        <v>45012</v>
      </c>
      <c r="I3130" s="3" t="s">
        <v>93</v>
      </c>
      <c r="J3130" s="6">
        <v>352500</v>
      </c>
      <c r="K3130" s="3"/>
      <c r="L3130" s="3"/>
      <c r="M3130" s="3"/>
    </row>
    <row r="3131" spans="1:13" s="1" customFormat="1" ht="14.9" customHeight="1" x14ac:dyDescent="0.2">
      <c r="A3131" s="3" t="s">
        <v>128</v>
      </c>
      <c r="B3131" s="3" t="s">
        <v>12193</v>
      </c>
      <c r="C3131" s="4">
        <v>45699</v>
      </c>
      <c r="D3131" s="3" t="s">
        <v>12191</v>
      </c>
      <c r="E3131" s="5">
        <v>0</v>
      </c>
      <c r="F3131" s="3" t="s">
        <v>12194</v>
      </c>
      <c r="G3131" s="3" t="s">
        <v>57</v>
      </c>
      <c r="H3131" s="4">
        <v>45699</v>
      </c>
      <c r="I3131" s="3" t="s">
        <v>12191</v>
      </c>
      <c r="J3131" s="6">
        <v>0</v>
      </c>
      <c r="K3131" s="3"/>
      <c r="L3131" s="3"/>
      <c r="M3131" s="3"/>
    </row>
    <row r="3132" spans="1:13" s="1" customFormat="1" ht="14.9" customHeight="1" x14ac:dyDescent="0.2">
      <c r="A3132" s="3" t="s">
        <v>128</v>
      </c>
      <c r="B3132" s="3" t="s">
        <v>4569</v>
      </c>
      <c r="C3132" s="4">
        <v>37748</v>
      </c>
      <c r="D3132" s="3" t="s">
        <v>4566</v>
      </c>
      <c r="E3132" s="5">
        <v>126175</v>
      </c>
      <c r="F3132" s="3" t="s">
        <v>4570</v>
      </c>
      <c r="G3132" s="3" t="s">
        <v>4571</v>
      </c>
      <c r="H3132" s="4">
        <v>37748</v>
      </c>
      <c r="I3132" s="3" t="s">
        <v>936</v>
      </c>
      <c r="J3132" s="6">
        <v>257500</v>
      </c>
      <c r="K3132" s="3"/>
      <c r="L3132" s="3"/>
      <c r="M3132" s="3"/>
    </row>
    <row r="3133" spans="1:13" s="1" customFormat="1" ht="14.9" customHeight="1" x14ac:dyDescent="0.2">
      <c r="A3133" s="3" t="s">
        <v>128</v>
      </c>
      <c r="B3133" s="3" t="s">
        <v>4278</v>
      </c>
      <c r="C3133" s="4">
        <v>37347</v>
      </c>
      <c r="D3133" s="3" t="s">
        <v>4279</v>
      </c>
      <c r="E3133" s="5">
        <v>188650</v>
      </c>
      <c r="F3133" s="3" t="s">
        <v>4280</v>
      </c>
      <c r="G3133" s="3" t="s">
        <v>57</v>
      </c>
      <c r="H3133" s="4">
        <v>42581</v>
      </c>
      <c r="I3133" s="3" t="s">
        <v>93</v>
      </c>
      <c r="J3133" s="6">
        <v>385000</v>
      </c>
      <c r="K3133" s="3"/>
      <c r="L3133" s="3"/>
      <c r="M3133" s="3"/>
    </row>
    <row r="3134" spans="1:13" s="1" customFormat="1" ht="14.9" customHeight="1" x14ac:dyDescent="0.2">
      <c r="A3134" s="3" t="s">
        <v>128</v>
      </c>
      <c r="B3134" s="3" t="s">
        <v>12724</v>
      </c>
      <c r="C3134" s="4">
        <v>42826</v>
      </c>
      <c r="D3134" s="3" t="s">
        <v>12725</v>
      </c>
      <c r="E3134" s="5">
        <v>424.4</v>
      </c>
      <c r="F3134" s="3" t="s">
        <v>12726</v>
      </c>
      <c r="G3134" s="3" t="s">
        <v>12727</v>
      </c>
      <c r="H3134" s="4">
        <v>42826</v>
      </c>
      <c r="I3134" s="3" t="s">
        <v>1380</v>
      </c>
      <c r="J3134" s="6">
        <v>1000</v>
      </c>
      <c r="K3134" s="3"/>
      <c r="L3134" s="3"/>
      <c r="M3134" s="3"/>
    </row>
    <row r="3135" spans="1:13" s="1" customFormat="1" ht="14.9" customHeight="1" x14ac:dyDescent="0.2">
      <c r="A3135" s="3" t="s">
        <v>128</v>
      </c>
      <c r="B3135" s="3" t="s">
        <v>5985</v>
      </c>
      <c r="C3135" s="4">
        <v>42948</v>
      </c>
      <c r="D3135" s="3" t="s">
        <v>5986</v>
      </c>
      <c r="E3135" s="5">
        <v>123725</v>
      </c>
      <c r="F3135" s="3" t="s">
        <v>5987</v>
      </c>
      <c r="G3135" s="3" t="s">
        <v>5988</v>
      </c>
      <c r="H3135" s="4">
        <v>42948</v>
      </c>
      <c r="I3135" s="3" t="s">
        <v>453</v>
      </c>
      <c r="J3135" s="6">
        <v>252500</v>
      </c>
      <c r="K3135" s="3"/>
      <c r="L3135" s="3"/>
      <c r="M3135" s="3"/>
    </row>
    <row r="3136" spans="1:13" s="1" customFormat="1" ht="14.9" customHeight="1" x14ac:dyDescent="0.2">
      <c r="A3136" s="3" t="s">
        <v>128</v>
      </c>
      <c r="B3136" s="3" t="s">
        <v>2581</v>
      </c>
      <c r="C3136" s="4">
        <v>39084</v>
      </c>
      <c r="D3136" s="3" t="s">
        <v>2582</v>
      </c>
      <c r="E3136" s="5">
        <v>709705.34</v>
      </c>
      <c r="F3136" s="3" t="s">
        <v>2583</v>
      </c>
      <c r="G3136" s="3" t="s">
        <v>2584</v>
      </c>
      <c r="H3136" s="4">
        <v>39084</v>
      </c>
      <c r="I3136" s="3" t="s">
        <v>568</v>
      </c>
      <c r="J3136" s="6">
        <v>1400000</v>
      </c>
      <c r="K3136" s="3"/>
      <c r="L3136" s="3"/>
      <c r="M3136" s="3"/>
    </row>
    <row r="3137" spans="1:13" s="1" customFormat="1" ht="14.9" customHeight="1" x14ac:dyDescent="0.2">
      <c r="A3137" s="3" t="s">
        <v>128</v>
      </c>
      <c r="B3137" s="3" t="s">
        <v>7376</v>
      </c>
      <c r="C3137" s="4">
        <v>44242</v>
      </c>
      <c r="D3137" s="3" t="s">
        <v>7377</v>
      </c>
      <c r="E3137" s="5">
        <v>26970.95</v>
      </c>
      <c r="F3137" s="3" t="s">
        <v>7378</v>
      </c>
      <c r="G3137" s="3" t="s">
        <v>7379</v>
      </c>
      <c r="H3137" s="4">
        <v>45834</v>
      </c>
      <c r="I3137" s="3" t="s">
        <v>93</v>
      </c>
      <c r="J3137" s="6">
        <v>63000</v>
      </c>
      <c r="K3137" s="3"/>
      <c r="L3137" s="3"/>
      <c r="M3137" s="3"/>
    </row>
    <row r="3138" spans="1:13" s="1" customFormat="1" ht="14.9" customHeight="1" x14ac:dyDescent="0.2">
      <c r="A3138" s="3" t="s">
        <v>128</v>
      </c>
      <c r="B3138" s="3" t="s">
        <v>627</v>
      </c>
      <c r="C3138" s="4">
        <v>44161</v>
      </c>
      <c r="D3138" s="3" t="s">
        <v>628</v>
      </c>
      <c r="E3138" s="5">
        <v>10587.53</v>
      </c>
      <c r="F3138" s="3" t="s">
        <v>629</v>
      </c>
      <c r="G3138" s="3" t="s">
        <v>57</v>
      </c>
      <c r="H3138" s="4">
        <v>44161</v>
      </c>
      <c r="I3138" s="3" t="s">
        <v>68</v>
      </c>
      <c r="J3138" s="6">
        <v>41250</v>
      </c>
      <c r="K3138" s="3" t="s">
        <v>16267</v>
      </c>
      <c r="L3138" s="3" t="s">
        <v>16267</v>
      </c>
      <c r="M3138" s="3"/>
    </row>
    <row r="3139" spans="1:13" s="1" customFormat="1" ht="14.9" customHeight="1" x14ac:dyDescent="0.2">
      <c r="A3139" s="3" t="s">
        <v>128</v>
      </c>
      <c r="B3139" s="3" t="s">
        <v>1250</v>
      </c>
      <c r="C3139" s="4">
        <v>44242</v>
      </c>
      <c r="D3139" s="3" t="s">
        <v>1251</v>
      </c>
      <c r="E3139" s="5">
        <v>15780.88</v>
      </c>
      <c r="F3139" s="3" t="s">
        <v>1252</v>
      </c>
      <c r="G3139" s="3" t="s">
        <v>57</v>
      </c>
      <c r="H3139" s="4">
        <v>44678</v>
      </c>
      <c r="I3139" s="3" t="s">
        <v>93</v>
      </c>
      <c r="J3139" s="6">
        <v>36750</v>
      </c>
      <c r="K3139" s="3"/>
      <c r="L3139" s="3"/>
      <c r="M3139" s="3"/>
    </row>
    <row r="3140" spans="1:13" s="1" customFormat="1" ht="14.9" customHeight="1" x14ac:dyDescent="0.2">
      <c r="A3140" s="3" t="s">
        <v>128</v>
      </c>
      <c r="B3140" s="3" t="s">
        <v>16166</v>
      </c>
      <c r="C3140" s="4">
        <v>44207</v>
      </c>
      <c r="D3140" s="3" t="s">
        <v>16167</v>
      </c>
      <c r="E3140" s="5">
        <v>22954</v>
      </c>
      <c r="F3140" s="3" t="s">
        <v>16168</v>
      </c>
      <c r="G3140" s="3" t="s">
        <v>16169</v>
      </c>
      <c r="H3140" s="4">
        <v>45252</v>
      </c>
      <c r="I3140" s="3" t="s">
        <v>68</v>
      </c>
      <c r="J3140" s="6">
        <v>53500</v>
      </c>
      <c r="K3140" s="3"/>
      <c r="L3140" s="3"/>
      <c r="M3140" s="3"/>
    </row>
    <row r="3141" spans="1:13" s="1" customFormat="1" ht="14.9" customHeight="1" x14ac:dyDescent="0.2">
      <c r="A3141" s="3" t="s">
        <v>128</v>
      </c>
      <c r="B3141" s="3" t="s">
        <v>14223</v>
      </c>
      <c r="C3141" s="4">
        <v>44242</v>
      </c>
      <c r="D3141" s="3" t="s">
        <v>14224</v>
      </c>
      <c r="E3141" s="5">
        <v>67130</v>
      </c>
      <c r="F3141" s="3" t="s">
        <v>14225</v>
      </c>
      <c r="G3141" s="3" t="s">
        <v>14226</v>
      </c>
      <c r="H3141" s="4">
        <v>45122</v>
      </c>
      <c r="I3141" s="3" t="s">
        <v>93</v>
      </c>
      <c r="J3141" s="6">
        <v>137000</v>
      </c>
      <c r="K3141" s="3"/>
      <c r="L3141" s="3"/>
      <c r="M3141" s="3"/>
    </row>
    <row r="3142" spans="1:13" s="1" customFormat="1" ht="14.9" customHeight="1" x14ac:dyDescent="0.2">
      <c r="A3142" s="3" t="s">
        <v>128</v>
      </c>
      <c r="B3142" s="3" t="s">
        <v>898</v>
      </c>
      <c r="C3142" s="4">
        <v>44359</v>
      </c>
      <c r="D3142" s="3" t="s">
        <v>899</v>
      </c>
      <c r="E3142" s="5">
        <v>112700</v>
      </c>
      <c r="F3142" s="3" t="s">
        <v>900</v>
      </c>
      <c r="G3142" s="3" t="s">
        <v>57</v>
      </c>
      <c r="H3142" s="4">
        <v>45322</v>
      </c>
      <c r="I3142" s="3" t="s">
        <v>93</v>
      </c>
      <c r="J3142" s="6">
        <v>230000</v>
      </c>
      <c r="K3142" s="3"/>
      <c r="L3142" s="3"/>
      <c r="M3142" s="3"/>
    </row>
    <row r="3143" spans="1:13" s="1" customFormat="1" ht="14.9" customHeight="1" x14ac:dyDescent="0.2">
      <c r="A3143" s="3" t="s">
        <v>128</v>
      </c>
      <c r="B3143" s="3" t="s">
        <v>2925</v>
      </c>
      <c r="C3143" s="4">
        <v>44242</v>
      </c>
      <c r="D3143" s="3" t="s">
        <v>2926</v>
      </c>
      <c r="E3143" s="5">
        <v>83300</v>
      </c>
      <c r="F3143" s="3" t="s">
        <v>2927</v>
      </c>
      <c r="G3143" s="3" t="s">
        <v>57</v>
      </c>
      <c r="H3143" s="4">
        <v>44303</v>
      </c>
      <c r="I3143" s="3" t="s">
        <v>93</v>
      </c>
      <c r="J3143" s="6">
        <v>170000</v>
      </c>
      <c r="K3143" s="3"/>
      <c r="L3143" s="3"/>
      <c r="M3143" s="3"/>
    </row>
    <row r="3144" spans="1:13" s="1" customFormat="1" ht="14.9" customHeight="1" x14ac:dyDescent="0.2">
      <c r="A3144" s="3" t="s">
        <v>128</v>
      </c>
      <c r="B3144" s="3" t="s">
        <v>12764</v>
      </c>
      <c r="C3144" s="4">
        <v>44242</v>
      </c>
      <c r="D3144" s="3" t="s">
        <v>12765</v>
      </c>
      <c r="E3144" s="5">
        <v>59780</v>
      </c>
      <c r="F3144" s="3" t="s">
        <v>12766</v>
      </c>
      <c r="G3144" s="3" t="s">
        <v>57</v>
      </c>
      <c r="H3144" s="4">
        <v>45779</v>
      </c>
      <c r="I3144" s="3" t="s">
        <v>93</v>
      </c>
      <c r="J3144" s="6">
        <v>122000</v>
      </c>
      <c r="K3144" s="3"/>
      <c r="L3144" s="3"/>
      <c r="M3144" s="3"/>
    </row>
    <row r="3145" spans="1:13" s="1" customFormat="1" ht="14.9" customHeight="1" x14ac:dyDescent="0.2">
      <c r="A3145" s="3" t="s">
        <v>128</v>
      </c>
      <c r="B3145" s="3" t="s">
        <v>14742</v>
      </c>
      <c r="C3145" s="4">
        <v>44242</v>
      </c>
      <c r="D3145" s="3" t="s">
        <v>14743</v>
      </c>
      <c r="E3145" s="5">
        <v>121520</v>
      </c>
      <c r="F3145" s="3" t="s">
        <v>14744</v>
      </c>
      <c r="G3145" s="3" t="s">
        <v>14745</v>
      </c>
      <c r="H3145" s="4">
        <v>44494</v>
      </c>
      <c r="I3145" s="3" t="s">
        <v>93</v>
      </c>
      <c r="J3145" s="6">
        <v>248000</v>
      </c>
      <c r="K3145" s="3"/>
      <c r="L3145" s="3"/>
      <c r="M3145" s="3"/>
    </row>
    <row r="3146" spans="1:13" s="1" customFormat="1" ht="14.9" customHeight="1" x14ac:dyDescent="0.2">
      <c r="A3146" s="3" t="s">
        <v>128</v>
      </c>
      <c r="B3146" s="3" t="s">
        <v>5638</v>
      </c>
      <c r="C3146" s="4">
        <v>41666</v>
      </c>
      <c r="D3146" s="3" t="s">
        <v>5639</v>
      </c>
      <c r="E3146" s="5">
        <v>55860</v>
      </c>
      <c r="F3146" s="3" t="s">
        <v>5640</v>
      </c>
      <c r="G3146" s="3" t="s">
        <v>5641</v>
      </c>
      <c r="H3146" s="4">
        <v>46100</v>
      </c>
      <c r="I3146" s="3" t="s">
        <v>27</v>
      </c>
      <c r="J3146" s="6">
        <v>114000</v>
      </c>
      <c r="K3146" s="3"/>
      <c r="L3146" s="3"/>
      <c r="M3146" s="3"/>
    </row>
    <row r="3147" spans="1:13" s="1" customFormat="1" ht="14.9" customHeight="1" x14ac:dyDescent="0.2">
      <c r="A3147" s="3" t="s">
        <v>128</v>
      </c>
      <c r="B3147" s="3" t="s">
        <v>5693</v>
      </c>
      <c r="C3147" s="4">
        <v>42309</v>
      </c>
      <c r="D3147" s="3" t="s">
        <v>5694</v>
      </c>
      <c r="E3147" s="5">
        <v>44140.27</v>
      </c>
      <c r="F3147" s="3" t="s">
        <v>5695</v>
      </c>
      <c r="G3147" s="3" t="s">
        <v>2885</v>
      </c>
      <c r="H3147" s="4">
        <v>46113</v>
      </c>
      <c r="I3147" s="3" t="s">
        <v>345</v>
      </c>
      <c r="J3147" s="6">
        <v>120000</v>
      </c>
      <c r="K3147" s="3"/>
      <c r="L3147" s="3"/>
      <c r="M3147" s="3"/>
    </row>
    <row r="3148" spans="1:13" s="1" customFormat="1" ht="14.9" customHeight="1" x14ac:dyDescent="0.2">
      <c r="A3148" s="3" t="s">
        <v>128</v>
      </c>
      <c r="B3148" s="3" t="s">
        <v>5696</v>
      </c>
      <c r="C3148" s="4">
        <v>43053</v>
      </c>
      <c r="D3148" s="3" t="s">
        <v>5694</v>
      </c>
      <c r="E3148" s="5">
        <v>20462.080000000002</v>
      </c>
      <c r="F3148" s="3" t="s">
        <v>5697</v>
      </c>
      <c r="G3148" s="3" t="s">
        <v>2885</v>
      </c>
      <c r="H3148" s="4">
        <v>46113</v>
      </c>
      <c r="I3148" s="3" t="s">
        <v>27</v>
      </c>
      <c r="J3148" s="6">
        <v>66500</v>
      </c>
      <c r="K3148" s="3"/>
      <c r="L3148" s="3"/>
      <c r="M3148" s="3"/>
    </row>
    <row r="3149" spans="1:13" s="1" customFormat="1" ht="14.9" customHeight="1" x14ac:dyDescent="0.2">
      <c r="A3149" s="3" t="s">
        <v>128</v>
      </c>
      <c r="B3149" s="3" t="s">
        <v>5698</v>
      </c>
      <c r="C3149" s="4">
        <v>43053</v>
      </c>
      <c r="D3149" s="3" t="s">
        <v>5694</v>
      </c>
      <c r="E3149" s="5">
        <v>16261.97</v>
      </c>
      <c r="F3149" s="3" t="s">
        <v>5699</v>
      </c>
      <c r="G3149" s="3" t="s">
        <v>2885</v>
      </c>
      <c r="H3149" s="4">
        <v>46113</v>
      </c>
      <c r="I3149" s="3" t="s">
        <v>27</v>
      </c>
      <c r="J3149" s="6">
        <v>52500</v>
      </c>
      <c r="K3149" s="3"/>
      <c r="L3149" s="3"/>
      <c r="M3149" s="3"/>
    </row>
    <row r="3150" spans="1:13" s="1" customFormat="1" ht="14.9" customHeight="1" x14ac:dyDescent="0.2">
      <c r="A3150" s="3" t="s">
        <v>128</v>
      </c>
      <c r="B3150" s="3" t="s">
        <v>3422</v>
      </c>
      <c r="C3150" s="4">
        <v>45381</v>
      </c>
      <c r="D3150" s="3" t="s">
        <v>3423</v>
      </c>
      <c r="E3150" s="5">
        <v>214375</v>
      </c>
      <c r="F3150" s="3" t="s">
        <v>3424</v>
      </c>
      <c r="G3150" s="3" t="s">
        <v>3425</v>
      </c>
      <c r="H3150" s="4">
        <v>46031</v>
      </c>
      <c r="I3150" s="3" t="s">
        <v>27</v>
      </c>
      <c r="J3150" s="6">
        <v>437500</v>
      </c>
      <c r="K3150" s="3"/>
      <c r="L3150" s="3"/>
      <c r="M3150" s="3"/>
    </row>
    <row r="3151" spans="1:13" s="1" customFormat="1" ht="14.9" customHeight="1" x14ac:dyDescent="0.2">
      <c r="A3151" s="3" t="s">
        <v>128</v>
      </c>
      <c r="B3151" s="3" t="s">
        <v>3426</v>
      </c>
      <c r="C3151" s="4">
        <v>46031</v>
      </c>
      <c r="D3151" s="3" t="s">
        <v>3423</v>
      </c>
      <c r="E3151" s="5">
        <v>0</v>
      </c>
      <c r="F3151" s="3" t="s">
        <v>3427</v>
      </c>
      <c r="G3151" s="3" t="s">
        <v>3425</v>
      </c>
      <c r="H3151" s="4">
        <v>46031</v>
      </c>
      <c r="I3151" s="3"/>
      <c r="J3151" s="6">
        <v>0</v>
      </c>
      <c r="K3151" s="3"/>
      <c r="L3151" s="3"/>
      <c r="M3151" s="3"/>
    </row>
    <row r="3152" spans="1:13" s="1" customFormat="1" ht="14.9" customHeight="1" x14ac:dyDescent="0.2">
      <c r="A3152" s="3" t="s">
        <v>128</v>
      </c>
      <c r="B3152" s="3" t="s">
        <v>11115</v>
      </c>
      <c r="C3152" s="4">
        <v>46031</v>
      </c>
      <c r="D3152" s="3" t="s">
        <v>11116</v>
      </c>
      <c r="E3152" s="5">
        <v>0</v>
      </c>
      <c r="F3152" s="3" t="s">
        <v>11117</v>
      </c>
      <c r="G3152" s="3" t="s">
        <v>1429</v>
      </c>
      <c r="H3152" s="4">
        <v>46031</v>
      </c>
      <c r="I3152" s="3"/>
      <c r="J3152" s="6">
        <v>0</v>
      </c>
      <c r="K3152" s="3"/>
      <c r="L3152" s="3"/>
      <c r="M3152" s="3"/>
    </row>
    <row r="3153" spans="1:13" s="1" customFormat="1" ht="14.9" customHeight="1" x14ac:dyDescent="0.2">
      <c r="A3153" s="3" t="s">
        <v>128</v>
      </c>
      <c r="B3153" s="3" t="s">
        <v>15122</v>
      </c>
      <c r="C3153" s="4">
        <v>39566</v>
      </c>
      <c r="D3153" s="3" t="s">
        <v>15123</v>
      </c>
      <c r="E3153" s="5">
        <v>54390</v>
      </c>
      <c r="F3153" s="3" t="s">
        <v>15124</v>
      </c>
      <c r="G3153" s="3" t="s">
        <v>57</v>
      </c>
      <c r="H3153" s="4">
        <v>39566</v>
      </c>
      <c r="I3153" s="3" t="s">
        <v>68</v>
      </c>
      <c r="J3153" s="6">
        <v>111000</v>
      </c>
      <c r="K3153" s="3"/>
      <c r="L3153" s="3"/>
      <c r="M3153" s="3"/>
    </row>
    <row r="3154" spans="1:13" s="1" customFormat="1" ht="14.9" customHeight="1" x14ac:dyDescent="0.2">
      <c r="A3154" s="3" t="s">
        <v>128</v>
      </c>
      <c r="B3154" s="3" t="s">
        <v>15257</v>
      </c>
      <c r="C3154" s="4">
        <v>39872</v>
      </c>
      <c r="D3154" s="3" t="s">
        <v>15258</v>
      </c>
      <c r="E3154" s="5">
        <v>47230.5</v>
      </c>
      <c r="F3154" s="3" t="s">
        <v>15259</v>
      </c>
      <c r="G3154" s="3" t="s">
        <v>15260</v>
      </c>
      <c r="H3154" s="4">
        <v>44739</v>
      </c>
      <c r="I3154" s="3" t="s">
        <v>68</v>
      </c>
      <c r="J3154" s="6">
        <v>99500</v>
      </c>
      <c r="K3154" s="3"/>
      <c r="L3154" s="3"/>
      <c r="M3154" s="3"/>
    </row>
    <row r="3155" spans="1:13" s="1" customFormat="1" ht="14.9" customHeight="1" x14ac:dyDescent="0.2">
      <c r="A3155" s="3" t="s">
        <v>128</v>
      </c>
      <c r="B3155" s="3" t="s">
        <v>506</v>
      </c>
      <c r="C3155" s="4">
        <v>39872</v>
      </c>
      <c r="D3155" s="3" t="s">
        <v>507</v>
      </c>
      <c r="E3155" s="5">
        <v>32580.48</v>
      </c>
      <c r="F3155" s="3" t="s">
        <v>508</v>
      </c>
      <c r="G3155" s="3" t="s">
        <v>509</v>
      </c>
      <c r="H3155" s="4">
        <v>46109</v>
      </c>
      <c r="I3155" s="3" t="s">
        <v>68</v>
      </c>
      <c r="J3155" s="6">
        <v>91500</v>
      </c>
      <c r="K3155" s="3"/>
      <c r="L3155" s="3"/>
      <c r="M3155" s="3"/>
    </row>
    <row r="3156" spans="1:13" s="1" customFormat="1" ht="14.9" customHeight="1" x14ac:dyDescent="0.2">
      <c r="A3156" s="3" t="s">
        <v>128</v>
      </c>
      <c r="B3156" s="3" t="s">
        <v>5161</v>
      </c>
      <c r="C3156" s="4">
        <v>39711</v>
      </c>
      <c r="D3156" s="3" t="s">
        <v>5162</v>
      </c>
      <c r="E3156" s="5">
        <v>28979.43</v>
      </c>
      <c r="F3156" s="3" t="s">
        <v>5163</v>
      </c>
      <c r="G3156" s="3" t="s">
        <v>57</v>
      </c>
      <c r="H3156" s="4">
        <v>39711</v>
      </c>
      <c r="I3156" s="3" t="s">
        <v>5164</v>
      </c>
      <c r="J3156" s="6">
        <v>68000</v>
      </c>
      <c r="K3156" s="3"/>
      <c r="L3156" s="3"/>
      <c r="M3156" s="3"/>
    </row>
    <row r="3157" spans="1:13" s="1" customFormat="1" ht="14.9" customHeight="1" x14ac:dyDescent="0.2">
      <c r="A3157" s="3" t="s">
        <v>128</v>
      </c>
      <c r="B3157" s="3" t="s">
        <v>12472</v>
      </c>
      <c r="C3157" s="4">
        <v>39872</v>
      </c>
      <c r="D3157" s="3" t="s">
        <v>12473</v>
      </c>
      <c r="E3157" s="5">
        <v>17358.96</v>
      </c>
      <c r="F3157" s="3" t="s">
        <v>12474</v>
      </c>
      <c r="G3157" s="3" t="s">
        <v>57</v>
      </c>
      <c r="H3157" s="4">
        <v>40116</v>
      </c>
      <c r="I3157" s="3" t="s">
        <v>68</v>
      </c>
      <c r="J3157" s="6">
        <v>40500</v>
      </c>
      <c r="K3157" s="3"/>
      <c r="L3157" s="3"/>
      <c r="M3157" s="3"/>
    </row>
    <row r="3158" spans="1:13" s="1" customFormat="1" ht="14.9" customHeight="1" x14ac:dyDescent="0.2">
      <c r="A3158" s="3" t="s">
        <v>128</v>
      </c>
      <c r="B3158" s="3" t="s">
        <v>2269</v>
      </c>
      <c r="C3158" s="4">
        <v>39622</v>
      </c>
      <c r="D3158" s="3" t="s">
        <v>2270</v>
      </c>
      <c r="E3158" s="5">
        <v>19367.439999999999</v>
      </c>
      <c r="F3158" s="3" t="s">
        <v>2271</v>
      </c>
      <c r="G3158" s="3" t="s">
        <v>57</v>
      </c>
      <c r="H3158" s="4">
        <v>44779</v>
      </c>
      <c r="I3158" s="3" t="s">
        <v>68</v>
      </c>
      <c r="J3158" s="6">
        <v>45250</v>
      </c>
      <c r="K3158" s="3"/>
      <c r="L3158" s="3"/>
      <c r="M3158" s="3"/>
    </row>
    <row r="3159" spans="1:13" s="1" customFormat="1" ht="14.9" customHeight="1" x14ac:dyDescent="0.2">
      <c r="A3159" s="3" t="s">
        <v>128</v>
      </c>
      <c r="B3159" s="3" t="s">
        <v>746</v>
      </c>
      <c r="C3159" s="4">
        <v>39872</v>
      </c>
      <c r="D3159" s="3" t="s">
        <v>747</v>
      </c>
      <c r="E3159" s="5">
        <v>19223.98</v>
      </c>
      <c r="F3159" s="3" t="s">
        <v>748</v>
      </c>
      <c r="G3159" s="3" t="s">
        <v>749</v>
      </c>
      <c r="H3159" s="4">
        <v>41830</v>
      </c>
      <c r="I3159" s="3" t="s">
        <v>68</v>
      </c>
      <c r="J3159" s="6">
        <v>45250</v>
      </c>
      <c r="K3159" s="3"/>
      <c r="L3159" s="3"/>
      <c r="M3159" s="3"/>
    </row>
    <row r="3160" spans="1:13" s="1" customFormat="1" ht="14.9" customHeight="1" x14ac:dyDescent="0.2">
      <c r="A3160" s="3" t="s">
        <v>128</v>
      </c>
      <c r="B3160" s="3" t="s">
        <v>11568</v>
      </c>
      <c r="C3160" s="4">
        <v>39756</v>
      </c>
      <c r="D3160" s="3" t="s">
        <v>11569</v>
      </c>
      <c r="E3160" s="5">
        <v>22236.69</v>
      </c>
      <c r="F3160" s="3" t="s">
        <v>11570</v>
      </c>
      <c r="G3160" s="3" t="s">
        <v>11571</v>
      </c>
      <c r="H3160" s="4">
        <v>39756</v>
      </c>
      <c r="I3160" s="3" t="s">
        <v>68</v>
      </c>
      <c r="J3160" s="6">
        <v>52000</v>
      </c>
      <c r="K3160" s="3"/>
      <c r="L3160" s="3"/>
      <c r="M3160" s="3"/>
    </row>
    <row r="3161" spans="1:13" s="1" customFormat="1" ht="14.9" customHeight="1" x14ac:dyDescent="0.2">
      <c r="A3161" s="3" t="s">
        <v>128</v>
      </c>
      <c r="B3161" s="3" t="s">
        <v>3570</v>
      </c>
      <c r="C3161" s="4">
        <v>39630</v>
      </c>
      <c r="D3161" s="3" t="s">
        <v>3571</v>
      </c>
      <c r="E3161" s="5">
        <v>20371.68</v>
      </c>
      <c r="F3161" s="3" t="s">
        <v>3572</v>
      </c>
      <c r="G3161" s="3" t="s">
        <v>3573</v>
      </c>
      <c r="H3161" s="4">
        <v>46027</v>
      </c>
      <c r="I3161" s="3" t="s">
        <v>68</v>
      </c>
      <c r="J3161" s="6">
        <v>47500</v>
      </c>
      <c r="K3161" s="3"/>
      <c r="L3161" s="3"/>
      <c r="M3161" s="3"/>
    </row>
    <row r="3162" spans="1:13" s="1" customFormat="1" ht="14.9" customHeight="1" x14ac:dyDescent="0.2">
      <c r="A3162" s="3" t="s">
        <v>128</v>
      </c>
      <c r="B3162" s="3" t="s">
        <v>4374</v>
      </c>
      <c r="C3162" s="4">
        <v>39539</v>
      </c>
      <c r="D3162" s="3" t="s">
        <v>4375</v>
      </c>
      <c r="E3162" s="5">
        <v>17072.04</v>
      </c>
      <c r="F3162" s="3" t="s">
        <v>4376</v>
      </c>
      <c r="G3162" s="3" t="s">
        <v>57</v>
      </c>
      <c r="H3162" s="4">
        <v>39539</v>
      </c>
      <c r="I3162" s="3" t="s">
        <v>68</v>
      </c>
      <c r="J3162" s="6">
        <v>40000</v>
      </c>
      <c r="K3162" s="3"/>
      <c r="L3162" s="3"/>
      <c r="M3162" s="3"/>
    </row>
    <row r="3163" spans="1:13" s="1" customFormat="1" ht="14.9" customHeight="1" x14ac:dyDescent="0.2">
      <c r="A3163" s="3" t="s">
        <v>128</v>
      </c>
      <c r="B3163" s="3" t="s">
        <v>2733</v>
      </c>
      <c r="C3163" s="4">
        <v>41267</v>
      </c>
      <c r="D3163" s="3" t="s">
        <v>2734</v>
      </c>
      <c r="E3163" s="5">
        <v>37656.75</v>
      </c>
      <c r="F3163" s="3" t="s">
        <v>2735</v>
      </c>
      <c r="G3163" s="3" t="s">
        <v>2736</v>
      </c>
      <c r="H3163" s="4">
        <v>43146</v>
      </c>
      <c r="I3163" s="3" t="s">
        <v>68</v>
      </c>
      <c r="J3163" s="6">
        <v>79500</v>
      </c>
      <c r="K3163" s="3"/>
      <c r="L3163" s="3"/>
      <c r="M3163" s="3"/>
    </row>
    <row r="3164" spans="1:13" s="1" customFormat="1" ht="14.9" customHeight="1" x14ac:dyDescent="0.2">
      <c r="A3164" s="3" t="s">
        <v>128</v>
      </c>
      <c r="B3164" s="3" t="s">
        <v>10471</v>
      </c>
      <c r="C3164" s="4">
        <v>44656</v>
      </c>
      <c r="D3164" s="3" t="s">
        <v>10472</v>
      </c>
      <c r="E3164" s="5">
        <v>1608945</v>
      </c>
      <c r="F3164" s="3" t="s">
        <v>10473</v>
      </c>
      <c r="G3164" s="3" t="s">
        <v>10474</v>
      </c>
      <c r="H3164" s="4">
        <v>44656</v>
      </c>
      <c r="I3164" s="3" t="s">
        <v>27</v>
      </c>
      <c r="J3164" s="6">
        <v>3140000</v>
      </c>
      <c r="K3164" s="3"/>
      <c r="L3164" s="3"/>
      <c r="M3164" s="3"/>
    </row>
    <row r="3165" spans="1:13" s="1" customFormat="1" ht="14.9" customHeight="1" x14ac:dyDescent="0.2">
      <c r="A3165" s="3" t="s">
        <v>128</v>
      </c>
      <c r="B3165" s="3" t="s">
        <v>10475</v>
      </c>
      <c r="C3165" s="4">
        <v>44656</v>
      </c>
      <c r="D3165" s="3" t="s">
        <v>10472</v>
      </c>
      <c r="E3165" s="5">
        <v>135975</v>
      </c>
      <c r="F3165" s="3" t="s">
        <v>10476</v>
      </c>
      <c r="G3165" s="3" t="s">
        <v>10474</v>
      </c>
      <c r="H3165" s="4">
        <v>44656</v>
      </c>
      <c r="I3165" s="3" t="s">
        <v>530</v>
      </c>
      <c r="J3165" s="6">
        <v>277500</v>
      </c>
      <c r="K3165" s="3"/>
      <c r="L3165" s="3"/>
      <c r="M3165" s="3"/>
    </row>
    <row r="3166" spans="1:13" s="1" customFormat="1" ht="14.9" customHeight="1" x14ac:dyDescent="0.2">
      <c r="A3166" s="3" t="s">
        <v>128</v>
      </c>
      <c r="B3166" s="3" t="s">
        <v>10477</v>
      </c>
      <c r="C3166" s="4">
        <v>44656</v>
      </c>
      <c r="D3166" s="3" t="s">
        <v>10472</v>
      </c>
      <c r="E3166" s="5">
        <v>116130</v>
      </c>
      <c r="F3166" s="3" t="s">
        <v>10478</v>
      </c>
      <c r="G3166" s="3" t="s">
        <v>10474</v>
      </c>
      <c r="H3166" s="4">
        <v>44656</v>
      </c>
      <c r="I3166" s="3" t="s">
        <v>27</v>
      </c>
      <c r="J3166" s="6">
        <v>237000</v>
      </c>
      <c r="K3166" s="3"/>
      <c r="L3166" s="3"/>
      <c r="M3166" s="3"/>
    </row>
    <row r="3167" spans="1:13" s="1" customFormat="1" ht="14.9" customHeight="1" x14ac:dyDescent="0.2">
      <c r="A3167" s="3" t="s">
        <v>128</v>
      </c>
      <c r="B3167" s="3" t="s">
        <v>10479</v>
      </c>
      <c r="C3167" s="4">
        <v>44656</v>
      </c>
      <c r="D3167" s="3" t="s">
        <v>10472</v>
      </c>
      <c r="E3167" s="5">
        <v>111720</v>
      </c>
      <c r="F3167" s="3" t="s">
        <v>10480</v>
      </c>
      <c r="G3167" s="3" t="s">
        <v>10474</v>
      </c>
      <c r="H3167" s="4">
        <v>44656</v>
      </c>
      <c r="I3167" s="3" t="s">
        <v>27</v>
      </c>
      <c r="J3167" s="6">
        <v>228000</v>
      </c>
      <c r="K3167" s="3"/>
      <c r="L3167" s="3"/>
      <c r="M3167" s="3"/>
    </row>
    <row r="3168" spans="1:13" s="1" customFormat="1" ht="14.9" customHeight="1" x14ac:dyDescent="0.2">
      <c r="A3168" s="3" t="s">
        <v>128</v>
      </c>
      <c r="B3168" s="3" t="s">
        <v>10481</v>
      </c>
      <c r="C3168" s="4">
        <v>44656</v>
      </c>
      <c r="D3168" s="3" t="s">
        <v>10472</v>
      </c>
      <c r="E3168" s="5">
        <v>116620</v>
      </c>
      <c r="F3168" s="3" t="s">
        <v>10482</v>
      </c>
      <c r="G3168" s="3" t="s">
        <v>10474</v>
      </c>
      <c r="H3168" s="4">
        <v>44656</v>
      </c>
      <c r="I3168" s="3" t="s">
        <v>27</v>
      </c>
      <c r="J3168" s="6">
        <v>238000</v>
      </c>
      <c r="K3168" s="3"/>
      <c r="L3168" s="3"/>
      <c r="M3168" s="3"/>
    </row>
    <row r="3169" spans="1:13" s="1" customFormat="1" ht="14.9" customHeight="1" x14ac:dyDescent="0.2">
      <c r="A3169" s="3" t="s">
        <v>128</v>
      </c>
      <c r="B3169" s="3" t="s">
        <v>3385</v>
      </c>
      <c r="C3169" s="4">
        <v>39909</v>
      </c>
      <c r="D3169" s="3" t="s">
        <v>3386</v>
      </c>
      <c r="E3169" s="5">
        <v>243775</v>
      </c>
      <c r="F3169" s="3" t="s">
        <v>3387</v>
      </c>
      <c r="G3169" s="3" t="s">
        <v>3388</v>
      </c>
      <c r="H3169" s="4">
        <v>39909</v>
      </c>
      <c r="I3169" s="3" t="s">
        <v>68</v>
      </c>
      <c r="J3169" s="6">
        <v>497500</v>
      </c>
      <c r="K3169" s="3"/>
      <c r="L3169" s="3"/>
      <c r="M3169" s="3"/>
    </row>
    <row r="3170" spans="1:13" s="1" customFormat="1" ht="14.9" customHeight="1" x14ac:dyDescent="0.2">
      <c r="A3170" s="3" t="s">
        <v>128</v>
      </c>
      <c r="B3170" s="3" t="s">
        <v>6912</v>
      </c>
      <c r="C3170" s="4">
        <v>44228</v>
      </c>
      <c r="D3170" s="3" t="s">
        <v>6913</v>
      </c>
      <c r="E3170" s="5">
        <v>149450</v>
      </c>
      <c r="F3170" s="3" t="s">
        <v>6914</v>
      </c>
      <c r="G3170" s="3" t="s">
        <v>57</v>
      </c>
      <c r="H3170" s="4">
        <v>44694</v>
      </c>
      <c r="I3170" s="3" t="s">
        <v>93</v>
      </c>
      <c r="J3170" s="6">
        <v>305000</v>
      </c>
      <c r="K3170" s="3"/>
      <c r="L3170" s="3"/>
      <c r="M3170" s="3"/>
    </row>
    <row r="3171" spans="1:13" s="1" customFormat="1" ht="14.9" customHeight="1" x14ac:dyDescent="0.2">
      <c r="A3171" s="3" t="s">
        <v>128</v>
      </c>
      <c r="B3171" s="3" t="s">
        <v>14652</v>
      </c>
      <c r="C3171" s="4">
        <v>44228</v>
      </c>
      <c r="D3171" s="3" t="s">
        <v>14653</v>
      </c>
      <c r="E3171" s="5">
        <v>167825</v>
      </c>
      <c r="F3171" s="3" t="s">
        <v>14654</v>
      </c>
      <c r="G3171" s="3" t="s">
        <v>14655</v>
      </c>
      <c r="H3171" s="4">
        <v>44774</v>
      </c>
      <c r="I3171" s="3" t="s">
        <v>93</v>
      </c>
      <c r="J3171" s="6">
        <v>342500</v>
      </c>
      <c r="K3171" s="3"/>
      <c r="L3171" s="3"/>
      <c r="M3171" s="3"/>
    </row>
    <row r="3172" spans="1:13" s="1" customFormat="1" ht="14.9" customHeight="1" x14ac:dyDescent="0.2">
      <c r="A3172" s="3" t="s">
        <v>128</v>
      </c>
      <c r="B3172" s="3" t="s">
        <v>3412</v>
      </c>
      <c r="C3172" s="4">
        <v>44228</v>
      </c>
      <c r="D3172" s="3" t="s">
        <v>3413</v>
      </c>
      <c r="E3172" s="5">
        <v>54880</v>
      </c>
      <c r="F3172" s="3" t="s">
        <v>3414</v>
      </c>
      <c r="G3172" s="3" t="s">
        <v>3415</v>
      </c>
      <c r="H3172" s="4">
        <v>44539</v>
      </c>
      <c r="I3172" s="3" t="s">
        <v>93</v>
      </c>
      <c r="J3172" s="6">
        <v>112000</v>
      </c>
      <c r="K3172" s="3"/>
      <c r="L3172" s="3"/>
      <c r="M3172" s="3"/>
    </row>
    <row r="3173" spans="1:13" s="1" customFormat="1" ht="14.9" customHeight="1" x14ac:dyDescent="0.2">
      <c r="A3173" s="3" t="s">
        <v>128</v>
      </c>
      <c r="B3173" s="3" t="s">
        <v>12840</v>
      </c>
      <c r="C3173" s="4">
        <v>43362</v>
      </c>
      <c r="D3173" s="3" t="s">
        <v>12841</v>
      </c>
      <c r="E3173" s="5">
        <v>20658.599999999999</v>
      </c>
      <c r="F3173" s="3" t="s">
        <v>12842</v>
      </c>
      <c r="G3173" s="3" t="s">
        <v>513</v>
      </c>
      <c r="H3173" s="4">
        <v>45716</v>
      </c>
      <c r="I3173" s="3" t="s">
        <v>27</v>
      </c>
      <c r="J3173" s="6">
        <v>50000</v>
      </c>
      <c r="K3173" s="3"/>
      <c r="L3173" s="3"/>
      <c r="M3173" s="3"/>
    </row>
    <row r="3174" spans="1:13" s="1" customFormat="1" ht="14.9" customHeight="1" x14ac:dyDescent="0.2">
      <c r="A3174" s="3" t="s">
        <v>128</v>
      </c>
      <c r="B3174" s="3" t="s">
        <v>12269</v>
      </c>
      <c r="C3174" s="4">
        <v>42072</v>
      </c>
      <c r="D3174" s="3" t="s">
        <v>12270</v>
      </c>
      <c r="E3174" s="5">
        <v>35103.75</v>
      </c>
      <c r="F3174" s="3" t="s">
        <v>12271</v>
      </c>
      <c r="G3174" s="3" t="s">
        <v>12272</v>
      </c>
      <c r="H3174" s="4">
        <v>44594</v>
      </c>
      <c r="I3174" s="3" t="s">
        <v>27</v>
      </c>
      <c r="J3174" s="6">
        <v>77000</v>
      </c>
      <c r="K3174" s="3"/>
      <c r="L3174" s="3"/>
      <c r="M3174" s="3"/>
    </row>
    <row r="3175" spans="1:13" s="1" customFormat="1" ht="14.9" customHeight="1" x14ac:dyDescent="0.2">
      <c r="A3175" s="3" t="s">
        <v>128</v>
      </c>
      <c r="B3175" s="3" t="s">
        <v>5604</v>
      </c>
      <c r="C3175" s="4">
        <v>42145</v>
      </c>
      <c r="D3175" s="3" t="s">
        <v>5605</v>
      </c>
      <c r="E3175" s="5">
        <v>83790</v>
      </c>
      <c r="F3175" s="3" t="s">
        <v>5606</v>
      </c>
      <c r="G3175" s="3" t="s">
        <v>5607</v>
      </c>
      <c r="H3175" s="4">
        <v>42145</v>
      </c>
      <c r="I3175" s="3" t="s">
        <v>27</v>
      </c>
      <c r="J3175" s="6">
        <v>171000</v>
      </c>
      <c r="K3175" s="3"/>
      <c r="L3175" s="3"/>
      <c r="M3175" s="3"/>
    </row>
    <row r="3176" spans="1:13" s="1" customFormat="1" ht="14.9" customHeight="1" x14ac:dyDescent="0.2">
      <c r="A3176" s="3" t="s">
        <v>128</v>
      </c>
      <c r="B3176" s="3" t="s">
        <v>5765</v>
      </c>
      <c r="C3176" s="4">
        <v>43647</v>
      </c>
      <c r="D3176" s="3" t="s">
        <v>5766</v>
      </c>
      <c r="E3176" s="5">
        <v>45634.879999999997</v>
      </c>
      <c r="F3176" s="3" t="s">
        <v>5767</v>
      </c>
      <c r="G3176" s="3" t="s">
        <v>137</v>
      </c>
      <c r="H3176" s="4">
        <v>43647</v>
      </c>
      <c r="I3176" s="3" t="s">
        <v>27</v>
      </c>
      <c r="J3176" s="6">
        <v>100000</v>
      </c>
      <c r="K3176" s="3"/>
      <c r="L3176" s="3"/>
      <c r="M3176" s="3"/>
    </row>
    <row r="3177" spans="1:13" s="1" customFormat="1" ht="14.9" customHeight="1" x14ac:dyDescent="0.2">
      <c r="A3177" s="3" t="s">
        <v>128</v>
      </c>
      <c r="B3177" s="3" t="s">
        <v>5768</v>
      </c>
      <c r="C3177" s="4">
        <v>43647</v>
      </c>
      <c r="D3177" s="3" t="s">
        <v>5766</v>
      </c>
      <c r="E3177" s="5">
        <v>2686.22</v>
      </c>
      <c r="F3177" s="3" t="s">
        <v>5769</v>
      </c>
      <c r="G3177" s="3" t="s">
        <v>137</v>
      </c>
      <c r="H3177" s="4">
        <v>43647</v>
      </c>
      <c r="I3177" s="3" t="s">
        <v>5770</v>
      </c>
      <c r="J3177" s="6">
        <v>8900</v>
      </c>
      <c r="K3177" s="3" t="s">
        <v>16267</v>
      </c>
      <c r="L3177" s="3" t="s">
        <v>16267</v>
      </c>
      <c r="M3177" s="3"/>
    </row>
    <row r="3178" spans="1:13" s="1" customFormat="1" ht="14.9" customHeight="1" x14ac:dyDescent="0.2">
      <c r="A3178" s="3" t="s">
        <v>128</v>
      </c>
      <c r="B3178" s="3" t="s">
        <v>11412</v>
      </c>
      <c r="C3178" s="4">
        <v>40448</v>
      </c>
      <c r="D3178" s="3" t="s">
        <v>11413</v>
      </c>
      <c r="E3178" s="5">
        <v>20000.5</v>
      </c>
      <c r="F3178" s="3" t="s">
        <v>11414</v>
      </c>
      <c r="G3178" s="3" t="s">
        <v>11415</v>
      </c>
      <c r="H3178" s="4">
        <v>43323</v>
      </c>
      <c r="I3178" s="3" t="s">
        <v>27</v>
      </c>
      <c r="J3178" s="6">
        <v>45250</v>
      </c>
      <c r="K3178" s="3"/>
      <c r="L3178" s="3"/>
      <c r="M3178" s="3"/>
    </row>
    <row r="3179" spans="1:13" s="1" customFormat="1" ht="14.9" customHeight="1" x14ac:dyDescent="0.2">
      <c r="A3179" s="3" t="s">
        <v>128</v>
      </c>
      <c r="B3179" s="3" t="s">
        <v>3707</v>
      </c>
      <c r="C3179" s="4">
        <v>45932</v>
      </c>
      <c r="D3179" s="3" t="s">
        <v>3708</v>
      </c>
      <c r="E3179" s="5">
        <v>0</v>
      </c>
      <c r="F3179" s="3" t="s">
        <v>3709</v>
      </c>
      <c r="G3179" s="3" t="s">
        <v>57</v>
      </c>
      <c r="H3179" s="4">
        <v>45932</v>
      </c>
      <c r="I3179" s="3"/>
      <c r="J3179" s="6">
        <v>0</v>
      </c>
      <c r="K3179" s="3"/>
      <c r="L3179" s="3"/>
      <c r="M3179" s="3"/>
    </row>
    <row r="3180" spans="1:13" s="1" customFormat="1" ht="14.9" customHeight="1" x14ac:dyDescent="0.2">
      <c r="A3180" s="3" t="s">
        <v>128</v>
      </c>
      <c r="B3180" s="3" t="s">
        <v>921</v>
      </c>
      <c r="C3180" s="4">
        <v>39276</v>
      </c>
      <c r="D3180" s="3" t="s">
        <v>922</v>
      </c>
      <c r="E3180" s="5">
        <v>2939.3</v>
      </c>
      <c r="F3180" s="3" t="s">
        <v>923</v>
      </c>
      <c r="G3180" s="3" t="s">
        <v>924</v>
      </c>
      <c r="H3180" s="4">
        <v>43497</v>
      </c>
      <c r="I3180" s="3" t="s">
        <v>27</v>
      </c>
      <c r="J3180" s="6">
        <v>33250</v>
      </c>
      <c r="K3180" s="3"/>
      <c r="L3180" s="3"/>
      <c r="M3180" s="3"/>
    </row>
    <row r="3181" spans="1:13" s="1" customFormat="1" ht="14.9" customHeight="1" x14ac:dyDescent="0.2">
      <c r="A3181" s="3" t="s">
        <v>128</v>
      </c>
      <c r="B3181" s="3" t="s">
        <v>3041</v>
      </c>
      <c r="C3181" s="4">
        <v>43647</v>
      </c>
      <c r="D3181" s="3" t="s">
        <v>3042</v>
      </c>
      <c r="E3181" s="5">
        <v>3248.49</v>
      </c>
      <c r="F3181" s="3" t="s">
        <v>3043</v>
      </c>
      <c r="G3181" s="3" t="s">
        <v>928</v>
      </c>
      <c r="H3181" s="4">
        <v>46113</v>
      </c>
      <c r="I3181" s="3" t="s">
        <v>27</v>
      </c>
      <c r="J3181" s="6">
        <v>8700</v>
      </c>
      <c r="K3181" s="3"/>
      <c r="L3181" s="3"/>
      <c r="M3181" s="3"/>
    </row>
    <row r="3182" spans="1:13" s="1" customFormat="1" ht="14.9" customHeight="1" x14ac:dyDescent="0.2">
      <c r="A3182" s="3" t="s">
        <v>128</v>
      </c>
      <c r="B3182" s="3" t="s">
        <v>3044</v>
      </c>
      <c r="C3182" s="4">
        <v>43647</v>
      </c>
      <c r="D3182" s="3" t="s">
        <v>3042</v>
      </c>
      <c r="E3182" s="5">
        <v>2514.96</v>
      </c>
      <c r="F3182" s="3" t="s">
        <v>3045</v>
      </c>
      <c r="G3182" s="3" t="s">
        <v>928</v>
      </c>
      <c r="H3182" s="4">
        <v>46113</v>
      </c>
      <c r="I3182" s="3" t="s">
        <v>27</v>
      </c>
      <c r="J3182" s="6">
        <v>6700</v>
      </c>
      <c r="K3182" s="3"/>
      <c r="L3182" s="3"/>
      <c r="M3182" s="3"/>
    </row>
    <row r="3183" spans="1:13" s="1" customFormat="1" ht="14.9" customHeight="1" x14ac:dyDescent="0.2">
      <c r="A3183" s="3" t="s">
        <v>128</v>
      </c>
      <c r="B3183" s="3" t="s">
        <v>5771</v>
      </c>
      <c r="C3183" s="4">
        <v>43647</v>
      </c>
      <c r="D3183" s="3" t="s">
        <v>5766</v>
      </c>
      <c r="E3183" s="5">
        <v>1165.78</v>
      </c>
      <c r="F3183" s="3" t="s">
        <v>5772</v>
      </c>
      <c r="G3183" s="3" t="s">
        <v>137</v>
      </c>
      <c r="H3183" s="4">
        <v>43647</v>
      </c>
      <c r="I3183" s="3" t="s">
        <v>27</v>
      </c>
      <c r="J3183" s="6">
        <v>3150</v>
      </c>
      <c r="K3183" s="3"/>
      <c r="L3183" s="3"/>
      <c r="M3183" s="3"/>
    </row>
    <row r="3184" spans="1:13" s="1" customFormat="1" ht="14.9" customHeight="1" x14ac:dyDescent="0.2">
      <c r="A3184" s="3" t="s">
        <v>128</v>
      </c>
      <c r="B3184" s="3" t="s">
        <v>4259</v>
      </c>
      <c r="C3184" s="4">
        <v>43647</v>
      </c>
      <c r="D3184" s="3" t="s">
        <v>4260</v>
      </c>
      <c r="E3184" s="5">
        <v>0</v>
      </c>
      <c r="F3184" s="3" t="s">
        <v>4261</v>
      </c>
      <c r="G3184" s="3" t="s">
        <v>928</v>
      </c>
      <c r="H3184" s="4">
        <v>44317</v>
      </c>
      <c r="I3184" s="3" t="s">
        <v>27</v>
      </c>
      <c r="J3184" s="6">
        <v>2475</v>
      </c>
      <c r="K3184" s="3"/>
      <c r="L3184" s="3"/>
      <c r="M3184" s="3"/>
    </row>
    <row r="3185" spans="1:13" s="1" customFormat="1" ht="14.9" customHeight="1" x14ac:dyDescent="0.2">
      <c r="A3185" s="3" t="s">
        <v>128</v>
      </c>
      <c r="B3185" s="3" t="s">
        <v>10709</v>
      </c>
      <c r="C3185" s="4">
        <v>43647</v>
      </c>
      <c r="D3185" s="3" t="s">
        <v>10710</v>
      </c>
      <c r="E3185" s="5">
        <v>0</v>
      </c>
      <c r="F3185" s="3" t="s">
        <v>10711</v>
      </c>
      <c r="G3185" s="3" t="s">
        <v>513</v>
      </c>
      <c r="H3185" s="4">
        <v>45936</v>
      </c>
      <c r="I3185" s="3" t="s">
        <v>27</v>
      </c>
      <c r="J3185" s="6">
        <v>2400</v>
      </c>
      <c r="K3185" s="3"/>
      <c r="L3185" s="3"/>
      <c r="M3185" s="3"/>
    </row>
    <row r="3186" spans="1:13" s="1" customFormat="1" ht="14.9" customHeight="1" x14ac:dyDescent="0.2">
      <c r="A3186" s="3" t="s">
        <v>128</v>
      </c>
      <c r="B3186" s="3" t="s">
        <v>5773</v>
      </c>
      <c r="C3186" s="4">
        <v>43647</v>
      </c>
      <c r="D3186" s="3" t="s">
        <v>5766</v>
      </c>
      <c r="E3186" s="5">
        <v>0</v>
      </c>
      <c r="F3186" s="3" t="s">
        <v>5774</v>
      </c>
      <c r="G3186" s="3" t="s">
        <v>137</v>
      </c>
      <c r="H3186" s="4">
        <v>45292</v>
      </c>
      <c r="I3186" s="3" t="s">
        <v>27</v>
      </c>
      <c r="J3186" s="6">
        <v>1375</v>
      </c>
      <c r="K3186" s="3"/>
      <c r="L3186" s="3"/>
      <c r="M3186" s="3"/>
    </row>
    <row r="3187" spans="1:13" s="1" customFormat="1" ht="14.9" customHeight="1" x14ac:dyDescent="0.2">
      <c r="A3187" s="3" t="s">
        <v>128</v>
      </c>
      <c r="B3187" s="3" t="s">
        <v>3491</v>
      </c>
      <c r="C3187" s="4">
        <v>43647</v>
      </c>
      <c r="D3187" s="3"/>
      <c r="E3187" s="5">
        <v>0</v>
      </c>
      <c r="F3187" s="3" t="s">
        <v>3492</v>
      </c>
      <c r="G3187" s="3" t="s">
        <v>513</v>
      </c>
      <c r="H3187" s="4">
        <v>45809</v>
      </c>
      <c r="I3187" s="3" t="s">
        <v>27</v>
      </c>
      <c r="J3187" s="6">
        <v>2850</v>
      </c>
      <c r="K3187" s="3"/>
      <c r="L3187" s="3"/>
      <c r="M3187" s="3"/>
    </row>
    <row r="3188" spans="1:13" s="1" customFormat="1" ht="14.9" customHeight="1" x14ac:dyDescent="0.2">
      <c r="A3188" s="3" t="s">
        <v>128</v>
      </c>
      <c r="B3188" s="3" t="s">
        <v>14541</v>
      </c>
      <c r="C3188" s="4">
        <v>43647</v>
      </c>
      <c r="D3188" s="3"/>
      <c r="E3188" s="5">
        <v>0</v>
      </c>
      <c r="F3188" s="3" t="s">
        <v>14542</v>
      </c>
      <c r="G3188" s="3" t="s">
        <v>137</v>
      </c>
      <c r="H3188" s="4">
        <v>45873</v>
      </c>
      <c r="I3188" s="3" t="s">
        <v>27</v>
      </c>
      <c r="J3188" s="6">
        <v>2550</v>
      </c>
      <c r="K3188" s="3"/>
      <c r="L3188" s="3"/>
      <c r="M3188" s="3"/>
    </row>
    <row r="3189" spans="1:13" s="1" customFormat="1" ht="14.9" customHeight="1" x14ac:dyDescent="0.2">
      <c r="A3189" s="3" t="s">
        <v>128</v>
      </c>
      <c r="B3189" s="3" t="s">
        <v>8363</v>
      </c>
      <c r="C3189" s="4">
        <v>43647</v>
      </c>
      <c r="D3189" s="3"/>
      <c r="E3189" s="5">
        <v>0</v>
      </c>
      <c r="F3189" s="3" t="s">
        <v>8364</v>
      </c>
      <c r="G3189" s="3" t="s">
        <v>137</v>
      </c>
      <c r="H3189" s="4">
        <v>45170</v>
      </c>
      <c r="I3189" s="3" t="s">
        <v>27</v>
      </c>
      <c r="J3189" s="6">
        <v>1100</v>
      </c>
      <c r="K3189" s="3"/>
      <c r="L3189" s="3"/>
      <c r="M3189" s="3"/>
    </row>
    <row r="3190" spans="1:13" s="1" customFormat="1" ht="14.9" customHeight="1" x14ac:dyDescent="0.2">
      <c r="A3190" s="3" t="s">
        <v>128</v>
      </c>
      <c r="B3190" s="3" t="s">
        <v>5775</v>
      </c>
      <c r="C3190" s="4">
        <v>43647</v>
      </c>
      <c r="D3190" s="3" t="s">
        <v>5766</v>
      </c>
      <c r="E3190" s="5">
        <v>0</v>
      </c>
      <c r="F3190" s="3" t="s">
        <v>5776</v>
      </c>
      <c r="G3190" s="3" t="s">
        <v>137</v>
      </c>
      <c r="H3190" s="4">
        <v>45536</v>
      </c>
      <c r="I3190" s="3" t="s">
        <v>27</v>
      </c>
      <c r="J3190" s="6">
        <v>1275</v>
      </c>
      <c r="K3190" s="3"/>
      <c r="L3190" s="3"/>
      <c r="M3190" s="3"/>
    </row>
    <row r="3191" spans="1:13" s="1" customFormat="1" ht="14.9" customHeight="1" x14ac:dyDescent="0.2">
      <c r="A3191" s="3" t="s">
        <v>128</v>
      </c>
      <c r="B3191" s="3" t="s">
        <v>11541</v>
      </c>
      <c r="C3191" s="4">
        <v>43647</v>
      </c>
      <c r="D3191" s="3" t="s">
        <v>11542</v>
      </c>
      <c r="E3191" s="5">
        <v>2567.36</v>
      </c>
      <c r="F3191" s="3" t="s">
        <v>11543</v>
      </c>
      <c r="G3191" s="3" t="s">
        <v>513</v>
      </c>
      <c r="H3191" s="4">
        <v>46082</v>
      </c>
      <c r="I3191" s="3" t="s">
        <v>27</v>
      </c>
      <c r="J3191" s="6">
        <v>6900</v>
      </c>
      <c r="K3191" s="3"/>
      <c r="L3191" s="3"/>
      <c r="M3191" s="3"/>
    </row>
    <row r="3192" spans="1:13" s="1" customFormat="1" ht="14.9" customHeight="1" x14ac:dyDescent="0.2">
      <c r="A3192" s="3" t="s">
        <v>128</v>
      </c>
      <c r="B3192" s="3" t="s">
        <v>4444</v>
      </c>
      <c r="C3192" s="4">
        <v>43647</v>
      </c>
      <c r="D3192" s="3" t="s">
        <v>4445</v>
      </c>
      <c r="E3192" s="5">
        <v>0</v>
      </c>
      <c r="F3192" s="3" t="s">
        <v>4446</v>
      </c>
      <c r="G3192" s="3" t="s">
        <v>137</v>
      </c>
      <c r="H3192" s="4">
        <v>45901</v>
      </c>
      <c r="I3192" s="3" t="s">
        <v>27</v>
      </c>
      <c r="J3192" s="6">
        <v>11250</v>
      </c>
      <c r="K3192" s="3"/>
      <c r="L3192" s="3"/>
      <c r="M3192" s="3"/>
    </row>
    <row r="3193" spans="1:13" s="1" customFormat="1" ht="14.9" customHeight="1" x14ac:dyDescent="0.2">
      <c r="A3193" s="3" t="s">
        <v>128</v>
      </c>
      <c r="B3193" s="3" t="s">
        <v>10712</v>
      </c>
      <c r="C3193" s="4">
        <v>43647</v>
      </c>
      <c r="D3193" s="3" t="s">
        <v>10713</v>
      </c>
      <c r="E3193" s="5">
        <v>1886.22</v>
      </c>
      <c r="F3193" s="3" t="s">
        <v>10714</v>
      </c>
      <c r="G3193" s="3" t="s">
        <v>2599</v>
      </c>
      <c r="H3193" s="4">
        <v>45419</v>
      </c>
      <c r="I3193" s="3" t="s">
        <v>27</v>
      </c>
      <c r="J3193" s="6">
        <v>5100</v>
      </c>
      <c r="K3193" s="3"/>
      <c r="L3193" s="3"/>
      <c r="M3193" s="3"/>
    </row>
    <row r="3194" spans="1:13" s="1" customFormat="1" ht="14.9" customHeight="1" x14ac:dyDescent="0.2">
      <c r="A3194" s="3" t="s">
        <v>128</v>
      </c>
      <c r="B3194" s="3" t="s">
        <v>10715</v>
      </c>
      <c r="C3194" s="4">
        <v>43647</v>
      </c>
      <c r="D3194" s="3" t="s">
        <v>10713</v>
      </c>
      <c r="E3194" s="5">
        <v>2934.12</v>
      </c>
      <c r="F3194" s="3" t="s">
        <v>10716</v>
      </c>
      <c r="G3194" s="3" t="s">
        <v>2599</v>
      </c>
      <c r="H3194" s="4">
        <v>45419</v>
      </c>
      <c r="I3194" s="3" t="s">
        <v>27</v>
      </c>
      <c r="J3194" s="6">
        <v>7900</v>
      </c>
      <c r="K3194" s="3"/>
      <c r="L3194" s="3"/>
      <c r="M3194" s="3"/>
    </row>
    <row r="3195" spans="1:13" s="1" customFormat="1" ht="14.9" customHeight="1" x14ac:dyDescent="0.2">
      <c r="A3195" s="3" t="s">
        <v>128</v>
      </c>
      <c r="B3195" s="3" t="s">
        <v>5777</v>
      </c>
      <c r="C3195" s="4">
        <v>43647</v>
      </c>
      <c r="D3195" s="3" t="s">
        <v>5766</v>
      </c>
      <c r="E3195" s="5">
        <v>2672.15</v>
      </c>
      <c r="F3195" s="3" t="s">
        <v>5778</v>
      </c>
      <c r="G3195" s="3" t="s">
        <v>137</v>
      </c>
      <c r="H3195" s="4">
        <v>43647</v>
      </c>
      <c r="I3195" s="3" t="s">
        <v>27</v>
      </c>
      <c r="J3195" s="6">
        <v>7300</v>
      </c>
      <c r="K3195" s="3"/>
      <c r="L3195" s="3"/>
      <c r="M3195" s="3"/>
    </row>
    <row r="3196" spans="1:13" s="1" customFormat="1" ht="14.9" customHeight="1" x14ac:dyDescent="0.2">
      <c r="A3196" s="3" t="s">
        <v>128</v>
      </c>
      <c r="B3196" s="3" t="s">
        <v>5779</v>
      </c>
      <c r="C3196" s="4">
        <v>43647</v>
      </c>
      <c r="D3196" s="3" t="s">
        <v>5766</v>
      </c>
      <c r="E3196" s="5">
        <v>1058.24</v>
      </c>
      <c r="F3196" s="3" t="s">
        <v>5780</v>
      </c>
      <c r="G3196" s="3" t="s">
        <v>137</v>
      </c>
      <c r="H3196" s="4">
        <v>46082</v>
      </c>
      <c r="I3196" s="3" t="s">
        <v>27</v>
      </c>
      <c r="J3196" s="6">
        <v>3400</v>
      </c>
      <c r="K3196" s="3"/>
      <c r="L3196" s="3"/>
      <c r="M3196" s="3"/>
    </row>
    <row r="3197" spans="1:13" s="1" customFormat="1" ht="14.9" customHeight="1" x14ac:dyDescent="0.2">
      <c r="A3197" s="3" t="s">
        <v>128</v>
      </c>
      <c r="B3197" s="3" t="s">
        <v>2105</v>
      </c>
      <c r="C3197" s="4">
        <v>43647</v>
      </c>
      <c r="D3197" s="3"/>
      <c r="E3197" s="5">
        <v>0</v>
      </c>
      <c r="F3197" s="3" t="s">
        <v>2106</v>
      </c>
      <c r="G3197" s="3" t="s">
        <v>137</v>
      </c>
      <c r="H3197" s="4">
        <v>45474</v>
      </c>
      <c r="I3197" s="3" t="s">
        <v>27</v>
      </c>
      <c r="J3197" s="6">
        <v>1750</v>
      </c>
      <c r="K3197" s="3"/>
      <c r="L3197" s="3"/>
      <c r="M3197" s="3"/>
    </row>
    <row r="3198" spans="1:13" s="1" customFormat="1" ht="14.9" customHeight="1" x14ac:dyDescent="0.2">
      <c r="A3198" s="3" t="s">
        <v>128</v>
      </c>
      <c r="B3198" s="3" t="s">
        <v>12742</v>
      </c>
      <c r="C3198" s="4">
        <v>43647</v>
      </c>
      <c r="D3198" s="3" t="s">
        <v>12743</v>
      </c>
      <c r="E3198" s="5">
        <v>0</v>
      </c>
      <c r="F3198" s="3" t="s">
        <v>12744</v>
      </c>
      <c r="G3198" s="3" t="s">
        <v>137</v>
      </c>
      <c r="H3198" s="4">
        <v>46082</v>
      </c>
      <c r="I3198" s="3" t="s">
        <v>27</v>
      </c>
      <c r="J3198" s="6">
        <v>4750</v>
      </c>
      <c r="K3198" s="3"/>
      <c r="L3198" s="3"/>
      <c r="M3198" s="3"/>
    </row>
    <row r="3199" spans="1:13" s="1" customFormat="1" ht="14.9" customHeight="1" x14ac:dyDescent="0.2">
      <c r="A3199" s="3" t="s">
        <v>128</v>
      </c>
      <c r="B3199" s="3" t="s">
        <v>5781</v>
      </c>
      <c r="C3199" s="4">
        <v>43647</v>
      </c>
      <c r="D3199" s="3" t="s">
        <v>5766</v>
      </c>
      <c r="E3199" s="5">
        <v>0</v>
      </c>
      <c r="F3199" s="3" t="s">
        <v>5782</v>
      </c>
      <c r="G3199" s="3" t="s">
        <v>137</v>
      </c>
      <c r="H3199" s="4">
        <v>46113</v>
      </c>
      <c r="I3199" s="3" t="s">
        <v>27</v>
      </c>
      <c r="J3199" s="6">
        <v>1925</v>
      </c>
      <c r="K3199" s="3"/>
      <c r="L3199" s="3"/>
      <c r="M3199" s="3"/>
    </row>
    <row r="3200" spans="1:13" s="1" customFormat="1" ht="14.9" customHeight="1" x14ac:dyDescent="0.2">
      <c r="A3200" s="3" t="s">
        <v>128</v>
      </c>
      <c r="B3200" s="3" t="s">
        <v>14601</v>
      </c>
      <c r="C3200" s="4">
        <v>43647</v>
      </c>
      <c r="D3200" s="3" t="s">
        <v>14602</v>
      </c>
      <c r="E3200" s="5">
        <v>1126.49</v>
      </c>
      <c r="F3200" s="3" t="s">
        <v>14603</v>
      </c>
      <c r="G3200" s="3" t="s">
        <v>137</v>
      </c>
      <c r="H3200" s="4">
        <v>45047</v>
      </c>
      <c r="I3200" s="3" t="s">
        <v>27</v>
      </c>
      <c r="J3200" s="6">
        <v>3050</v>
      </c>
      <c r="K3200" s="3"/>
      <c r="L3200" s="3"/>
      <c r="M3200" s="3"/>
    </row>
    <row r="3201" spans="1:13" s="1" customFormat="1" ht="14.9" customHeight="1" x14ac:dyDescent="0.2">
      <c r="A3201" s="3" t="s">
        <v>128</v>
      </c>
      <c r="B3201" s="3" t="s">
        <v>5783</v>
      </c>
      <c r="C3201" s="4">
        <v>43647</v>
      </c>
      <c r="D3201" s="3" t="s">
        <v>5766</v>
      </c>
      <c r="E3201" s="5">
        <v>0</v>
      </c>
      <c r="F3201" s="3" t="s">
        <v>5784</v>
      </c>
      <c r="G3201" s="3" t="s">
        <v>137</v>
      </c>
      <c r="H3201" s="4">
        <v>46113</v>
      </c>
      <c r="I3201" s="3" t="s">
        <v>27</v>
      </c>
      <c r="J3201" s="6">
        <v>2850</v>
      </c>
      <c r="K3201" s="3"/>
      <c r="L3201" s="3"/>
      <c r="M3201" s="3"/>
    </row>
    <row r="3202" spans="1:13" s="1" customFormat="1" ht="14.9" customHeight="1" x14ac:dyDescent="0.2">
      <c r="A3202" s="3" t="s">
        <v>128</v>
      </c>
      <c r="B3202" s="3" t="s">
        <v>5785</v>
      </c>
      <c r="C3202" s="4">
        <v>43647</v>
      </c>
      <c r="D3202" s="3" t="s">
        <v>5766</v>
      </c>
      <c r="E3202" s="5">
        <v>2252.9899999999998</v>
      </c>
      <c r="F3202" s="3" t="s">
        <v>5786</v>
      </c>
      <c r="G3202" s="3" t="s">
        <v>137</v>
      </c>
      <c r="H3202" s="4">
        <v>46023</v>
      </c>
      <c r="I3202" s="3" t="s">
        <v>27</v>
      </c>
      <c r="J3202" s="6">
        <v>6100</v>
      </c>
      <c r="K3202" s="3"/>
      <c r="L3202" s="3"/>
      <c r="M3202" s="3"/>
    </row>
    <row r="3203" spans="1:13" s="1" customFormat="1" ht="14.9" customHeight="1" x14ac:dyDescent="0.2">
      <c r="A3203" s="3" t="s">
        <v>128</v>
      </c>
      <c r="B3203" s="3" t="s">
        <v>5787</v>
      </c>
      <c r="C3203" s="4">
        <v>43647</v>
      </c>
      <c r="D3203" s="3" t="s">
        <v>5766</v>
      </c>
      <c r="E3203" s="5">
        <v>1545.65</v>
      </c>
      <c r="F3203" s="3" t="s">
        <v>5788</v>
      </c>
      <c r="G3203" s="3" t="s">
        <v>137</v>
      </c>
      <c r="H3203" s="4">
        <v>45778</v>
      </c>
      <c r="I3203" s="3" t="s">
        <v>27</v>
      </c>
      <c r="J3203" s="6">
        <v>4200</v>
      </c>
      <c r="K3203" s="3"/>
      <c r="L3203" s="3"/>
      <c r="M3203" s="3"/>
    </row>
    <row r="3204" spans="1:13" s="1" customFormat="1" ht="14.9" customHeight="1" x14ac:dyDescent="0.2">
      <c r="A3204" s="3" t="s">
        <v>128</v>
      </c>
      <c r="B3204" s="3" t="s">
        <v>12273</v>
      </c>
      <c r="C3204" s="4">
        <v>43647</v>
      </c>
      <c r="D3204" s="3" t="s">
        <v>12270</v>
      </c>
      <c r="E3204" s="5">
        <v>969.31</v>
      </c>
      <c r="F3204" s="3" t="s">
        <v>12274</v>
      </c>
      <c r="G3204" s="3" t="s">
        <v>928</v>
      </c>
      <c r="H3204" s="4">
        <v>45971</v>
      </c>
      <c r="I3204" s="3" t="s">
        <v>27</v>
      </c>
      <c r="J3204" s="6">
        <v>2600</v>
      </c>
      <c r="K3204" s="3"/>
      <c r="L3204" s="3"/>
      <c r="M3204" s="3"/>
    </row>
    <row r="3205" spans="1:13" s="1" customFormat="1" ht="14.9" customHeight="1" x14ac:dyDescent="0.2">
      <c r="A3205" s="3" t="s">
        <v>128</v>
      </c>
      <c r="B3205" s="3" t="s">
        <v>4859</v>
      </c>
      <c r="C3205" s="4">
        <v>43647</v>
      </c>
      <c r="D3205" s="3" t="s">
        <v>4860</v>
      </c>
      <c r="E3205" s="5">
        <v>1113.3900000000001</v>
      </c>
      <c r="F3205" s="3" t="s">
        <v>4861</v>
      </c>
      <c r="G3205" s="3" t="s">
        <v>137</v>
      </c>
      <c r="H3205" s="4">
        <v>45764</v>
      </c>
      <c r="I3205" s="3" t="s">
        <v>27</v>
      </c>
      <c r="J3205" s="6">
        <v>3000</v>
      </c>
      <c r="K3205" s="3"/>
      <c r="L3205" s="3"/>
      <c r="M3205" s="3"/>
    </row>
    <row r="3206" spans="1:13" s="1" customFormat="1" ht="14.9" customHeight="1" x14ac:dyDescent="0.2">
      <c r="A3206" s="3" t="s">
        <v>128</v>
      </c>
      <c r="B3206" s="3" t="s">
        <v>2596</v>
      </c>
      <c r="C3206" s="4">
        <v>43647</v>
      </c>
      <c r="D3206" s="3" t="s">
        <v>2597</v>
      </c>
      <c r="E3206" s="5">
        <v>0</v>
      </c>
      <c r="F3206" s="3" t="s">
        <v>2598</v>
      </c>
      <c r="G3206" s="3" t="s">
        <v>2599</v>
      </c>
      <c r="H3206" s="4">
        <v>45078</v>
      </c>
      <c r="I3206" s="3" t="s">
        <v>27</v>
      </c>
      <c r="J3206" s="6">
        <v>8200</v>
      </c>
      <c r="K3206" s="3"/>
      <c r="L3206" s="3"/>
      <c r="M3206" s="3"/>
    </row>
    <row r="3207" spans="1:13" s="1" customFormat="1" ht="14.9" customHeight="1" x14ac:dyDescent="0.2">
      <c r="A3207" s="3" t="s">
        <v>128</v>
      </c>
      <c r="B3207" s="3" t="s">
        <v>5789</v>
      </c>
      <c r="C3207" s="4">
        <v>43647</v>
      </c>
      <c r="D3207" s="3" t="s">
        <v>5766</v>
      </c>
      <c r="E3207" s="5">
        <v>0</v>
      </c>
      <c r="F3207" s="3" t="s">
        <v>5790</v>
      </c>
      <c r="G3207" s="3" t="s">
        <v>137</v>
      </c>
      <c r="H3207" s="4">
        <v>45778</v>
      </c>
      <c r="I3207" s="3" t="s">
        <v>27</v>
      </c>
      <c r="J3207" s="6">
        <v>2050</v>
      </c>
      <c r="K3207" s="3"/>
      <c r="L3207" s="3"/>
      <c r="M3207" s="3"/>
    </row>
    <row r="3208" spans="1:13" s="1" customFormat="1" ht="14.9" customHeight="1" x14ac:dyDescent="0.2">
      <c r="A3208" s="3" t="s">
        <v>128</v>
      </c>
      <c r="B3208" s="3" t="s">
        <v>3013</v>
      </c>
      <c r="C3208" s="4">
        <v>43647</v>
      </c>
      <c r="D3208" s="3" t="s">
        <v>3014</v>
      </c>
      <c r="E3208" s="5">
        <v>0</v>
      </c>
      <c r="F3208" s="3" t="s">
        <v>3015</v>
      </c>
      <c r="G3208" s="3" t="s">
        <v>137</v>
      </c>
      <c r="H3208" s="4">
        <v>45962</v>
      </c>
      <c r="I3208" s="3" t="s">
        <v>27</v>
      </c>
      <c r="J3208" s="6">
        <v>4700</v>
      </c>
      <c r="K3208" s="3"/>
      <c r="L3208" s="3"/>
      <c r="M3208" s="3"/>
    </row>
    <row r="3209" spans="1:13" s="1" customFormat="1" ht="14.9" customHeight="1" x14ac:dyDescent="0.2">
      <c r="A3209" s="3" t="s">
        <v>128</v>
      </c>
      <c r="B3209" s="3" t="s">
        <v>14717</v>
      </c>
      <c r="C3209" s="4">
        <v>43647</v>
      </c>
      <c r="D3209" s="3" t="s">
        <v>14718</v>
      </c>
      <c r="E3209" s="5">
        <v>825.22</v>
      </c>
      <c r="F3209" s="3" t="s">
        <v>14719</v>
      </c>
      <c r="G3209" s="3" t="s">
        <v>513</v>
      </c>
      <c r="H3209" s="4">
        <v>45170</v>
      </c>
      <c r="I3209" s="3" t="s">
        <v>27</v>
      </c>
      <c r="J3209" s="6">
        <v>2225</v>
      </c>
      <c r="K3209" s="3"/>
      <c r="L3209" s="3"/>
      <c r="M3209" s="3"/>
    </row>
    <row r="3210" spans="1:13" s="1" customFormat="1" ht="14.9" customHeight="1" x14ac:dyDescent="0.2">
      <c r="A3210" s="3" t="s">
        <v>128</v>
      </c>
      <c r="B3210" s="3" t="s">
        <v>9148</v>
      </c>
      <c r="C3210" s="4">
        <v>43647</v>
      </c>
      <c r="D3210" s="3"/>
      <c r="E3210" s="5">
        <v>707.33</v>
      </c>
      <c r="F3210" s="3" t="s">
        <v>9149</v>
      </c>
      <c r="G3210" s="3" t="s">
        <v>137</v>
      </c>
      <c r="H3210" s="4">
        <v>45962</v>
      </c>
      <c r="I3210" s="3" t="s">
        <v>27</v>
      </c>
      <c r="J3210" s="6">
        <v>1925</v>
      </c>
      <c r="K3210" s="3"/>
      <c r="L3210" s="3"/>
      <c r="M3210" s="3"/>
    </row>
    <row r="3211" spans="1:13" s="1" customFormat="1" ht="14.9" customHeight="1" x14ac:dyDescent="0.2">
      <c r="A3211" s="3" t="s">
        <v>128</v>
      </c>
      <c r="B3211" s="3" t="s">
        <v>11977</v>
      </c>
      <c r="C3211" s="4">
        <v>43647</v>
      </c>
      <c r="D3211" s="3" t="s">
        <v>11978</v>
      </c>
      <c r="E3211" s="5">
        <v>2593.5500000000002</v>
      </c>
      <c r="F3211" s="3" t="s">
        <v>11979</v>
      </c>
      <c r="G3211" s="3" t="s">
        <v>928</v>
      </c>
      <c r="H3211" s="4">
        <v>45695</v>
      </c>
      <c r="I3211" s="3" t="s">
        <v>27</v>
      </c>
      <c r="J3211" s="6">
        <v>7000</v>
      </c>
      <c r="K3211" s="3"/>
      <c r="L3211" s="3"/>
      <c r="M3211" s="3"/>
    </row>
    <row r="3212" spans="1:13" s="1" customFormat="1" ht="14.9" customHeight="1" x14ac:dyDescent="0.2">
      <c r="A3212" s="3" t="s">
        <v>128</v>
      </c>
      <c r="B3212" s="3" t="s">
        <v>4333</v>
      </c>
      <c r="C3212" s="4">
        <v>43647</v>
      </c>
      <c r="D3212" s="3" t="s">
        <v>4334</v>
      </c>
      <c r="E3212" s="5">
        <v>3615.26</v>
      </c>
      <c r="F3212" s="3" t="s">
        <v>4335</v>
      </c>
      <c r="G3212" s="3" t="s">
        <v>513</v>
      </c>
      <c r="H3212" s="4">
        <v>45741</v>
      </c>
      <c r="I3212" s="3" t="s">
        <v>27</v>
      </c>
      <c r="J3212" s="6">
        <v>9700</v>
      </c>
      <c r="K3212" s="3"/>
      <c r="L3212" s="3"/>
      <c r="M3212" s="3"/>
    </row>
    <row r="3213" spans="1:13" s="1" customFormat="1" ht="14.9" customHeight="1" x14ac:dyDescent="0.2">
      <c r="A3213" s="3" t="s">
        <v>128</v>
      </c>
      <c r="B3213" s="3" t="s">
        <v>5791</v>
      </c>
      <c r="C3213" s="4">
        <v>43647</v>
      </c>
      <c r="D3213" s="3" t="s">
        <v>5766</v>
      </c>
      <c r="E3213" s="5">
        <v>0</v>
      </c>
      <c r="F3213" s="3" t="s">
        <v>5792</v>
      </c>
      <c r="G3213" s="3" t="s">
        <v>137</v>
      </c>
      <c r="H3213" s="4">
        <v>45962</v>
      </c>
      <c r="I3213" s="3" t="s">
        <v>27</v>
      </c>
      <c r="J3213" s="6">
        <v>1625</v>
      </c>
      <c r="K3213" s="3"/>
      <c r="L3213" s="3"/>
      <c r="M3213" s="3"/>
    </row>
    <row r="3214" spans="1:13" s="1" customFormat="1" ht="14.9" customHeight="1" x14ac:dyDescent="0.2">
      <c r="A3214" s="3" t="s">
        <v>128</v>
      </c>
      <c r="B3214" s="3" t="s">
        <v>14674</v>
      </c>
      <c r="C3214" s="4">
        <v>43647</v>
      </c>
      <c r="D3214" s="3" t="s">
        <v>14675</v>
      </c>
      <c r="E3214" s="5">
        <v>628.74</v>
      </c>
      <c r="F3214" s="3" t="s">
        <v>14676</v>
      </c>
      <c r="G3214" s="3" t="s">
        <v>513</v>
      </c>
      <c r="H3214" s="4">
        <v>46107</v>
      </c>
      <c r="I3214" s="3" t="s">
        <v>27</v>
      </c>
      <c r="J3214" s="6">
        <v>1700</v>
      </c>
      <c r="K3214" s="3"/>
      <c r="L3214" s="3"/>
      <c r="M3214" s="3"/>
    </row>
    <row r="3215" spans="1:13" s="1" customFormat="1" ht="14.9" customHeight="1" x14ac:dyDescent="0.2">
      <c r="A3215" s="3" t="s">
        <v>128</v>
      </c>
      <c r="B3215" s="3" t="s">
        <v>13289</v>
      </c>
      <c r="C3215" s="4">
        <v>43647</v>
      </c>
      <c r="D3215" s="3" t="s">
        <v>13290</v>
      </c>
      <c r="E3215" s="5">
        <v>0</v>
      </c>
      <c r="F3215" s="3" t="s">
        <v>13291</v>
      </c>
      <c r="G3215" s="3" t="s">
        <v>137</v>
      </c>
      <c r="H3215" s="4">
        <v>45432</v>
      </c>
      <c r="I3215" s="3" t="s">
        <v>27</v>
      </c>
      <c r="J3215" s="6">
        <v>3050</v>
      </c>
      <c r="K3215" s="3"/>
      <c r="L3215" s="3"/>
      <c r="M3215" s="3"/>
    </row>
    <row r="3216" spans="1:13" s="1" customFormat="1" ht="14.9" customHeight="1" x14ac:dyDescent="0.2">
      <c r="A3216" s="3" t="s">
        <v>219</v>
      </c>
      <c r="B3216" s="3" t="s">
        <v>6151</v>
      </c>
      <c r="C3216" s="4">
        <v>43647</v>
      </c>
      <c r="D3216" s="3" t="s">
        <v>6152</v>
      </c>
      <c r="E3216" s="5">
        <v>0</v>
      </c>
      <c r="F3216" s="3" t="s">
        <v>6153</v>
      </c>
      <c r="G3216" s="3" t="s">
        <v>137</v>
      </c>
      <c r="H3216" s="4">
        <v>45754</v>
      </c>
      <c r="I3216" s="3" t="s">
        <v>27</v>
      </c>
      <c r="J3216" s="6">
        <v>2425</v>
      </c>
      <c r="K3216" s="3"/>
      <c r="L3216" s="3"/>
      <c r="M3216" s="3"/>
    </row>
    <row r="3217" spans="1:13" s="1" customFormat="1" ht="14.9" customHeight="1" x14ac:dyDescent="0.2">
      <c r="A3217" s="3" t="s">
        <v>128</v>
      </c>
      <c r="B3217" s="3" t="s">
        <v>5793</v>
      </c>
      <c r="C3217" s="4">
        <v>43647</v>
      </c>
      <c r="D3217" s="3" t="s">
        <v>5766</v>
      </c>
      <c r="E3217" s="5">
        <v>0</v>
      </c>
      <c r="F3217" s="3" t="s">
        <v>5794</v>
      </c>
      <c r="G3217" s="3" t="s">
        <v>137</v>
      </c>
      <c r="H3217" s="4">
        <v>45474</v>
      </c>
      <c r="I3217" s="3" t="s">
        <v>27</v>
      </c>
      <c r="J3217" s="6">
        <v>1475</v>
      </c>
      <c r="K3217" s="3"/>
      <c r="L3217" s="3"/>
      <c r="M3217" s="3"/>
    </row>
    <row r="3218" spans="1:13" s="1" customFormat="1" ht="14.9" customHeight="1" x14ac:dyDescent="0.2">
      <c r="A3218" s="3" t="s">
        <v>128</v>
      </c>
      <c r="B3218" s="3" t="s">
        <v>5795</v>
      </c>
      <c r="C3218" s="4">
        <v>43647</v>
      </c>
      <c r="D3218" s="3" t="s">
        <v>5766</v>
      </c>
      <c r="E3218" s="5">
        <v>1113.3900000000001</v>
      </c>
      <c r="F3218" s="3" t="s">
        <v>5796</v>
      </c>
      <c r="G3218" s="3" t="s">
        <v>137</v>
      </c>
      <c r="H3218" s="4">
        <v>45931</v>
      </c>
      <c r="I3218" s="3" t="s">
        <v>27</v>
      </c>
      <c r="J3218" s="6">
        <v>3000</v>
      </c>
      <c r="K3218" s="3"/>
      <c r="L3218" s="3"/>
      <c r="M3218" s="3"/>
    </row>
    <row r="3219" spans="1:13" s="1" customFormat="1" ht="14.9" customHeight="1" x14ac:dyDescent="0.2">
      <c r="A3219" s="3" t="s">
        <v>128</v>
      </c>
      <c r="B3219" s="3" t="s">
        <v>11949</v>
      </c>
      <c r="C3219" s="4">
        <v>43647</v>
      </c>
      <c r="D3219" s="3" t="s">
        <v>11950</v>
      </c>
      <c r="E3219" s="5">
        <v>930.01</v>
      </c>
      <c r="F3219" s="3" t="s">
        <v>11951</v>
      </c>
      <c r="G3219" s="3" t="s">
        <v>137</v>
      </c>
      <c r="H3219" s="4">
        <v>46054</v>
      </c>
      <c r="I3219" s="3" t="s">
        <v>27</v>
      </c>
      <c r="J3219" s="6">
        <v>2500</v>
      </c>
      <c r="K3219" s="3"/>
      <c r="L3219" s="3"/>
      <c r="M3219" s="3"/>
    </row>
    <row r="3220" spans="1:13" s="1" customFormat="1" ht="14.9" customHeight="1" x14ac:dyDescent="0.2">
      <c r="A3220" s="3" t="s">
        <v>128</v>
      </c>
      <c r="B3220" s="3" t="s">
        <v>954</v>
      </c>
      <c r="C3220" s="4">
        <v>43647</v>
      </c>
      <c r="D3220" s="3" t="s">
        <v>955</v>
      </c>
      <c r="E3220" s="5">
        <v>0</v>
      </c>
      <c r="F3220" s="3" t="s">
        <v>956</v>
      </c>
      <c r="G3220" s="3" t="s">
        <v>137</v>
      </c>
      <c r="H3220" s="4">
        <v>45721</v>
      </c>
      <c r="I3220" s="3" t="s">
        <v>27</v>
      </c>
      <c r="J3220" s="6">
        <v>4100</v>
      </c>
      <c r="K3220" s="3"/>
      <c r="L3220" s="3"/>
      <c r="M3220" s="3"/>
    </row>
    <row r="3221" spans="1:13" s="1" customFormat="1" ht="14.9" customHeight="1" x14ac:dyDescent="0.2">
      <c r="A3221" s="3" t="s">
        <v>128</v>
      </c>
      <c r="B3221" s="3" t="s">
        <v>5797</v>
      </c>
      <c r="C3221" s="4">
        <v>43647</v>
      </c>
      <c r="D3221" s="3" t="s">
        <v>5766</v>
      </c>
      <c r="E3221" s="5">
        <v>864.52</v>
      </c>
      <c r="F3221" s="3" t="s">
        <v>5798</v>
      </c>
      <c r="G3221" s="3" t="s">
        <v>137</v>
      </c>
      <c r="H3221" s="4">
        <v>43647</v>
      </c>
      <c r="I3221" s="3" t="s">
        <v>27</v>
      </c>
      <c r="J3221" s="6">
        <v>2325</v>
      </c>
      <c r="K3221" s="3"/>
      <c r="L3221" s="3"/>
      <c r="M3221" s="3"/>
    </row>
    <row r="3222" spans="1:13" s="1" customFormat="1" ht="14.9" customHeight="1" x14ac:dyDescent="0.2">
      <c r="A3222" s="3" t="s">
        <v>128</v>
      </c>
      <c r="B3222" s="3" t="s">
        <v>5799</v>
      </c>
      <c r="C3222" s="4">
        <v>43647</v>
      </c>
      <c r="D3222" s="3" t="s">
        <v>5766</v>
      </c>
      <c r="E3222" s="5">
        <v>0</v>
      </c>
      <c r="F3222" s="3" t="s">
        <v>5800</v>
      </c>
      <c r="G3222" s="3" t="s">
        <v>137</v>
      </c>
      <c r="H3222" s="4">
        <v>45870</v>
      </c>
      <c r="I3222" s="3" t="s">
        <v>27</v>
      </c>
      <c r="J3222" s="6">
        <v>1825</v>
      </c>
      <c r="K3222" s="3"/>
      <c r="L3222" s="3"/>
      <c r="M3222" s="3"/>
    </row>
    <row r="3223" spans="1:13" s="1" customFormat="1" ht="14.9" customHeight="1" x14ac:dyDescent="0.2">
      <c r="A3223" s="3" t="s">
        <v>128</v>
      </c>
      <c r="B3223" s="3" t="s">
        <v>3357</v>
      </c>
      <c r="C3223" s="4">
        <v>43647</v>
      </c>
      <c r="D3223" s="3" t="s">
        <v>3358</v>
      </c>
      <c r="E3223" s="5">
        <v>0</v>
      </c>
      <c r="F3223" s="3" t="s">
        <v>3359</v>
      </c>
      <c r="G3223" s="3" t="s">
        <v>928</v>
      </c>
      <c r="H3223" s="4">
        <v>45978</v>
      </c>
      <c r="I3223" s="3" t="s">
        <v>27</v>
      </c>
      <c r="J3223" s="6">
        <v>1825</v>
      </c>
      <c r="K3223" s="3"/>
      <c r="L3223" s="3"/>
      <c r="M3223" s="3"/>
    </row>
    <row r="3224" spans="1:13" s="1" customFormat="1" ht="14.9" customHeight="1" x14ac:dyDescent="0.2">
      <c r="A3224" s="3" t="s">
        <v>128</v>
      </c>
      <c r="B3224" s="3" t="s">
        <v>4768</v>
      </c>
      <c r="C3224" s="4">
        <v>43647</v>
      </c>
      <c r="D3224" s="3" t="s">
        <v>4769</v>
      </c>
      <c r="E3224" s="5">
        <v>0</v>
      </c>
      <c r="F3224" s="3" t="s">
        <v>4770</v>
      </c>
      <c r="G3224" s="3" t="s">
        <v>137</v>
      </c>
      <c r="H3224" s="4">
        <v>44967</v>
      </c>
      <c r="I3224" s="3" t="s">
        <v>27</v>
      </c>
      <c r="J3224" s="6">
        <v>1850</v>
      </c>
      <c r="K3224" s="3"/>
      <c r="L3224" s="3"/>
      <c r="M3224" s="3"/>
    </row>
    <row r="3225" spans="1:13" s="1" customFormat="1" ht="14.9" customHeight="1" x14ac:dyDescent="0.2">
      <c r="A3225" s="3" t="s">
        <v>128</v>
      </c>
      <c r="B3225" s="3" t="s">
        <v>5801</v>
      </c>
      <c r="C3225" s="4">
        <v>43647</v>
      </c>
      <c r="D3225" s="3" t="s">
        <v>5766</v>
      </c>
      <c r="E3225" s="5">
        <v>0</v>
      </c>
      <c r="F3225" s="3" t="s">
        <v>5802</v>
      </c>
      <c r="G3225" s="3" t="s">
        <v>137</v>
      </c>
      <c r="H3225" s="4">
        <v>45200</v>
      </c>
      <c r="I3225" s="3" t="s">
        <v>27</v>
      </c>
      <c r="J3225" s="6">
        <v>2800</v>
      </c>
      <c r="K3225" s="3"/>
      <c r="L3225" s="3"/>
      <c r="M3225" s="3"/>
    </row>
    <row r="3226" spans="1:13" s="1" customFormat="1" ht="14.9" customHeight="1" x14ac:dyDescent="0.2">
      <c r="A3226" s="3" t="s">
        <v>128</v>
      </c>
      <c r="B3226" s="3" t="s">
        <v>14693</v>
      </c>
      <c r="C3226" s="4">
        <v>43647</v>
      </c>
      <c r="D3226" s="3" t="s">
        <v>14694</v>
      </c>
      <c r="E3226" s="5">
        <v>0</v>
      </c>
      <c r="F3226" s="3" t="s">
        <v>14695</v>
      </c>
      <c r="G3226" s="3" t="s">
        <v>137</v>
      </c>
      <c r="H3226" s="4">
        <v>45666</v>
      </c>
      <c r="I3226" s="3" t="s">
        <v>27</v>
      </c>
      <c r="J3226" s="6">
        <v>1800</v>
      </c>
      <c r="K3226" s="3"/>
      <c r="L3226" s="3"/>
      <c r="M3226" s="3"/>
    </row>
    <row r="3227" spans="1:13" s="1" customFormat="1" ht="14.9" customHeight="1" x14ac:dyDescent="0.2">
      <c r="A3227" s="3" t="s">
        <v>128</v>
      </c>
      <c r="B3227" s="3" t="s">
        <v>14707</v>
      </c>
      <c r="C3227" s="4">
        <v>43647</v>
      </c>
      <c r="D3227" s="3" t="s">
        <v>14708</v>
      </c>
      <c r="E3227" s="5">
        <v>1021.7</v>
      </c>
      <c r="F3227" s="3" t="s">
        <v>14709</v>
      </c>
      <c r="G3227" s="3" t="s">
        <v>137</v>
      </c>
      <c r="H3227" s="4">
        <v>45444</v>
      </c>
      <c r="I3227" s="3" t="s">
        <v>27</v>
      </c>
      <c r="J3227" s="6">
        <v>2750</v>
      </c>
      <c r="K3227" s="3"/>
      <c r="L3227" s="3"/>
      <c r="M3227" s="3"/>
    </row>
    <row r="3228" spans="1:13" s="1" customFormat="1" ht="14.9" customHeight="1" x14ac:dyDescent="0.2">
      <c r="A3228" s="3" t="s">
        <v>128</v>
      </c>
      <c r="B3228" s="3" t="s">
        <v>15000</v>
      </c>
      <c r="C3228" s="4">
        <v>43647</v>
      </c>
      <c r="D3228" s="3" t="s">
        <v>15001</v>
      </c>
      <c r="E3228" s="5">
        <v>930.01</v>
      </c>
      <c r="F3228" s="3" t="s">
        <v>15002</v>
      </c>
      <c r="G3228" s="3" t="s">
        <v>15003</v>
      </c>
      <c r="H3228" s="4">
        <v>46027</v>
      </c>
      <c r="I3228" s="3" t="s">
        <v>27</v>
      </c>
      <c r="J3228" s="6">
        <v>2500</v>
      </c>
      <c r="K3228" s="3"/>
      <c r="L3228" s="3"/>
      <c r="M3228" s="3"/>
    </row>
    <row r="3229" spans="1:13" s="1" customFormat="1" ht="14.9" customHeight="1" x14ac:dyDescent="0.2">
      <c r="A3229" s="3" t="s">
        <v>128</v>
      </c>
      <c r="B3229" s="3" t="s">
        <v>11844</v>
      </c>
      <c r="C3229" s="4">
        <v>43647</v>
      </c>
      <c r="D3229" s="3" t="s">
        <v>11845</v>
      </c>
      <c r="E3229" s="5">
        <v>3510.47</v>
      </c>
      <c r="F3229" s="3" t="s">
        <v>11846</v>
      </c>
      <c r="G3229" s="3" t="s">
        <v>137</v>
      </c>
      <c r="H3229" s="4">
        <v>45566</v>
      </c>
      <c r="I3229" s="3" t="s">
        <v>27</v>
      </c>
      <c r="J3229" s="6">
        <v>9500</v>
      </c>
      <c r="K3229" s="3"/>
      <c r="L3229" s="3"/>
      <c r="M3229" s="3"/>
    </row>
    <row r="3230" spans="1:13" s="1" customFormat="1" ht="14.9" customHeight="1" x14ac:dyDescent="0.2">
      <c r="A3230" s="3" t="s">
        <v>128</v>
      </c>
      <c r="B3230" s="3" t="s">
        <v>5803</v>
      </c>
      <c r="C3230" s="4">
        <v>43647</v>
      </c>
      <c r="D3230" s="3" t="s">
        <v>5766</v>
      </c>
      <c r="E3230" s="5">
        <v>2619.75</v>
      </c>
      <c r="F3230" s="3" t="s">
        <v>5804</v>
      </c>
      <c r="G3230" s="3" t="s">
        <v>137</v>
      </c>
      <c r="H3230" s="4">
        <v>43647</v>
      </c>
      <c r="I3230" s="3" t="s">
        <v>27</v>
      </c>
      <c r="J3230" s="6">
        <v>7000</v>
      </c>
      <c r="K3230" s="3"/>
      <c r="L3230" s="3"/>
      <c r="M3230" s="3"/>
    </row>
    <row r="3231" spans="1:13" s="1" customFormat="1" ht="14.9" customHeight="1" x14ac:dyDescent="0.2">
      <c r="A3231" s="3" t="s">
        <v>128</v>
      </c>
      <c r="B3231" s="3" t="s">
        <v>5805</v>
      </c>
      <c r="C3231" s="4">
        <v>43647</v>
      </c>
      <c r="D3231" s="3" t="s">
        <v>5766</v>
      </c>
      <c r="E3231" s="5">
        <v>0</v>
      </c>
      <c r="F3231" s="3" t="s">
        <v>5806</v>
      </c>
      <c r="G3231" s="3" t="s">
        <v>137</v>
      </c>
      <c r="H3231" s="4">
        <v>45870</v>
      </c>
      <c r="I3231" s="3" t="s">
        <v>27</v>
      </c>
      <c r="J3231" s="6">
        <v>1775</v>
      </c>
      <c r="K3231" s="3"/>
      <c r="L3231" s="3"/>
      <c r="M3231" s="3"/>
    </row>
    <row r="3232" spans="1:13" s="1" customFormat="1" ht="14.9" customHeight="1" x14ac:dyDescent="0.2">
      <c r="A3232" s="3" t="s">
        <v>128</v>
      </c>
      <c r="B3232" s="3" t="s">
        <v>3529</v>
      </c>
      <c r="C3232" s="4">
        <v>43647</v>
      </c>
      <c r="D3232" s="3"/>
      <c r="E3232" s="5">
        <v>508.23</v>
      </c>
      <c r="F3232" s="3" t="s">
        <v>3530</v>
      </c>
      <c r="G3232" s="3" t="s">
        <v>137</v>
      </c>
      <c r="H3232" s="4">
        <v>45017</v>
      </c>
      <c r="I3232" s="3" t="s">
        <v>27</v>
      </c>
      <c r="J3232" s="6">
        <v>1375</v>
      </c>
      <c r="K3232" s="3"/>
      <c r="L3232" s="3"/>
      <c r="M3232" s="3"/>
    </row>
    <row r="3233" spans="1:13" s="1" customFormat="1" ht="14.9" customHeight="1" x14ac:dyDescent="0.2">
      <c r="A3233" s="3" t="s">
        <v>128</v>
      </c>
      <c r="B3233" s="3" t="s">
        <v>5807</v>
      </c>
      <c r="C3233" s="4">
        <v>43647</v>
      </c>
      <c r="D3233" s="3" t="s">
        <v>5766</v>
      </c>
      <c r="E3233" s="5">
        <v>0</v>
      </c>
      <c r="F3233" s="3" t="s">
        <v>5808</v>
      </c>
      <c r="G3233" s="3" t="s">
        <v>137</v>
      </c>
      <c r="H3233" s="4">
        <v>45962</v>
      </c>
      <c r="I3233" s="3" t="s">
        <v>27</v>
      </c>
      <c r="J3233" s="6">
        <v>2175</v>
      </c>
      <c r="K3233" s="3"/>
      <c r="L3233" s="3"/>
      <c r="M3233" s="3"/>
    </row>
    <row r="3234" spans="1:13" s="1" customFormat="1" ht="14.9" customHeight="1" x14ac:dyDescent="0.2">
      <c r="A3234" s="3" t="s">
        <v>128</v>
      </c>
      <c r="B3234" s="3" t="s">
        <v>11544</v>
      </c>
      <c r="C3234" s="4">
        <v>43647</v>
      </c>
      <c r="D3234" s="3" t="s">
        <v>11545</v>
      </c>
      <c r="E3234" s="5">
        <v>0</v>
      </c>
      <c r="F3234" s="3" t="s">
        <v>11546</v>
      </c>
      <c r="G3234" s="3" t="s">
        <v>928</v>
      </c>
      <c r="H3234" s="4">
        <v>45931</v>
      </c>
      <c r="I3234" s="3" t="s">
        <v>27</v>
      </c>
      <c r="J3234" s="6">
        <v>1350</v>
      </c>
      <c r="K3234" s="3"/>
      <c r="L3234" s="3"/>
      <c r="M3234" s="3"/>
    </row>
    <row r="3235" spans="1:13" s="1" customFormat="1" ht="14.9" customHeight="1" x14ac:dyDescent="0.2">
      <c r="A3235" s="3" t="s">
        <v>128</v>
      </c>
      <c r="B3235" s="3" t="s">
        <v>5809</v>
      </c>
      <c r="C3235" s="4">
        <v>43647</v>
      </c>
      <c r="D3235" s="3" t="s">
        <v>5766</v>
      </c>
      <c r="E3235" s="5">
        <v>0</v>
      </c>
      <c r="F3235" s="3" t="s">
        <v>5810</v>
      </c>
      <c r="G3235" s="3" t="s">
        <v>137</v>
      </c>
      <c r="H3235" s="4">
        <v>45992</v>
      </c>
      <c r="I3235" s="3" t="s">
        <v>27</v>
      </c>
      <c r="J3235" s="6">
        <v>1350</v>
      </c>
      <c r="K3235" s="3"/>
      <c r="L3235" s="3"/>
      <c r="M3235" s="3"/>
    </row>
    <row r="3236" spans="1:13" s="1" customFormat="1" ht="14.9" customHeight="1" x14ac:dyDescent="0.2">
      <c r="A3236" s="3" t="s">
        <v>128</v>
      </c>
      <c r="B3236" s="3" t="s">
        <v>11952</v>
      </c>
      <c r="C3236" s="4">
        <v>43647</v>
      </c>
      <c r="D3236" s="3" t="s">
        <v>11950</v>
      </c>
      <c r="E3236" s="5">
        <v>864.52</v>
      </c>
      <c r="F3236" s="3" t="s">
        <v>11953</v>
      </c>
      <c r="G3236" s="3" t="s">
        <v>137</v>
      </c>
      <c r="H3236" s="4">
        <v>45628</v>
      </c>
      <c r="I3236" s="3" t="s">
        <v>27</v>
      </c>
      <c r="J3236" s="6">
        <v>2325</v>
      </c>
      <c r="K3236" s="3"/>
      <c r="L3236" s="3"/>
      <c r="M3236" s="3"/>
    </row>
    <row r="3237" spans="1:13" s="1" customFormat="1" ht="14.9" customHeight="1" x14ac:dyDescent="0.2">
      <c r="A3237" s="3" t="s">
        <v>128</v>
      </c>
      <c r="B3237" s="3" t="s">
        <v>5811</v>
      </c>
      <c r="C3237" s="4">
        <v>43647</v>
      </c>
      <c r="D3237" s="3" t="s">
        <v>5766</v>
      </c>
      <c r="E3237" s="5">
        <v>2115.9</v>
      </c>
      <c r="F3237" s="3" t="s">
        <v>5812</v>
      </c>
      <c r="G3237" s="3" t="s">
        <v>137</v>
      </c>
      <c r="H3237" s="4">
        <v>46054</v>
      </c>
      <c r="I3237" s="3" t="s">
        <v>27</v>
      </c>
      <c r="J3237" s="6">
        <v>6200</v>
      </c>
      <c r="K3237" s="3"/>
      <c r="L3237" s="3"/>
      <c r="M3237" s="3"/>
    </row>
    <row r="3238" spans="1:13" s="1" customFormat="1" ht="14.9" customHeight="1" x14ac:dyDescent="0.2">
      <c r="A3238" s="3" t="s">
        <v>128</v>
      </c>
      <c r="B3238" s="3" t="s">
        <v>5813</v>
      </c>
      <c r="C3238" s="4">
        <v>43647</v>
      </c>
      <c r="D3238" s="3" t="s">
        <v>5766</v>
      </c>
      <c r="E3238" s="5">
        <v>1139.5899999999999</v>
      </c>
      <c r="F3238" s="3" t="s">
        <v>5814</v>
      </c>
      <c r="G3238" s="3" t="s">
        <v>137</v>
      </c>
      <c r="H3238" s="4">
        <v>45931</v>
      </c>
      <c r="I3238" s="3" t="s">
        <v>27</v>
      </c>
      <c r="J3238" s="6">
        <v>3050</v>
      </c>
      <c r="K3238" s="3"/>
      <c r="L3238" s="3"/>
      <c r="M3238" s="3"/>
    </row>
    <row r="3239" spans="1:13" s="1" customFormat="1" ht="14.9" customHeight="1" x14ac:dyDescent="0.2">
      <c r="A3239" s="3" t="s">
        <v>128</v>
      </c>
      <c r="B3239" s="3" t="s">
        <v>5815</v>
      </c>
      <c r="C3239" s="4">
        <v>43647</v>
      </c>
      <c r="D3239" s="3" t="s">
        <v>5766</v>
      </c>
      <c r="E3239" s="5">
        <v>0</v>
      </c>
      <c r="F3239" s="3" t="s">
        <v>5816</v>
      </c>
      <c r="G3239" s="3" t="s">
        <v>137</v>
      </c>
      <c r="H3239" s="4">
        <v>45901</v>
      </c>
      <c r="I3239" s="3" t="s">
        <v>27</v>
      </c>
      <c r="J3239" s="6">
        <v>1350</v>
      </c>
      <c r="K3239" s="3"/>
      <c r="L3239" s="3"/>
      <c r="M3239" s="3"/>
    </row>
    <row r="3240" spans="1:13" s="1" customFormat="1" ht="14.9" customHeight="1" x14ac:dyDescent="0.2">
      <c r="A3240" s="3" t="s">
        <v>128</v>
      </c>
      <c r="B3240" s="3" t="s">
        <v>11322</v>
      </c>
      <c r="C3240" s="4">
        <v>43647</v>
      </c>
      <c r="D3240" s="3" t="s">
        <v>11323</v>
      </c>
      <c r="E3240" s="5">
        <v>0</v>
      </c>
      <c r="F3240" s="3" t="s">
        <v>11324</v>
      </c>
      <c r="G3240" s="3" t="s">
        <v>928</v>
      </c>
      <c r="H3240" s="4">
        <v>45992</v>
      </c>
      <c r="I3240" s="3" t="s">
        <v>27</v>
      </c>
      <c r="J3240" s="6">
        <v>2375</v>
      </c>
      <c r="K3240" s="3"/>
      <c r="L3240" s="3"/>
      <c r="M3240" s="3"/>
    </row>
    <row r="3241" spans="1:13" s="1" customFormat="1" ht="14.9" customHeight="1" x14ac:dyDescent="0.2">
      <c r="A3241" s="3" t="s">
        <v>128</v>
      </c>
      <c r="B3241" s="3" t="s">
        <v>9150</v>
      </c>
      <c r="C3241" s="4">
        <v>43647</v>
      </c>
      <c r="D3241" s="3"/>
      <c r="E3241" s="5">
        <v>0</v>
      </c>
      <c r="F3241" s="3" t="s">
        <v>9151</v>
      </c>
      <c r="G3241" s="3" t="s">
        <v>137</v>
      </c>
      <c r="H3241" s="4">
        <v>45566</v>
      </c>
      <c r="I3241" s="3" t="s">
        <v>27</v>
      </c>
      <c r="J3241" s="6">
        <v>3150</v>
      </c>
      <c r="K3241" s="3"/>
      <c r="L3241" s="3"/>
      <c r="M3241" s="3"/>
    </row>
    <row r="3242" spans="1:13" s="1" customFormat="1" ht="14.9" customHeight="1" x14ac:dyDescent="0.2">
      <c r="A3242" s="3" t="s">
        <v>128</v>
      </c>
      <c r="B3242" s="3" t="s">
        <v>5817</v>
      </c>
      <c r="C3242" s="4">
        <v>43647</v>
      </c>
      <c r="D3242" s="3" t="s">
        <v>5766</v>
      </c>
      <c r="E3242" s="5">
        <v>1467.06</v>
      </c>
      <c r="F3242" s="3" t="s">
        <v>5818</v>
      </c>
      <c r="G3242" s="3" t="s">
        <v>137</v>
      </c>
      <c r="H3242" s="4">
        <v>45839</v>
      </c>
      <c r="I3242" s="3" t="s">
        <v>27</v>
      </c>
      <c r="J3242" s="6">
        <v>4000</v>
      </c>
      <c r="K3242" s="3"/>
      <c r="L3242" s="3"/>
      <c r="M3242" s="3"/>
    </row>
    <row r="3243" spans="1:13" s="1" customFormat="1" ht="14.9" customHeight="1" x14ac:dyDescent="0.2">
      <c r="A3243" s="3" t="s">
        <v>128</v>
      </c>
      <c r="B3243" s="3" t="s">
        <v>850</v>
      </c>
      <c r="C3243" s="4">
        <v>43647</v>
      </c>
      <c r="D3243" s="3" t="s">
        <v>851</v>
      </c>
      <c r="E3243" s="5">
        <v>1336.07</v>
      </c>
      <c r="F3243" s="3" t="s">
        <v>852</v>
      </c>
      <c r="G3243" s="3" t="s">
        <v>513</v>
      </c>
      <c r="H3243" s="4">
        <v>45425</v>
      </c>
      <c r="I3243" s="3" t="s">
        <v>27</v>
      </c>
      <c r="J3243" s="6">
        <v>3600</v>
      </c>
      <c r="K3243" s="3"/>
      <c r="L3243" s="3"/>
      <c r="M3243" s="3"/>
    </row>
    <row r="3244" spans="1:13" s="1" customFormat="1" ht="14.9" customHeight="1" x14ac:dyDescent="0.2">
      <c r="A3244" s="3" t="s">
        <v>128</v>
      </c>
      <c r="B3244" s="3" t="s">
        <v>5819</v>
      </c>
      <c r="C3244" s="4">
        <v>43647</v>
      </c>
      <c r="D3244" s="3" t="s">
        <v>5766</v>
      </c>
      <c r="E3244" s="5">
        <v>1362.27</v>
      </c>
      <c r="F3244" s="3" t="s">
        <v>5820</v>
      </c>
      <c r="G3244" s="3" t="s">
        <v>137</v>
      </c>
      <c r="H3244" s="4">
        <v>45658</v>
      </c>
      <c r="I3244" s="3" t="s">
        <v>27</v>
      </c>
      <c r="J3244" s="6">
        <v>3700</v>
      </c>
      <c r="K3244" s="3"/>
      <c r="L3244" s="3"/>
      <c r="M3244" s="3"/>
    </row>
    <row r="3245" spans="1:13" s="1" customFormat="1" ht="14.9" customHeight="1" x14ac:dyDescent="0.2">
      <c r="A3245" s="3" t="s">
        <v>128</v>
      </c>
      <c r="B3245" s="3" t="s">
        <v>5821</v>
      </c>
      <c r="C3245" s="4">
        <v>43647</v>
      </c>
      <c r="D3245" s="3" t="s">
        <v>5766</v>
      </c>
      <c r="E3245" s="5">
        <v>0</v>
      </c>
      <c r="F3245" s="3" t="s">
        <v>5822</v>
      </c>
      <c r="G3245" s="3" t="s">
        <v>137</v>
      </c>
      <c r="H3245" s="4">
        <v>45978</v>
      </c>
      <c r="I3245" s="3" t="s">
        <v>27</v>
      </c>
      <c r="J3245" s="6">
        <v>1325</v>
      </c>
      <c r="K3245" s="3"/>
      <c r="L3245" s="3"/>
      <c r="M3245" s="3"/>
    </row>
    <row r="3246" spans="1:13" s="1" customFormat="1" ht="14.9" customHeight="1" x14ac:dyDescent="0.2">
      <c r="A3246" s="3" t="s">
        <v>128</v>
      </c>
      <c r="B3246" s="3" t="s">
        <v>5823</v>
      </c>
      <c r="C3246" s="4">
        <v>43647</v>
      </c>
      <c r="D3246" s="3" t="s">
        <v>5766</v>
      </c>
      <c r="E3246" s="5">
        <v>1833.83</v>
      </c>
      <c r="F3246" s="3" t="s">
        <v>5824</v>
      </c>
      <c r="G3246" s="3" t="s">
        <v>137</v>
      </c>
      <c r="H3246" s="4">
        <v>45901</v>
      </c>
      <c r="I3246" s="3" t="s">
        <v>27</v>
      </c>
      <c r="J3246" s="6">
        <v>4950</v>
      </c>
      <c r="K3246" s="3"/>
      <c r="L3246" s="3"/>
      <c r="M3246" s="3"/>
    </row>
    <row r="3247" spans="1:13" s="1" customFormat="1" ht="14.9" customHeight="1" x14ac:dyDescent="0.2">
      <c r="A3247" s="3" t="s">
        <v>128</v>
      </c>
      <c r="B3247" s="3" t="s">
        <v>3531</v>
      </c>
      <c r="C3247" s="4">
        <v>43647</v>
      </c>
      <c r="D3247" s="3"/>
      <c r="E3247" s="5">
        <v>0</v>
      </c>
      <c r="F3247" s="3" t="s">
        <v>3532</v>
      </c>
      <c r="G3247" s="3" t="s">
        <v>2599</v>
      </c>
      <c r="H3247" s="4">
        <v>44690</v>
      </c>
      <c r="I3247" s="3" t="s">
        <v>27</v>
      </c>
      <c r="J3247" s="6">
        <v>2375</v>
      </c>
      <c r="K3247" s="3"/>
      <c r="L3247" s="3"/>
      <c r="M3247" s="3"/>
    </row>
    <row r="3248" spans="1:13" s="1" customFormat="1" ht="14.9" customHeight="1" x14ac:dyDescent="0.2">
      <c r="A3248" s="3" t="s">
        <v>128</v>
      </c>
      <c r="B3248" s="3" t="s">
        <v>510</v>
      </c>
      <c r="C3248" s="4">
        <v>43647</v>
      </c>
      <c r="D3248" s="3" t="s">
        <v>511</v>
      </c>
      <c r="E3248" s="5">
        <v>0</v>
      </c>
      <c r="F3248" s="3" t="s">
        <v>512</v>
      </c>
      <c r="G3248" s="3" t="s">
        <v>513</v>
      </c>
      <c r="H3248" s="4">
        <v>45658</v>
      </c>
      <c r="I3248" s="3" t="s">
        <v>27</v>
      </c>
      <c r="J3248" s="6">
        <v>9100</v>
      </c>
      <c r="K3248" s="3"/>
      <c r="L3248" s="3"/>
      <c r="M3248" s="3"/>
    </row>
    <row r="3249" spans="1:13" s="1" customFormat="1" ht="14.9" customHeight="1" x14ac:dyDescent="0.2">
      <c r="A3249" s="3" t="s">
        <v>128</v>
      </c>
      <c r="B3249" s="3" t="s">
        <v>462</v>
      </c>
      <c r="C3249" s="4">
        <v>43647</v>
      </c>
      <c r="D3249" s="3"/>
      <c r="E3249" s="5">
        <v>2829.33</v>
      </c>
      <c r="F3249" s="3" t="s">
        <v>463</v>
      </c>
      <c r="G3249" s="3" t="s">
        <v>137</v>
      </c>
      <c r="H3249" s="4">
        <v>45077</v>
      </c>
      <c r="I3249" s="3" t="s">
        <v>27</v>
      </c>
      <c r="J3249" s="6">
        <v>7700</v>
      </c>
      <c r="K3249" s="3"/>
      <c r="L3249" s="3"/>
      <c r="M3249" s="3"/>
    </row>
    <row r="3250" spans="1:13" s="1" customFormat="1" ht="14.9" customHeight="1" x14ac:dyDescent="0.2">
      <c r="A3250" s="3" t="s">
        <v>128</v>
      </c>
      <c r="B3250" s="3" t="s">
        <v>13230</v>
      </c>
      <c r="C3250" s="4">
        <v>43647</v>
      </c>
      <c r="D3250" s="3" t="s">
        <v>13231</v>
      </c>
      <c r="E3250" s="5">
        <v>413.92</v>
      </c>
      <c r="F3250" s="3" t="s">
        <v>13232</v>
      </c>
      <c r="G3250" s="3" t="s">
        <v>928</v>
      </c>
      <c r="H3250" s="4">
        <v>45839</v>
      </c>
      <c r="I3250" s="3" t="s">
        <v>27</v>
      </c>
      <c r="J3250" s="6">
        <v>1125</v>
      </c>
      <c r="K3250" s="3"/>
      <c r="L3250" s="3"/>
      <c r="M3250" s="3"/>
    </row>
    <row r="3251" spans="1:13" s="1" customFormat="1" ht="14.9" customHeight="1" x14ac:dyDescent="0.2">
      <c r="A3251" s="3" t="s">
        <v>128</v>
      </c>
      <c r="B3251" s="3" t="s">
        <v>5825</v>
      </c>
      <c r="C3251" s="4">
        <v>43647</v>
      </c>
      <c r="D3251" s="3" t="s">
        <v>5766</v>
      </c>
      <c r="E3251" s="5">
        <v>0</v>
      </c>
      <c r="F3251" s="3" t="s">
        <v>5826</v>
      </c>
      <c r="G3251" s="3" t="s">
        <v>137</v>
      </c>
      <c r="H3251" s="4">
        <v>45931</v>
      </c>
      <c r="I3251" s="3" t="s">
        <v>27</v>
      </c>
      <c r="J3251" s="6">
        <v>1550</v>
      </c>
      <c r="K3251" s="3"/>
      <c r="L3251" s="3"/>
      <c r="M3251" s="3"/>
    </row>
    <row r="3252" spans="1:13" s="1" customFormat="1" ht="14.9" customHeight="1" x14ac:dyDescent="0.2">
      <c r="A3252" s="3" t="s">
        <v>128</v>
      </c>
      <c r="B3252" s="3" t="s">
        <v>5827</v>
      </c>
      <c r="C3252" s="4">
        <v>43647</v>
      </c>
      <c r="D3252" s="3" t="s">
        <v>5766</v>
      </c>
      <c r="E3252" s="5">
        <v>0</v>
      </c>
      <c r="F3252" s="3" t="s">
        <v>5828</v>
      </c>
      <c r="G3252" s="3" t="s">
        <v>137</v>
      </c>
      <c r="H3252" s="4">
        <v>45962</v>
      </c>
      <c r="I3252" s="3" t="s">
        <v>27</v>
      </c>
      <c r="J3252" s="6">
        <v>1125</v>
      </c>
      <c r="K3252" s="3"/>
      <c r="L3252" s="3"/>
      <c r="M3252" s="3"/>
    </row>
    <row r="3253" spans="1:13" s="1" customFormat="1" ht="14.9" customHeight="1" x14ac:dyDescent="0.2">
      <c r="A3253" s="3" t="s">
        <v>128</v>
      </c>
      <c r="B3253" s="3" t="s">
        <v>3046</v>
      </c>
      <c r="C3253" s="4">
        <v>43647</v>
      </c>
      <c r="D3253" s="3" t="s">
        <v>3042</v>
      </c>
      <c r="E3253" s="5">
        <v>2829.33</v>
      </c>
      <c r="F3253" s="3" t="s">
        <v>3047</v>
      </c>
      <c r="G3253" s="3" t="s">
        <v>928</v>
      </c>
      <c r="H3253" s="4">
        <v>46113</v>
      </c>
      <c r="I3253" s="3" t="s">
        <v>27</v>
      </c>
      <c r="J3253" s="6">
        <v>7600</v>
      </c>
      <c r="K3253" s="3"/>
      <c r="L3253" s="3"/>
      <c r="M3253" s="3"/>
    </row>
    <row r="3254" spans="1:13" s="1" customFormat="1" ht="14.9" customHeight="1" x14ac:dyDescent="0.2">
      <c r="A3254" s="3" t="s">
        <v>128</v>
      </c>
      <c r="B3254" s="3" t="s">
        <v>3048</v>
      </c>
      <c r="C3254" s="4">
        <v>43647</v>
      </c>
      <c r="D3254" s="3" t="s">
        <v>3042</v>
      </c>
      <c r="E3254" s="5">
        <v>5239.5</v>
      </c>
      <c r="F3254" s="3" t="s">
        <v>3049</v>
      </c>
      <c r="G3254" s="3" t="s">
        <v>928</v>
      </c>
      <c r="H3254" s="4">
        <v>46113</v>
      </c>
      <c r="I3254" s="3" t="s">
        <v>27</v>
      </c>
      <c r="J3254" s="6">
        <v>14250</v>
      </c>
      <c r="K3254" s="3"/>
      <c r="L3254" s="3"/>
      <c r="M3254" s="3"/>
    </row>
    <row r="3255" spans="1:13" s="1" customFormat="1" ht="14.9" customHeight="1" x14ac:dyDescent="0.2">
      <c r="A3255" s="3" t="s">
        <v>128</v>
      </c>
      <c r="B3255" s="3" t="s">
        <v>3050</v>
      </c>
      <c r="C3255" s="4">
        <v>43647</v>
      </c>
      <c r="D3255" s="3" t="s">
        <v>3042</v>
      </c>
      <c r="E3255" s="5">
        <v>1008.61</v>
      </c>
      <c r="F3255" s="3" t="s">
        <v>3051</v>
      </c>
      <c r="G3255" s="3" t="s">
        <v>928</v>
      </c>
      <c r="H3255" s="4">
        <v>46113</v>
      </c>
      <c r="I3255" s="3" t="s">
        <v>27</v>
      </c>
      <c r="J3255" s="6">
        <v>2700</v>
      </c>
      <c r="K3255" s="3"/>
      <c r="L3255" s="3"/>
      <c r="M3255" s="3"/>
    </row>
    <row r="3256" spans="1:13" s="1" customFormat="1" ht="14.9" customHeight="1" x14ac:dyDescent="0.2">
      <c r="A3256" s="3" t="s">
        <v>128</v>
      </c>
      <c r="B3256" s="3" t="s">
        <v>3052</v>
      </c>
      <c r="C3256" s="4">
        <v>43647</v>
      </c>
      <c r="D3256" s="3" t="s">
        <v>3042</v>
      </c>
      <c r="E3256" s="5">
        <v>3038.91</v>
      </c>
      <c r="F3256" s="3" t="s">
        <v>3053</v>
      </c>
      <c r="G3256" s="3" t="s">
        <v>928</v>
      </c>
      <c r="H3256" s="4">
        <v>46113</v>
      </c>
      <c r="I3256" s="3" t="s">
        <v>27</v>
      </c>
      <c r="J3256" s="6">
        <v>8200</v>
      </c>
      <c r="K3256" s="3"/>
      <c r="L3256" s="3"/>
      <c r="M3256" s="3"/>
    </row>
    <row r="3257" spans="1:13" s="1" customFormat="1" ht="14.9" customHeight="1" x14ac:dyDescent="0.2">
      <c r="A3257" s="3" t="s">
        <v>128</v>
      </c>
      <c r="B3257" s="3" t="s">
        <v>5829</v>
      </c>
      <c r="C3257" s="4">
        <v>43647</v>
      </c>
      <c r="D3257" s="3" t="s">
        <v>5766</v>
      </c>
      <c r="E3257" s="5">
        <v>3091.31</v>
      </c>
      <c r="F3257" s="3" t="s">
        <v>5830</v>
      </c>
      <c r="G3257" s="3" t="s">
        <v>137</v>
      </c>
      <c r="H3257" s="4">
        <v>45870</v>
      </c>
      <c r="I3257" s="3" t="s">
        <v>27</v>
      </c>
      <c r="J3257" s="6">
        <v>8300</v>
      </c>
      <c r="K3257" s="3"/>
      <c r="L3257" s="3"/>
      <c r="M3257" s="3"/>
    </row>
    <row r="3258" spans="1:13" s="1" customFormat="1" ht="14.9" customHeight="1" x14ac:dyDescent="0.2">
      <c r="A3258" s="3" t="s">
        <v>128</v>
      </c>
      <c r="B3258" s="3" t="s">
        <v>13651</v>
      </c>
      <c r="C3258" s="4">
        <v>43647</v>
      </c>
      <c r="D3258" s="3"/>
      <c r="E3258" s="5">
        <v>0</v>
      </c>
      <c r="F3258" s="3" t="s">
        <v>13652</v>
      </c>
      <c r="G3258" s="3" t="s">
        <v>137</v>
      </c>
      <c r="H3258" s="4">
        <v>45749</v>
      </c>
      <c r="I3258" s="3" t="s">
        <v>27</v>
      </c>
      <c r="J3258" s="6">
        <v>1150</v>
      </c>
      <c r="K3258" s="3"/>
      <c r="L3258" s="3"/>
      <c r="M3258" s="3"/>
    </row>
    <row r="3259" spans="1:13" s="1" customFormat="1" ht="14.9" customHeight="1" x14ac:dyDescent="0.2">
      <c r="A3259" s="3" t="s">
        <v>128</v>
      </c>
      <c r="B3259" s="3" t="s">
        <v>2838</v>
      </c>
      <c r="C3259" s="4">
        <v>43647</v>
      </c>
      <c r="D3259" s="3" t="s">
        <v>2839</v>
      </c>
      <c r="E3259" s="5">
        <v>424.4</v>
      </c>
      <c r="F3259" s="3" t="s">
        <v>2840</v>
      </c>
      <c r="G3259" s="3" t="s">
        <v>513</v>
      </c>
      <c r="H3259" s="4">
        <v>46113</v>
      </c>
      <c r="I3259" s="3" t="s">
        <v>27</v>
      </c>
      <c r="J3259" s="6">
        <v>1150</v>
      </c>
      <c r="K3259" s="3"/>
      <c r="L3259" s="3"/>
      <c r="M3259" s="3"/>
    </row>
    <row r="3260" spans="1:13" s="1" customFormat="1" ht="14.9" customHeight="1" x14ac:dyDescent="0.2">
      <c r="A3260" s="3" t="s">
        <v>128</v>
      </c>
      <c r="B3260" s="3" t="s">
        <v>12698</v>
      </c>
      <c r="C3260" s="4">
        <v>43647</v>
      </c>
      <c r="D3260" s="3" t="s">
        <v>12699</v>
      </c>
      <c r="E3260" s="5">
        <v>0</v>
      </c>
      <c r="F3260" s="3" t="s">
        <v>12700</v>
      </c>
      <c r="G3260" s="3" t="s">
        <v>57</v>
      </c>
      <c r="H3260" s="4">
        <v>46027</v>
      </c>
      <c r="I3260" s="3" t="s">
        <v>27</v>
      </c>
      <c r="J3260" s="6">
        <v>4700</v>
      </c>
      <c r="K3260" s="3"/>
      <c r="L3260" s="3"/>
      <c r="M3260" s="3"/>
    </row>
    <row r="3261" spans="1:13" s="1" customFormat="1" ht="14.9" customHeight="1" x14ac:dyDescent="0.2">
      <c r="A3261" s="3" t="s">
        <v>128</v>
      </c>
      <c r="B3261" s="3" t="s">
        <v>5571</v>
      </c>
      <c r="C3261" s="4">
        <v>43647</v>
      </c>
      <c r="D3261" s="3" t="s">
        <v>5572</v>
      </c>
      <c r="E3261" s="5">
        <v>0</v>
      </c>
      <c r="F3261" s="3" t="s">
        <v>5573</v>
      </c>
      <c r="G3261" s="3" t="s">
        <v>2599</v>
      </c>
      <c r="H3261" s="4">
        <v>46006</v>
      </c>
      <c r="I3261" s="3" t="s">
        <v>27</v>
      </c>
      <c r="J3261" s="6">
        <v>3200</v>
      </c>
      <c r="K3261" s="3"/>
      <c r="L3261" s="3"/>
      <c r="M3261" s="3"/>
    </row>
    <row r="3262" spans="1:13" s="1" customFormat="1" ht="14.9" customHeight="1" x14ac:dyDescent="0.2">
      <c r="A3262" s="3" t="s">
        <v>128</v>
      </c>
      <c r="B3262" s="3" t="s">
        <v>5831</v>
      </c>
      <c r="C3262" s="4">
        <v>43647</v>
      </c>
      <c r="D3262" s="3" t="s">
        <v>5766</v>
      </c>
      <c r="E3262" s="5">
        <v>1178.8900000000001</v>
      </c>
      <c r="F3262" s="3" t="s">
        <v>5832</v>
      </c>
      <c r="G3262" s="3" t="s">
        <v>137</v>
      </c>
      <c r="H3262" s="4">
        <v>45931</v>
      </c>
      <c r="I3262" s="3" t="s">
        <v>27</v>
      </c>
      <c r="J3262" s="6">
        <v>3200</v>
      </c>
      <c r="K3262" s="3"/>
      <c r="L3262" s="3"/>
      <c r="M3262" s="3"/>
    </row>
    <row r="3263" spans="1:13" s="1" customFormat="1" ht="14.9" customHeight="1" x14ac:dyDescent="0.2">
      <c r="A3263" s="3" t="s">
        <v>128</v>
      </c>
      <c r="B3263" s="3" t="s">
        <v>5833</v>
      </c>
      <c r="C3263" s="4">
        <v>43647</v>
      </c>
      <c r="D3263" s="3" t="s">
        <v>5766</v>
      </c>
      <c r="E3263" s="5">
        <v>1244.3800000000001</v>
      </c>
      <c r="F3263" s="3" t="s">
        <v>5834</v>
      </c>
      <c r="G3263" s="3" t="s">
        <v>137</v>
      </c>
      <c r="H3263" s="4">
        <v>45566</v>
      </c>
      <c r="I3263" s="3" t="s">
        <v>27</v>
      </c>
      <c r="J3263" s="6">
        <v>3350</v>
      </c>
      <c r="K3263" s="3"/>
      <c r="L3263" s="3"/>
      <c r="M3263" s="3"/>
    </row>
    <row r="3264" spans="1:13" s="1" customFormat="1" ht="14.9" customHeight="1" x14ac:dyDescent="0.2">
      <c r="A3264" s="3" t="s">
        <v>128</v>
      </c>
      <c r="B3264" s="3" t="s">
        <v>5350</v>
      </c>
      <c r="C3264" s="4">
        <v>43647</v>
      </c>
      <c r="D3264" s="3" t="s">
        <v>5351</v>
      </c>
      <c r="E3264" s="5">
        <v>1178.8900000000001</v>
      </c>
      <c r="F3264" s="3" t="s">
        <v>5352</v>
      </c>
      <c r="G3264" s="3" t="s">
        <v>137</v>
      </c>
      <c r="H3264" s="4">
        <v>45566</v>
      </c>
      <c r="I3264" s="3" t="s">
        <v>27</v>
      </c>
      <c r="J3264" s="6">
        <v>3200</v>
      </c>
      <c r="K3264" s="3"/>
      <c r="L3264" s="3"/>
      <c r="M3264" s="3"/>
    </row>
    <row r="3265" spans="1:13" s="1" customFormat="1" ht="14.9" customHeight="1" x14ac:dyDescent="0.2">
      <c r="A3265" s="3" t="s">
        <v>128</v>
      </c>
      <c r="B3265" s="3" t="s">
        <v>10528</v>
      </c>
      <c r="C3265" s="4">
        <v>43647</v>
      </c>
      <c r="D3265" s="3" t="s">
        <v>10529</v>
      </c>
      <c r="E3265" s="5">
        <v>518.71</v>
      </c>
      <c r="F3265" s="3" t="s">
        <v>10530</v>
      </c>
      <c r="G3265" s="3" t="s">
        <v>137</v>
      </c>
      <c r="H3265" s="4">
        <v>45017</v>
      </c>
      <c r="I3265" s="3" t="s">
        <v>27</v>
      </c>
      <c r="J3265" s="6">
        <v>1400</v>
      </c>
      <c r="K3265" s="3"/>
      <c r="L3265" s="3"/>
      <c r="M3265" s="3"/>
    </row>
    <row r="3266" spans="1:13" s="1" customFormat="1" ht="14.9" customHeight="1" x14ac:dyDescent="0.2">
      <c r="A3266" s="3" t="s">
        <v>128</v>
      </c>
      <c r="B3266" s="3" t="s">
        <v>5835</v>
      </c>
      <c r="C3266" s="4">
        <v>43647</v>
      </c>
      <c r="D3266" s="3" t="s">
        <v>5766</v>
      </c>
      <c r="E3266" s="5">
        <v>0</v>
      </c>
      <c r="F3266" s="3" t="s">
        <v>5836</v>
      </c>
      <c r="G3266" s="3" t="s">
        <v>137</v>
      </c>
      <c r="H3266" s="4">
        <v>45962</v>
      </c>
      <c r="I3266" s="3" t="s">
        <v>27</v>
      </c>
      <c r="J3266" s="6">
        <v>1675</v>
      </c>
      <c r="K3266" s="3"/>
      <c r="L3266" s="3"/>
      <c r="M3266" s="3"/>
    </row>
    <row r="3267" spans="1:13" s="1" customFormat="1" ht="14.9" customHeight="1" x14ac:dyDescent="0.2">
      <c r="A3267" s="3" t="s">
        <v>128</v>
      </c>
      <c r="B3267" s="3" t="s">
        <v>15008</v>
      </c>
      <c r="C3267" s="4">
        <v>43647</v>
      </c>
      <c r="D3267" s="3" t="s">
        <v>15009</v>
      </c>
      <c r="E3267" s="5">
        <v>2357.7800000000002</v>
      </c>
      <c r="F3267" s="3" t="s">
        <v>15010</v>
      </c>
      <c r="G3267" s="3" t="s">
        <v>137</v>
      </c>
      <c r="H3267" s="4">
        <v>45047</v>
      </c>
      <c r="I3267" s="3" t="s">
        <v>27</v>
      </c>
      <c r="J3267" s="6">
        <v>6400</v>
      </c>
      <c r="K3267" s="3"/>
      <c r="L3267" s="3"/>
      <c r="M3267" s="3"/>
    </row>
    <row r="3268" spans="1:13" s="1" customFormat="1" ht="14.9" customHeight="1" x14ac:dyDescent="0.2">
      <c r="A3268" s="3" t="s">
        <v>128</v>
      </c>
      <c r="B3268" s="3" t="s">
        <v>3115</v>
      </c>
      <c r="C3268" s="4">
        <v>43647</v>
      </c>
      <c r="D3268" s="3" t="s">
        <v>3116</v>
      </c>
      <c r="E3268" s="5">
        <v>1807.63</v>
      </c>
      <c r="F3268" s="3" t="s">
        <v>3117</v>
      </c>
      <c r="G3268" s="3" t="s">
        <v>137</v>
      </c>
      <c r="H3268" s="4">
        <v>44713</v>
      </c>
      <c r="I3268" s="3" t="s">
        <v>27</v>
      </c>
      <c r="J3268" s="6">
        <v>4900</v>
      </c>
      <c r="K3268" s="3"/>
      <c r="L3268" s="3"/>
      <c r="M3268" s="3"/>
    </row>
    <row r="3269" spans="1:13" s="1" customFormat="1" ht="14.9" customHeight="1" x14ac:dyDescent="0.2">
      <c r="A3269" s="3" t="s">
        <v>128</v>
      </c>
      <c r="B3269" s="3" t="s">
        <v>5837</v>
      </c>
      <c r="C3269" s="4">
        <v>43647</v>
      </c>
      <c r="D3269" s="3" t="s">
        <v>5766</v>
      </c>
      <c r="E3269" s="5">
        <v>1362.27</v>
      </c>
      <c r="F3269" s="3" t="s">
        <v>5838</v>
      </c>
      <c r="G3269" s="3" t="s">
        <v>137</v>
      </c>
      <c r="H3269" s="4">
        <v>45962</v>
      </c>
      <c r="I3269" s="3" t="s">
        <v>27</v>
      </c>
      <c r="J3269" s="6">
        <v>3700</v>
      </c>
      <c r="K3269" s="3"/>
      <c r="L3269" s="3"/>
      <c r="M3269" s="3"/>
    </row>
    <row r="3270" spans="1:13" s="1" customFormat="1" ht="14.9" customHeight="1" x14ac:dyDescent="0.2">
      <c r="A3270" s="3" t="s">
        <v>128</v>
      </c>
      <c r="B3270" s="3" t="s">
        <v>5839</v>
      </c>
      <c r="C3270" s="4">
        <v>43647</v>
      </c>
      <c r="D3270" s="3" t="s">
        <v>5766</v>
      </c>
      <c r="E3270" s="5">
        <v>0</v>
      </c>
      <c r="F3270" s="3" t="s">
        <v>5840</v>
      </c>
      <c r="G3270" s="3" t="s">
        <v>137</v>
      </c>
      <c r="H3270" s="4">
        <v>45628</v>
      </c>
      <c r="I3270" s="3" t="s">
        <v>27</v>
      </c>
      <c r="J3270" s="6">
        <v>1900</v>
      </c>
      <c r="K3270" s="3"/>
      <c r="L3270" s="3"/>
      <c r="M3270" s="3"/>
    </row>
    <row r="3271" spans="1:13" s="1" customFormat="1" ht="14.9" customHeight="1" x14ac:dyDescent="0.2">
      <c r="A3271" s="3" t="s">
        <v>128</v>
      </c>
      <c r="B3271" s="3" t="s">
        <v>10531</v>
      </c>
      <c r="C3271" s="4">
        <v>43647</v>
      </c>
      <c r="D3271" s="3" t="s">
        <v>10529</v>
      </c>
      <c r="E3271" s="5">
        <v>1545.65</v>
      </c>
      <c r="F3271" s="3" t="s">
        <v>10532</v>
      </c>
      <c r="G3271" s="3" t="s">
        <v>137</v>
      </c>
      <c r="H3271" s="4">
        <v>45017</v>
      </c>
      <c r="I3271" s="3" t="s">
        <v>27</v>
      </c>
      <c r="J3271" s="6">
        <v>4150</v>
      </c>
      <c r="K3271" s="3"/>
      <c r="L3271" s="3"/>
      <c r="M3271" s="3"/>
    </row>
    <row r="3272" spans="1:13" s="1" customFormat="1" ht="14.9" customHeight="1" x14ac:dyDescent="0.2">
      <c r="A3272" s="3" t="s">
        <v>128</v>
      </c>
      <c r="B3272" s="3" t="s">
        <v>12407</v>
      </c>
      <c r="C3272" s="4">
        <v>43647</v>
      </c>
      <c r="D3272" s="3"/>
      <c r="E3272" s="5">
        <v>0</v>
      </c>
      <c r="F3272" s="3" t="s">
        <v>12408</v>
      </c>
      <c r="G3272" s="3" t="s">
        <v>137</v>
      </c>
      <c r="H3272" s="4">
        <v>45716</v>
      </c>
      <c r="I3272" s="3" t="s">
        <v>27</v>
      </c>
      <c r="J3272" s="6">
        <v>6200</v>
      </c>
      <c r="K3272" s="3"/>
      <c r="L3272" s="3"/>
      <c r="M3272" s="3"/>
    </row>
    <row r="3273" spans="1:13" s="1" customFormat="1" ht="14.9" customHeight="1" x14ac:dyDescent="0.2">
      <c r="A3273" s="3" t="s">
        <v>128</v>
      </c>
      <c r="B3273" s="3" t="s">
        <v>7436</v>
      </c>
      <c r="C3273" s="4">
        <v>43647</v>
      </c>
      <c r="D3273" s="3" t="s">
        <v>7437</v>
      </c>
      <c r="E3273" s="5">
        <v>0</v>
      </c>
      <c r="F3273" s="3" t="s">
        <v>7438</v>
      </c>
      <c r="G3273" s="3" t="s">
        <v>137</v>
      </c>
      <c r="H3273" s="4">
        <v>46082</v>
      </c>
      <c r="I3273" s="3" t="s">
        <v>27</v>
      </c>
      <c r="J3273" s="6">
        <v>1125</v>
      </c>
      <c r="K3273" s="3"/>
      <c r="L3273" s="3"/>
      <c r="M3273" s="3"/>
    </row>
    <row r="3274" spans="1:13" s="1" customFormat="1" ht="14.9" customHeight="1" x14ac:dyDescent="0.2">
      <c r="A3274" s="3" t="s">
        <v>128</v>
      </c>
      <c r="B3274" s="3" t="s">
        <v>925</v>
      </c>
      <c r="C3274" s="4">
        <v>43647</v>
      </c>
      <c r="D3274" s="3" t="s">
        <v>926</v>
      </c>
      <c r="E3274" s="5">
        <v>0</v>
      </c>
      <c r="F3274" s="3" t="s">
        <v>927</v>
      </c>
      <c r="G3274" s="3" t="s">
        <v>928</v>
      </c>
      <c r="H3274" s="4">
        <v>45831</v>
      </c>
      <c r="I3274" s="3" t="s">
        <v>27</v>
      </c>
      <c r="J3274" s="6">
        <v>2125</v>
      </c>
      <c r="K3274" s="3"/>
      <c r="L3274" s="3"/>
      <c r="M3274" s="3"/>
    </row>
    <row r="3275" spans="1:13" s="1" customFormat="1" ht="14.9" customHeight="1" x14ac:dyDescent="0.2">
      <c r="A3275" s="3" t="s">
        <v>128</v>
      </c>
      <c r="B3275" s="3" t="s">
        <v>5841</v>
      </c>
      <c r="C3275" s="4">
        <v>43647</v>
      </c>
      <c r="D3275" s="3" t="s">
        <v>5766</v>
      </c>
      <c r="E3275" s="5">
        <v>0</v>
      </c>
      <c r="F3275" s="3" t="s">
        <v>5842</v>
      </c>
      <c r="G3275" s="3" t="s">
        <v>137</v>
      </c>
      <c r="H3275" s="4">
        <v>45992</v>
      </c>
      <c r="I3275" s="3" t="s">
        <v>27</v>
      </c>
      <c r="J3275" s="6">
        <v>1975</v>
      </c>
      <c r="K3275" s="3"/>
      <c r="L3275" s="3"/>
      <c r="M3275" s="3"/>
    </row>
    <row r="3276" spans="1:13" s="1" customFormat="1" ht="14.9" customHeight="1" x14ac:dyDescent="0.2">
      <c r="A3276" s="3" t="s">
        <v>128</v>
      </c>
      <c r="B3276" s="3" t="s">
        <v>5353</v>
      </c>
      <c r="C3276" s="4">
        <v>43647</v>
      </c>
      <c r="D3276" s="3" t="s">
        <v>5351</v>
      </c>
      <c r="E3276" s="5">
        <v>2619.75</v>
      </c>
      <c r="F3276" s="3" t="s">
        <v>5354</v>
      </c>
      <c r="G3276" s="3" t="s">
        <v>137</v>
      </c>
      <c r="H3276" s="4">
        <v>45566</v>
      </c>
      <c r="I3276" s="3" t="s">
        <v>27</v>
      </c>
      <c r="J3276" s="6">
        <v>7100</v>
      </c>
      <c r="K3276" s="3"/>
      <c r="L3276" s="3"/>
      <c r="M3276" s="3"/>
    </row>
    <row r="3277" spans="1:13" s="1" customFormat="1" ht="14.9" customHeight="1" x14ac:dyDescent="0.2">
      <c r="A3277" s="3" t="s">
        <v>128</v>
      </c>
      <c r="B3277" s="3" t="s">
        <v>5355</v>
      </c>
      <c r="C3277" s="4">
        <v>43647</v>
      </c>
      <c r="D3277" s="3" t="s">
        <v>5351</v>
      </c>
      <c r="E3277" s="5">
        <v>3300.89</v>
      </c>
      <c r="F3277" s="3" t="s">
        <v>5356</v>
      </c>
      <c r="G3277" s="3" t="s">
        <v>137</v>
      </c>
      <c r="H3277" s="4">
        <v>45566</v>
      </c>
      <c r="I3277" s="3" t="s">
        <v>27</v>
      </c>
      <c r="J3277" s="6">
        <v>8900</v>
      </c>
      <c r="K3277" s="3"/>
      <c r="L3277" s="3"/>
      <c r="M3277" s="3"/>
    </row>
    <row r="3278" spans="1:13" s="1" customFormat="1" ht="14.9" customHeight="1" x14ac:dyDescent="0.2">
      <c r="A3278" s="3" t="s">
        <v>128</v>
      </c>
      <c r="B3278" s="3" t="s">
        <v>5843</v>
      </c>
      <c r="C3278" s="4">
        <v>43647</v>
      </c>
      <c r="D3278" s="3" t="s">
        <v>5766</v>
      </c>
      <c r="E3278" s="5">
        <v>0</v>
      </c>
      <c r="F3278" s="3" t="s">
        <v>5844</v>
      </c>
      <c r="G3278" s="3" t="s">
        <v>137</v>
      </c>
      <c r="H3278" s="4">
        <v>43647</v>
      </c>
      <c r="I3278" s="3" t="s">
        <v>27</v>
      </c>
      <c r="J3278" s="6">
        <v>2150</v>
      </c>
      <c r="K3278" s="3"/>
      <c r="L3278" s="3"/>
      <c r="M3278" s="3"/>
    </row>
    <row r="3279" spans="1:13" s="1" customFormat="1" ht="14.9" customHeight="1" x14ac:dyDescent="0.2">
      <c r="A3279" s="3" t="s">
        <v>128</v>
      </c>
      <c r="B3279" s="3" t="s">
        <v>5845</v>
      </c>
      <c r="C3279" s="4">
        <v>43647</v>
      </c>
      <c r="D3279" s="3" t="s">
        <v>5766</v>
      </c>
      <c r="E3279" s="5">
        <v>0</v>
      </c>
      <c r="F3279" s="3" t="s">
        <v>5846</v>
      </c>
      <c r="G3279" s="3" t="s">
        <v>137</v>
      </c>
      <c r="H3279" s="4">
        <v>45597</v>
      </c>
      <c r="I3279" s="3" t="s">
        <v>27</v>
      </c>
      <c r="J3279" s="6">
        <v>1250</v>
      </c>
      <c r="K3279" s="3"/>
      <c r="L3279" s="3"/>
      <c r="M3279" s="3"/>
    </row>
    <row r="3280" spans="1:13" s="1" customFormat="1" ht="14.9" customHeight="1" x14ac:dyDescent="0.2">
      <c r="A3280" s="3" t="s">
        <v>128</v>
      </c>
      <c r="B3280" s="3" t="s">
        <v>5847</v>
      </c>
      <c r="C3280" s="4">
        <v>43647</v>
      </c>
      <c r="D3280" s="3" t="s">
        <v>5766</v>
      </c>
      <c r="E3280" s="5">
        <v>0</v>
      </c>
      <c r="F3280" s="3" t="s">
        <v>5848</v>
      </c>
      <c r="G3280" s="3" t="s">
        <v>137</v>
      </c>
      <c r="H3280" s="4">
        <v>45992</v>
      </c>
      <c r="I3280" s="3" t="s">
        <v>27</v>
      </c>
      <c r="J3280" s="6">
        <v>2375</v>
      </c>
      <c r="K3280" s="3"/>
      <c r="L3280" s="3"/>
      <c r="M3280" s="3"/>
    </row>
    <row r="3281" spans="1:13" s="1" customFormat="1" ht="14.9" customHeight="1" x14ac:dyDescent="0.2">
      <c r="A3281" s="3" t="s">
        <v>128</v>
      </c>
      <c r="B3281" s="3" t="s">
        <v>13233</v>
      </c>
      <c r="C3281" s="4">
        <v>43647</v>
      </c>
      <c r="D3281" s="3" t="s">
        <v>13234</v>
      </c>
      <c r="E3281" s="5">
        <v>408.68</v>
      </c>
      <c r="F3281" s="3" t="s">
        <v>13235</v>
      </c>
      <c r="G3281" s="3" t="s">
        <v>928</v>
      </c>
      <c r="H3281" s="4">
        <v>45980</v>
      </c>
      <c r="I3281" s="3" t="s">
        <v>27</v>
      </c>
      <c r="J3281" s="6">
        <v>1100</v>
      </c>
      <c r="K3281" s="3"/>
      <c r="L3281" s="3"/>
      <c r="M3281" s="3"/>
    </row>
    <row r="3282" spans="1:13" s="1" customFormat="1" ht="14.9" customHeight="1" x14ac:dyDescent="0.2">
      <c r="A3282" s="3" t="s">
        <v>128</v>
      </c>
      <c r="B3282" s="3" t="s">
        <v>5849</v>
      </c>
      <c r="C3282" s="4">
        <v>43647</v>
      </c>
      <c r="D3282" s="3" t="s">
        <v>5766</v>
      </c>
      <c r="E3282" s="5">
        <v>0</v>
      </c>
      <c r="F3282" s="3" t="s">
        <v>5850</v>
      </c>
      <c r="G3282" s="3" t="s">
        <v>137</v>
      </c>
      <c r="H3282" s="4">
        <v>45901</v>
      </c>
      <c r="I3282" s="3" t="s">
        <v>27</v>
      </c>
      <c r="J3282" s="6">
        <v>1850</v>
      </c>
      <c r="K3282" s="3"/>
      <c r="L3282" s="3"/>
      <c r="M3282" s="3"/>
    </row>
    <row r="3283" spans="1:13" s="1" customFormat="1" ht="14.9" customHeight="1" x14ac:dyDescent="0.2">
      <c r="A3283" s="3" t="s">
        <v>128</v>
      </c>
      <c r="B3283" s="3" t="s">
        <v>10517</v>
      </c>
      <c r="C3283" s="4">
        <v>43647</v>
      </c>
      <c r="D3283" s="3" t="s">
        <v>10518</v>
      </c>
      <c r="E3283" s="5">
        <v>0</v>
      </c>
      <c r="F3283" s="3" t="s">
        <v>10519</v>
      </c>
      <c r="G3283" s="3" t="s">
        <v>137</v>
      </c>
      <c r="H3283" s="4">
        <v>45901</v>
      </c>
      <c r="I3283" s="3" t="s">
        <v>27</v>
      </c>
      <c r="J3283" s="6">
        <v>2700</v>
      </c>
      <c r="K3283" s="3"/>
      <c r="L3283" s="3"/>
      <c r="M3283" s="3"/>
    </row>
    <row r="3284" spans="1:13" s="1" customFormat="1" ht="14.9" customHeight="1" x14ac:dyDescent="0.2">
      <c r="A3284" s="3" t="s">
        <v>128</v>
      </c>
      <c r="B3284" s="3" t="s">
        <v>2704</v>
      </c>
      <c r="C3284" s="4">
        <v>43647</v>
      </c>
      <c r="D3284" s="3" t="s">
        <v>2705</v>
      </c>
      <c r="E3284" s="5">
        <v>0</v>
      </c>
      <c r="F3284" s="3" t="s">
        <v>2706</v>
      </c>
      <c r="G3284" s="3" t="s">
        <v>513</v>
      </c>
      <c r="H3284" s="4">
        <v>45779</v>
      </c>
      <c r="I3284" s="3" t="s">
        <v>27</v>
      </c>
      <c r="J3284" s="6">
        <v>2500</v>
      </c>
      <c r="K3284" s="3"/>
      <c r="L3284" s="3"/>
      <c r="M3284" s="3"/>
    </row>
    <row r="3285" spans="1:13" s="1" customFormat="1" ht="14.9" customHeight="1" x14ac:dyDescent="0.2">
      <c r="A3285" s="3" t="s">
        <v>128</v>
      </c>
      <c r="B3285" s="3" t="s">
        <v>3872</v>
      </c>
      <c r="C3285" s="4">
        <v>43647</v>
      </c>
      <c r="D3285" s="3" t="s">
        <v>3873</v>
      </c>
      <c r="E3285" s="5">
        <v>424.4</v>
      </c>
      <c r="F3285" s="3" t="s">
        <v>3874</v>
      </c>
      <c r="G3285" s="3" t="s">
        <v>57</v>
      </c>
      <c r="H3285" s="4">
        <v>46113</v>
      </c>
      <c r="I3285" s="3" t="s">
        <v>27</v>
      </c>
      <c r="J3285" s="6">
        <v>1150</v>
      </c>
      <c r="K3285" s="3"/>
      <c r="L3285" s="3"/>
      <c r="M3285" s="3"/>
    </row>
    <row r="3286" spans="1:13" s="1" customFormat="1" ht="14.9" customHeight="1" x14ac:dyDescent="0.2">
      <c r="A3286" s="3" t="s">
        <v>128</v>
      </c>
      <c r="B3286" s="3" t="s">
        <v>10116</v>
      </c>
      <c r="C3286" s="4">
        <v>43647</v>
      </c>
      <c r="D3286" s="3"/>
      <c r="E3286" s="5">
        <v>0</v>
      </c>
      <c r="F3286" s="3" t="s">
        <v>10117</v>
      </c>
      <c r="G3286" s="3" t="s">
        <v>137</v>
      </c>
      <c r="H3286" s="4">
        <v>46076</v>
      </c>
      <c r="I3286" s="3" t="s">
        <v>27</v>
      </c>
      <c r="J3286" s="6">
        <v>1150</v>
      </c>
      <c r="K3286" s="3"/>
      <c r="L3286" s="3"/>
      <c r="M3286" s="3"/>
    </row>
    <row r="3287" spans="1:13" s="1" customFormat="1" ht="14.9" customHeight="1" x14ac:dyDescent="0.2">
      <c r="A3287" s="3" t="s">
        <v>128</v>
      </c>
      <c r="B3287" s="3" t="s">
        <v>856</v>
      </c>
      <c r="C3287" s="4">
        <v>43647</v>
      </c>
      <c r="D3287" s="3"/>
      <c r="E3287" s="5">
        <v>1755.23</v>
      </c>
      <c r="F3287" s="3" t="s">
        <v>857</v>
      </c>
      <c r="G3287" s="3" t="s">
        <v>137</v>
      </c>
      <c r="H3287" s="4">
        <v>45880</v>
      </c>
      <c r="I3287" s="3" t="s">
        <v>27</v>
      </c>
      <c r="J3287" s="6">
        <v>4700</v>
      </c>
      <c r="K3287" s="3"/>
      <c r="L3287" s="3"/>
      <c r="M3287" s="3"/>
    </row>
    <row r="3288" spans="1:13" s="1" customFormat="1" ht="14.9" customHeight="1" x14ac:dyDescent="0.2">
      <c r="A3288" s="3" t="s">
        <v>128</v>
      </c>
      <c r="B3288" s="3" t="s">
        <v>6672</v>
      </c>
      <c r="C3288" s="4">
        <v>43647</v>
      </c>
      <c r="D3288" s="3" t="s">
        <v>6673</v>
      </c>
      <c r="E3288" s="5">
        <v>0</v>
      </c>
      <c r="F3288" s="3" t="s">
        <v>6674</v>
      </c>
      <c r="G3288" s="3" t="s">
        <v>137</v>
      </c>
      <c r="H3288" s="4">
        <v>45345</v>
      </c>
      <c r="I3288" s="3" t="s">
        <v>27</v>
      </c>
      <c r="J3288" s="6">
        <v>1850</v>
      </c>
      <c r="K3288" s="3"/>
      <c r="L3288" s="3"/>
      <c r="M3288" s="3"/>
    </row>
    <row r="3289" spans="1:13" s="1" customFormat="1" ht="14.9" customHeight="1" x14ac:dyDescent="0.2">
      <c r="A3289" s="3" t="s">
        <v>128</v>
      </c>
      <c r="B3289" s="3" t="s">
        <v>5851</v>
      </c>
      <c r="C3289" s="4">
        <v>43647</v>
      </c>
      <c r="D3289" s="3" t="s">
        <v>5766</v>
      </c>
      <c r="E3289" s="5">
        <v>0</v>
      </c>
      <c r="F3289" s="3" t="s">
        <v>5852</v>
      </c>
      <c r="G3289" s="3" t="s">
        <v>137</v>
      </c>
      <c r="H3289" s="4">
        <v>46113</v>
      </c>
      <c r="I3289" s="3" t="s">
        <v>27</v>
      </c>
      <c r="J3289" s="6">
        <v>2500</v>
      </c>
      <c r="K3289" s="3"/>
      <c r="L3289" s="3"/>
      <c r="M3289" s="3"/>
    </row>
    <row r="3290" spans="1:13" s="1" customFormat="1" ht="14.9" customHeight="1" x14ac:dyDescent="0.2">
      <c r="A3290" s="3" t="s">
        <v>128</v>
      </c>
      <c r="B3290" s="3" t="s">
        <v>5853</v>
      </c>
      <c r="C3290" s="4">
        <v>43647</v>
      </c>
      <c r="D3290" s="3" t="s">
        <v>5766</v>
      </c>
      <c r="E3290" s="5">
        <v>0</v>
      </c>
      <c r="F3290" s="3" t="s">
        <v>5854</v>
      </c>
      <c r="G3290" s="3" t="s">
        <v>137</v>
      </c>
      <c r="H3290" s="4">
        <v>45748</v>
      </c>
      <c r="I3290" s="3" t="s">
        <v>27</v>
      </c>
      <c r="J3290" s="6">
        <v>1300</v>
      </c>
      <c r="K3290" s="3"/>
      <c r="L3290" s="3"/>
      <c r="M3290" s="3"/>
    </row>
    <row r="3291" spans="1:13" s="1" customFormat="1" ht="14.9" customHeight="1" x14ac:dyDescent="0.2">
      <c r="A3291" s="3" t="s">
        <v>128</v>
      </c>
      <c r="B3291" s="3" t="s">
        <v>12588</v>
      </c>
      <c r="C3291" s="4">
        <v>43647</v>
      </c>
      <c r="D3291" s="3"/>
      <c r="E3291" s="5">
        <v>0</v>
      </c>
      <c r="F3291" s="3" t="s">
        <v>12589</v>
      </c>
      <c r="G3291" s="3" t="s">
        <v>928</v>
      </c>
      <c r="H3291" s="4">
        <v>45689</v>
      </c>
      <c r="I3291" s="3" t="s">
        <v>27</v>
      </c>
      <c r="J3291" s="6">
        <v>1900</v>
      </c>
      <c r="K3291" s="3"/>
      <c r="L3291" s="3"/>
      <c r="M3291" s="3"/>
    </row>
    <row r="3292" spans="1:13" s="1" customFormat="1" ht="14.9" customHeight="1" x14ac:dyDescent="0.2">
      <c r="A3292" s="3" t="s">
        <v>128</v>
      </c>
      <c r="B3292" s="3" t="s">
        <v>13212</v>
      </c>
      <c r="C3292" s="4">
        <v>43647</v>
      </c>
      <c r="D3292" s="3" t="s">
        <v>13213</v>
      </c>
      <c r="E3292" s="5">
        <v>0</v>
      </c>
      <c r="F3292" s="3" t="s">
        <v>13214</v>
      </c>
      <c r="G3292" s="3" t="s">
        <v>137</v>
      </c>
      <c r="H3292" s="4">
        <v>45992</v>
      </c>
      <c r="I3292" s="3" t="s">
        <v>27</v>
      </c>
      <c r="J3292" s="6">
        <v>1825</v>
      </c>
      <c r="K3292" s="3"/>
      <c r="L3292" s="3"/>
      <c r="M3292" s="3"/>
    </row>
    <row r="3293" spans="1:13" s="1" customFormat="1" ht="14.9" customHeight="1" x14ac:dyDescent="0.2">
      <c r="A3293" s="3" t="s">
        <v>128</v>
      </c>
      <c r="B3293" s="3" t="s">
        <v>4275</v>
      </c>
      <c r="C3293" s="4">
        <v>43647</v>
      </c>
      <c r="D3293" s="3" t="s">
        <v>4276</v>
      </c>
      <c r="E3293" s="5">
        <v>0</v>
      </c>
      <c r="F3293" s="3" t="s">
        <v>4277</v>
      </c>
      <c r="G3293" s="3" t="s">
        <v>137</v>
      </c>
      <c r="H3293" s="4">
        <v>44652</v>
      </c>
      <c r="I3293" s="3" t="s">
        <v>27</v>
      </c>
      <c r="J3293" s="6">
        <v>3300</v>
      </c>
      <c r="K3293" s="3"/>
      <c r="L3293" s="3"/>
      <c r="M3293" s="3"/>
    </row>
    <row r="3294" spans="1:13" s="1" customFormat="1" ht="14.9" customHeight="1" x14ac:dyDescent="0.2">
      <c r="A3294" s="3" t="s">
        <v>128</v>
      </c>
      <c r="B3294" s="3" t="s">
        <v>5855</v>
      </c>
      <c r="C3294" s="4">
        <v>43647</v>
      </c>
      <c r="D3294" s="3" t="s">
        <v>5766</v>
      </c>
      <c r="E3294" s="5">
        <v>0</v>
      </c>
      <c r="F3294" s="3" t="s">
        <v>5856</v>
      </c>
      <c r="G3294" s="3" t="s">
        <v>137</v>
      </c>
      <c r="H3294" s="4">
        <v>45748</v>
      </c>
      <c r="I3294" s="3" t="s">
        <v>27</v>
      </c>
      <c r="J3294" s="6">
        <v>2100</v>
      </c>
      <c r="K3294" s="3"/>
      <c r="L3294" s="3"/>
      <c r="M3294" s="3"/>
    </row>
    <row r="3295" spans="1:13" s="1" customFormat="1" ht="14.9" customHeight="1" x14ac:dyDescent="0.2">
      <c r="A3295" s="3" t="s">
        <v>128</v>
      </c>
      <c r="B3295" s="3" t="s">
        <v>5857</v>
      </c>
      <c r="C3295" s="4">
        <v>43647</v>
      </c>
      <c r="D3295" s="3" t="s">
        <v>5766</v>
      </c>
      <c r="E3295" s="5">
        <v>3300.89</v>
      </c>
      <c r="F3295" s="3" t="s">
        <v>5858</v>
      </c>
      <c r="G3295" s="3" t="s">
        <v>137</v>
      </c>
      <c r="H3295" s="4">
        <v>45870</v>
      </c>
      <c r="I3295" s="3" t="s">
        <v>27</v>
      </c>
      <c r="J3295" s="6">
        <v>9000</v>
      </c>
      <c r="K3295" s="3"/>
      <c r="L3295" s="3"/>
      <c r="M3295" s="3"/>
    </row>
    <row r="3296" spans="1:13" s="1" customFormat="1" ht="14.9" customHeight="1" x14ac:dyDescent="0.2">
      <c r="A3296" s="3" t="s">
        <v>128</v>
      </c>
      <c r="B3296" s="3" t="s">
        <v>5859</v>
      </c>
      <c r="C3296" s="4">
        <v>43647</v>
      </c>
      <c r="D3296" s="3" t="s">
        <v>5766</v>
      </c>
      <c r="E3296" s="5">
        <v>5632.46</v>
      </c>
      <c r="F3296" s="3" t="s">
        <v>5860</v>
      </c>
      <c r="G3296" s="3" t="s">
        <v>137</v>
      </c>
      <c r="H3296" s="4">
        <v>43647</v>
      </c>
      <c r="I3296" s="3" t="s">
        <v>27</v>
      </c>
      <c r="J3296" s="6">
        <v>15000</v>
      </c>
      <c r="K3296" s="3"/>
      <c r="L3296" s="3"/>
      <c r="M3296" s="3"/>
    </row>
    <row r="3297" spans="1:13" s="1" customFormat="1" ht="14.9" customHeight="1" x14ac:dyDescent="0.2">
      <c r="A3297" s="3" t="s">
        <v>128</v>
      </c>
      <c r="B3297" s="3" t="s">
        <v>5861</v>
      </c>
      <c r="C3297" s="4">
        <v>43647</v>
      </c>
      <c r="D3297" s="3" t="s">
        <v>5766</v>
      </c>
      <c r="E3297" s="5">
        <v>23958.240000000002</v>
      </c>
      <c r="F3297" s="3" t="s">
        <v>5862</v>
      </c>
      <c r="G3297" s="3" t="s">
        <v>137</v>
      </c>
      <c r="H3297" s="4">
        <v>43647</v>
      </c>
      <c r="I3297" s="3" t="s">
        <v>27</v>
      </c>
      <c r="J3297" s="6">
        <v>58500</v>
      </c>
      <c r="K3297" s="3"/>
      <c r="L3297" s="3"/>
      <c r="M3297" s="3"/>
    </row>
    <row r="3298" spans="1:13" s="1" customFormat="1" ht="14.9" customHeight="1" x14ac:dyDescent="0.2">
      <c r="A3298" s="3" t="s">
        <v>128</v>
      </c>
      <c r="B3298" s="3" t="s">
        <v>4149</v>
      </c>
      <c r="C3298" s="4">
        <v>44986</v>
      </c>
      <c r="D3298" s="3" t="s">
        <v>4150</v>
      </c>
      <c r="E3298" s="5">
        <v>42630</v>
      </c>
      <c r="F3298" s="3" t="s">
        <v>4151</v>
      </c>
      <c r="G3298" s="3" t="s">
        <v>57</v>
      </c>
      <c r="H3298" s="4">
        <v>46014</v>
      </c>
      <c r="I3298" s="3" t="s">
        <v>27</v>
      </c>
      <c r="J3298" s="6">
        <v>87000</v>
      </c>
      <c r="K3298" s="3"/>
      <c r="L3298" s="3"/>
      <c r="M3298" s="3"/>
    </row>
    <row r="3299" spans="1:13" s="1" customFormat="1" ht="14.9" customHeight="1" x14ac:dyDescent="0.2">
      <c r="A3299" s="3" t="s">
        <v>128</v>
      </c>
      <c r="B3299" s="3" t="s">
        <v>11169</v>
      </c>
      <c r="C3299" s="4">
        <v>44986</v>
      </c>
      <c r="D3299" s="3" t="s">
        <v>11170</v>
      </c>
      <c r="E3299" s="5">
        <v>21547.5</v>
      </c>
      <c r="F3299" s="3" t="s">
        <v>11171</v>
      </c>
      <c r="G3299" s="3" t="s">
        <v>11172</v>
      </c>
      <c r="H3299" s="4">
        <v>45997</v>
      </c>
      <c r="I3299" s="3" t="s">
        <v>27</v>
      </c>
      <c r="J3299" s="6">
        <v>48750</v>
      </c>
      <c r="K3299" s="3"/>
      <c r="L3299" s="3"/>
      <c r="M3299" s="3"/>
    </row>
    <row r="3300" spans="1:13" s="1" customFormat="1" ht="14.9" customHeight="1" x14ac:dyDescent="0.2">
      <c r="A3300" s="3" t="s">
        <v>128</v>
      </c>
      <c r="B3300" s="3" t="s">
        <v>2521</v>
      </c>
      <c r="C3300" s="4">
        <v>42217</v>
      </c>
      <c r="D3300" s="3" t="s">
        <v>2522</v>
      </c>
      <c r="E3300" s="5">
        <v>17127.5</v>
      </c>
      <c r="F3300" s="3" t="s">
        <v>2523</v>
      </c>
      <c r="G3300" s="3" t="s">
        <v>57</v>
      </c>
      <c r="H3300" s="4">
        <v>45450</v>
      </c>
      <c r="I3300" s="3" t="s">
        <v>2524</v>
      </c>
      <c r="J3300" s="6">
        <v>38750</v>
      </c>
      <c r="K3300" s="3"/>
      <c r="L3300" s="3"/>
      <c r="M3300" s="3"/>
    </row>
    <row r="3301" spans="1:13" s="1" customFormat="1" ht="14.9" customHeight="1" x14ac:dyDescent="0.2">
      <c r="A3301" s="3" t="s">
        <v>128</v>
      </c>
      <c r="B3301" s="3" t="s">
        <v>4010</v>
      </c>
      <c r="C3301" s="4">
        <v>42217</v>
      </c>
      <c r="D3301" s="3" t="s">
        <v>4011</v>
      </c>
      <c r="E3301" s="5">
        <v>27544.799999999999</v>
      </c>
      <c r="F3301" s="3" t="s">
        <v>4012</v>
      </c>
      <c r="G3301" s="3" t="s">
        <v>3906</v>
      </c>
      <c r="H3301" s="4">
        <v>45884</v>
      </c>
      <c r="I3301" s="3" t="s">
        <v>345</v>
      </c>
      <c r="J3301" s="6">
        <v>57500</v>
      </c>
      <c r="K3301" s="3"/>
      <c r="L3301" s="3"/>
      <c r="M3301" s="3"/>
    </row>
    <row r="3302" spans="1:13" s="1" customFormat="1" ht="14.9" customHeight="1" x14ac:dyDescent="0.2">
      <c r="A3302" s="3" t="s">
        <v>128</v>
      </c>
      <c r="B3302" s="3" t="s">
        <v>3947</v>
      </c>
      <c r="C3302" s="4">
        <v>42217</v>
      </c>
      <c r="D3302" s="3" t="s">
        <v>3948</v>
      </c>
      <c r="E3302" s="5">
        <v>46550</v>
      </c>
      <c r="F3302" s="3" t="s">
        <v>3949</v>
      </c>
      <c r="G3302" s="3" t="s">
        <v>57</v>
      </c>
      <c r="H3302" s="4">
        <v>42263</v>
      </c>
      <c r="I3302" s="3" t="s">
        <v>345</v>
      </c>
      <c r="J3302" s="6">
        <v>95000</v>
      </c>
      <c r="K3302" s="3"/>
      <c r="L3302" s="3"/>
      <c r="M3302" s="3"/>
    </row>
    <row r="3303" spans="1:13" s="1" customFormat="1" ht="14.9" customHeight="1" x14ac:dyDescent="0.2">
      <c r="A3303" s="3" t="s">
        <v>128</v>
      </c>
      <c r="B3303" s="3" t="s">
        <v>2585</v>
      </c>
      <c r="C3303" s="4">
        <v>41593</v>
      </c>
      <c r="D3303" s="3" t="s">
        <v>2586</v>
      </c>
      <c r="E3303" s="5">
        <v>19337.5</v>
      </c>
      <c r="F3303" s="3" t="s">
        <v>2587</v>
      </c>
      <c r="G3303" s="3" t="s">
        <v>57</v>
      </c>
      <c r="H3303" s="4">
        <v>45990</v>
      </c>
      <c r="I3303" s="3" t="s">
        <v>27</v>
      </c>
      <c r="J3303" s="6">
        <v>43750</v>
      </c>
      <c r="K3303" s="3"/>
      <c r="L3303" s="3"/>
      <c r="M3303" s="3"/>
    </row>
    <row r="3304" spans="1:13" s="1" customFormat="1" ht="14.9" customHeight="1" x14ac:dyDescent="0.2">
      <c r="A3304" s="3" t="s">
        <v>128</v>
      </c>
      <c r="B3304" s="3" t="s">
        <v>1406</v>
      </c>
      <c r="C3304" s="4">
        <v>43717</v>
      </c>
      <c r="D3304" s="3" t="s">
        <v>1407</v>
      </c>
      <c r="E3304" s="5">
        <v>1966.61</v>
      </c>
      <c r="F3304" s="3" t="s">
        <v>1408</v>
      </c>
      <c r="G3304" s="3" t="s">
        <v>1409</v>
      </c>
      <c r="H3304" s="4">
        <v>46113</v>
      </c>
      <c r="I3304" s="3" t="s">
        <v>27</v>
      </c>
      <c r="J3304" s="6">
        <v>7000</v>
      </c>
      <c r="K3304" s="3"/>
      <c r="L3304" s="3"/>
      <c r="M3304" s="3"/>
    </row>
    <row r="3305" spans="1:13" s="1" customFormat="1" ht="14.9" customHeight="1" x14ac:dyDescent="0.2">
      <c r="A3305" s="3" t="s">
        <v>128</v>
      </c>
      <c r="B3305" s="3" t="s">
        <v>1410</v>
      </c>
      <c r="C3305" s="4">
        <v>43717</v>
      </c>
      <c r="D3305" s="3" t="s">
        <v>1407</v>
      </c>
      <c r="E3305" s="5">
        <v>3728.51</v>
      </c>
      <c r="F3305" s="3" t="s">
        <v>1411</v>
      </c>
      <c r="G3305" s="3" t="s">
        <v>1409</v>
      </c>
      <c r="H3305" s="4">
        <v>46145</v>
      </c>
      <c r="I3305" s="3" t="s">
        <v>27</v>
      </c>
      <c r="J3305" s="6">
        <v>11000</v>
      </c>
      <c r="K3305" s="3"/>
      <c r="L3305" s="3"/>
      <c r="M3305" s="3"/>
    </row>
    <row r="3306" spans="1:13" s="1" customFormat="1" ht="14.9" customHeight="1" x14ac:dyDescent="0.2">
      <c r="A3306" s="3" t="s">
        <v>128</v>
      </c>
      <c r="B3306" s="3" t="s">
        <v>1617</v>
      </c>
      <c r="C3306" s="4">
        <v>43717</v>
      </c>
      <c r="D3306" s="3" t="s">
        <v>1618</v>
      </c>
      <c r="E3306" s="5">
        <v>0</v>
      </c>
      <c r="F3306" s="3" t="s">
        <v>1619</v>
      </c>
      <c r="G3306" s="3" t="s">
        <v>57</v>
      </c>
      <c r="H3306" s="4">
        <v>45474</v>
      </c>
      <c r="I3306" s="3" t="s">
        <v>27</v>
      </c>
      <c r="J3306" s="6">
        <v>9100</v>
      </c>
      <c r="K3306" s="3"/>
      <c r="L3306" s="3"/>
      <c r="M3306" s="3"/>
    </row>
    <row r="3307" spans="1:13" s="1" customFormat="1" ht="14.9" customHeight="1" x14ac:dyDescent="0.2">
      <c r="A3307" s="3" t="s">
        <v>128</v>
      </c>
      <c r="B3307" s="3" t="s">
        <v>12683</v>
      </c>
      <c r="C3307" s="4">
        <v>43717</v>
      </c>
      <c r="D3307" s="3"/>
      <c r="E3307" s="5">
        <v>0</v>
      </c>
      <c r="F3307" s="3" t="s">
        <v>12684</v>
      </c>
      <c r="G3307" s="3" t="s">
        <v>57</v>
      </c>
      <c r="H3307" s="4">
        <v>44706</v>
      </c>
      <c r="I3307" s="3" t="s">
        <v>27</v>
      </c>
      <c r="J3307" s="6">
        <v>5000</v>
      </c>
      <c r="K3307" s="3"/>
      <c r="L3307" s="3"/>
      <c r="M3307" s="3"/>
    </row>
    <row r="3308" spans="1:13" s="1" customFormat="1" ht="14.9" customHeight="1" x14ac:dyDescent="0.2">
      <c r="A3308" s="3" t="s">
        <v>128</v>
      </c>
      <c r="B3308" s="3" t="s">
        <v>1322</v>
      </c>
      <c r="C3308" s="4">
        <v>43688</v>
      </c>
      <c r="D3308" s="3" t="s">
        <v>1323</v>
      </c>
      <c r="E3308" s="5">
        <v>1938.62</v>
      </c>
      <c r="F3308" s="3" t="s">
        <v>1324</v>
      </c>
      <c r="G3308" s="3" t="s">
        <v>57</v>
      </c>
      <c r="H3308" s="4">
        <v>44844</v>
      </c>
      <c r="I3308" s="3" t="s">
        <v>27</v>
      </c>
      <c r="J3308" s="6">
        <v>5200</v>
      </c>
      <c r="K3308" s="3"/>
      <c r="L3308" s="3"/>
      <c r="M3308" s="3"/>
    </row>
    <row r="3309" spans="1:13" s="1" customFormat="1" ht="14.9" customHeight="1" x14ac:dyDescent="0.2">
      <c r="A3309" s="3" t="s">
        <v>128</v>
      </c>
      <c r="B3309" s="3" t="s">
        <v>6485</v>
      </c>
      <c r="C3309" s="4">
        <v>43686</v>
      </c>
      <c r="D3309" s="3" t="s">
        <v>6486</v>
      </c>
      <c r="E3309" s="5">
        <v>1938.62</v>
      </c>
      <c r="F3309" s="3" t="s">
        <v>6487</v>
      </c>
      <c r="G3309" s="3" t="s">
        <v>6488</v>
      </c>
      <c r="H3309" s="4">
        <v>45474</v>
      </c>
      <c r="I3309" s="3" t="s">
        <v>27</v>
      </c>
      <c r="J3309" s="6">
        <v>5200</v>
      </c>
      <c r="K3309" s="3"/>
      <c r="L3309" s="3"/>
      <c r="M3309" s="3"/>
    </row>
    <row r="3310" spans="1:13" s="1" customFormat="1" ht="14.9" customHeight="1" x14ac:dyDescent="0.2">
      <c r="A3310" s="3" t="s">
        <v>128</v>
      </c>
      <c r="B3310" s="3" t="s">
        <v>12706</v>
      </c>
      <c r="C3310" s="4">
        <v>43717</v>
      </c>
      <c r="D3310" s="3" t="s">
        <v>12707</v>
      </c>
      <c r="E3310" s="5">
        <v>0</v>
      </c>
      <c r="F3310" s="3" t="s">
        <v>12708</v>
      </c>
      <c r="G3310" s="3" t="s">
        <v>57</v>
      </c>
      <c r="H3310" s="4">
        <v>44732</v>
      </c>
      <c r="I3310" s="3" t="s">
        <v>27</v>
      </c>
      <c r="J3310" s="6">
        <v>5200</v>
      </c>
      <c r="K3310" s="3"/>
      <c r="L3310" s="3"/>
      <c r="M3310" s="3"/>
    </row>
    <row r="3311" spans="1:13" s="1" customFormat="1" ht="14.9" customHeight="1" x14ac:dyDescent="0.2">
      <c r="A3311" s="3" t="s">
        <v>128</v>
      </c>
      <c r="B3311" s="3" t="s">
        <v>1412</v>
      </c>
      <c r="C3311" s="4">
        <v>43717</v>
      </c>
      <c r="D3311" s="3" t="s">
        <v>1407</v>
      </c>
      <c r="E3311" s="5">
        <v>1912.42</v>
      </c>
      <c r="F3311" s="3" t="s">
        <v>1413</v>
      </c>
      <c r="G3311" s="3" t="s">
        <v>1409</v>
      </c>
      <c r="H3311" s="4">
        <v>45017</v>
      </c>
      <c r="I3311" s="3" t="s">
        <v>27</v>
      </c>
      <c r="J3311" s="6">
        <v>5100</v>
      </c>
      <c r="K3311" s="3"/>
      <c r="L3311" s="3"/>
      <c r="M3311" s="3"/>
    </row>
    <row r="3312" spans="1:13" s="1" customFormat="1" ht="14.9" customHeight="1" x14ac:dyDescent="0.2">
      <c r="A3312" s="3" t="s">
        <v>128</v>
      </c>
      <c r="B3312" s="3" t="s">
        <v>11523</v>
      </c>
      <c r="C3312" s="4">
        <v>43704</v>
      </c>
      <c r="D3312" s="3" t="s">
        <v>11524</v>
      </c>
      <c r="E3312" s="5">
        <v>0</v>
      </c>
      <c r="F3312" s="3" t="s">
        <v>11525</v>
      </c>
      <c r="G3312" s="3" t="s">
        <v>57</v>
      </c>
      <c r="H3312" s="4">
        <v>45689</v>
      </c>
      <c r="I3312" s="3" t="s">
        <v>27</v>
      </c>
      <c r="J3312" s="6">
        <v>9500</v>
      </c>
      <c r="K3312" s="3"/>
      <c r="L3312" s="3"/>
      <c r="M3312" s="3"/>
    </row>
    <row r="3313" spans="1:13" s="1" customFormat="1" ht="14.9" customHeight="1" x14ac:dyDescent="0.2">
      <c r="A3313" s="3" t="s">
        <v>128</v>
      </c>
      <c r="B3313" s="3" t="s">
        <v>4881</v>
      </c>
      <c r="C3313" s="4">
        <v>43717</v>
      </c>
      <c r="D3313" s="3" t="s">
        <v>4873</v>
      </c>
      <c r="E3313" s="5">
        <v>2017.21</v>
      </c>
      <c r="F3313" s="3" t="s">
        <v>4882</v>
      </c>
      <c r="G3313" s="3" t="s">
        <v>4875</v>
      </c>
      <c r="H3313" s="4">
        <v>45717</v>
      </c>
      <c r="I3313" s="3" t="s">
        <v>27</v>
      </c>
      <c r="J3313" s="6">
        <v>5400</v>
      </c>
      <c r="K3313" s="3"/>
      <c r="L3313" s="3"/>
      <c r="M3313" s="3"/>
    </row>
    <row r="3314" spans="1:13" s="1" customFormat="1" ht="14.9" customHeight="1" x14ac:dyDescent="0.2">
      <c r="A3314" s="3" t="s">
        <v>128</v>
      </c>
      <c r="B3314" s="3" t="s">
        <v>981</v>
      </c>
      <c r="C3314" s="4">
        <v>43717</v>
      </c>
      <c r="D3314" s="3" t="s">
        <v>982</v>
      </c>
      <c r="E3314" s="5">
        <v>0</v>
      </c>
      <c r="F3314" s="3" t="s">
        <v>983</v>
      </c>
      <c r="G3314" s="3" t="s">
        <v>57</v>
      </c>
      <c r="H3314" s="4">
        <v>44200</v>
      </c>
      <c r="I3314" s="3" t="s">
        <v>27</v>
      </c>
      <c r="J3314" s="6">
        <v>4550</v>
      </c>
      <c r="K3314" s="3"/>
      <c r="L3314" s="3"/>
      <c r="M3314" s="3"/>
    </row>
    <row r="3315" spans="1:13" s="1" customFormat="1" ht="14.9" customHeight="1" x14ac:dyDescent="0.2">
      <c r="A3315" s="3" t="s">
        <v>128</v>
      </c>
      <c r="B3315" s="3" t="s">
        <v>1913</v>
      </c>
      <c r="C3315" s="4">
        <v>43717</v>
      </c>
      <c r="D3315" s="3"/>
      <c r="E3315" s="5">
        <v>0</v>
      </c>
      <c r="F3315" s="3" t="s">
        <v>1914</v>
      </c>
      <c r="G3315" s="3" t="s">
        <v>57</v>
      </c>
      <c r="H3315" s="4">
        <v>45505</v>
      </c>
      <c r="I3315" s="3" t="s">
        <v>27</v>
      </c>
      <c r="J3315" s="6">
        <v>4550</v>
      </c>
      <c r="K3315" s="3"/>
      <c r="L3315" s="3"/>
      <c r="M3315" s="3"/>
    </row>
    <row r="3316" spans="1:13" s="1" customFormat="1" ht="14.9" customHeight="1" x14ac:dyDescent="0.2">
      <c r="A3316" s="3" t="s">
        <v>128</v>
      </c>
      <c r="B3316" s="3" t="s">
        <v>5634</v>
      </c>
      <c r="C3316" s="4">
        <v>43717</v>
      </c>
      <c r="D3316" s="3" t="s">
        <v>5635</v>
      </c>
      <c r="E3316" s="5">
        <v>0</v>
      </c>
      <c r="F3316" s="3" t="s">
        <v>5636</v>
      </c>
      <c r="G3316" s="3" t="s">
        <v>5637</v>
      </c>
      <c r="H3316" s="4">
        <v>44972</v>
      </c>
      <c r="I3316" s="3" t="s">
        <v>27</v>
      </c>
      <c r="J3316" s="6">
        <v>4550</v>
      </c>
      <c r="K3316" s="3"/>
      <c r="L3316" s="3"/>
      <c r="M3316" s="3"/>
    </row>
    <row r="3317" spans="1:13" s="1" customFormat="1" ht="14.9" customHeight="1" x14ac:dyDescent="0.2">
      <c r="A3317" s="3" t="s">
        <v>128</v>
      </c>
      <c r="B3317" s="3" t="s">
        <v>3057</v>
      </c>
      <c r="C3317" s="4">
        <v>43717</v>
      </c>
      <c r="D3317" s="3" t="s">
        <v>3058</v>
      </c>
      <c r="E3317" s="5">
        <v>3248.49</v>
      </c>
      <c r="F3317" s="3" t="s">
        <v>3059</v>
      </c>
      <c r="G3317" s="3" t="s">
        <v>1409</v>
      </c>
      <c r="H3317" s="4">
        <v>44571</v>
      </c>
      <c r="I3317" s="3" t="s">
        <v>27</v>
      </c>
      <c r="J3317" s="6">
        <v>8700</v>
      </c>
      <c r="K3317" s="3"/>
      <c r="L3317" s="3"/>
      <c r="M3317" s="3"/>
    </row>
    <row r="3318" spans="1:13" s="1" customFormat="1" ht="14.9" customHeight="1" x14ac:dyDescent="0.2">
      <c r="A3318" s="3" t="s">
        <v>128</v>
      </c>
      <c r="B3318" s="3" t="s">
        <v>7597</v>
      </c>
      <c r="C3318" s="4">
        <v>43717</v>
      </c>
      <c r="D3318" s="3" t="s">
        <v>7598</v>
      </c>
      <c r="E3318" s="5">
        <v>2619.75</v>
      </c>
      <c r="F3318" s="3" t="s">
        <v>7599</v>
      </c>
      <c r="G3318" s="3" t="s">
        <v>7600</v>
      </c>
      <c r="H3318" s="4">
        <v>45323</v>
      </c>
      <c r="I3318" s="3" t="s">
        <v>27</v>
      </c>
      <c r="J3318" s="6">
        <v>7000</v>
      </c>
      <c r="K3318" s="3"/>
      <c r="L3318" s="3"/>
      <c r="M3318" s="3"/>
    </row>
    <row r="3319" spans="1:13" s="1" customFormat="1" ht="14.9" customHeight="1" x14ac:dyDescent="0.2">
      <c r="A3319" s="3" t="s">
        <v>128</v>
      </c>
      <c r="B3319" s="3" t="s">
        <v>7601</v>
      </c>
      <c r="C3319" s="4">
        <v>43717</v>
      </c>
      <c r="D3319" s="3" t="s">
        <v>7598</v>
      </c>
      <c r="E3319" s="5">
        <v>2619.75</v>
      </c>
      <c r="F3319" s="3" t="s">
        <v>7602</v>
      </c>
      <c r="G3319" s="3" t="s">
        <v>7600</v>
      </c>
      <c r="H3319" s="4">
        <v>45323</v>
      </c>
      <c r="I3319" s="3" t="s">
        <v>27</v>
      </c>
      <c r="J3319" s="6">
        <v>7100</v>
      </c>
      <c r="K3319" s="3"/>
      <c r="L3319" s="3"/>
      <c r="M3319" s="3"/>
    </row>
    <row r="3320" spans="1:13" s="1" customFormat="1" ht="14.9" customHeight="1" x14ac:dyDescent="0.2">
      <c r="A3320" s="3" t="s">
        <v>128</v>
      </c>
      <c r="B3320" s="3" t="s">
        <v>14666</v>
      </c>
      <c r="C3320" s="4">
        <v>43717</v>
      </c>
      <c r="D3320" s="3" t="s">
        <v>14667</v>
      </c>
      <c r="E3320" s="5">
        <v>2672.15</v>
      </c>
      <c r="F3320" s="3" t="s">
        <v>14668</v>
      </c>
      <c r="G3320" s="3" t="s">
        <v>14669</v>
      </c>
      <c r="H3320" s="4">
        <v>45985</v>
      </c>
      <c r="I3320" s="3" t="s">
        <v>27</v>
      </c>
      <c r="J3320" s="6">
        <v>7100</v>
      </c>
      <c r="K3320" s="3"/>
      <c r="L3320" s="3"/>
      <c r="M3320" s="3"/>
    </row>
    <row r="3321" spans="1:13" s="1" customFormat="1" ht="14.9" customHeight="1" x14ac:dyDescent="0.2">
      <c r="A3321" s="3" t="s">
        <v>128</v>
      </c>
      <c r="B3321" s="3" t="s">
        <v>3083</v>
      </c>
      <c r="C3321" s="4">
        <v>43717</v>
      </c>
      <c r="D3321" s="3" t="s">
        <v>3084</v>
      </c>
      <c r="E3321" s="5">
        <v>4086.81</v>
      </c>
      <c r="F3321" s="3" t="s">
        <v>3085</v>
      </c>
      <c r="G3321" s="3" t="s">
        <v>1409</v>
      </c>
      <c r="H3321" s="4">
        <v>44545</v>
      </c>
      <c r="I3321" s="3" t="s">
        <v>27</v>
      </c>
      <c r="J3321" s="6">
        <v>11000</v>
      </c>
      <c r="K3321" s="3"/>
      <c r="L3321" s="3"/>
      <c r="M3321" s="3"/>
    </row>
    <row r="3322" spans="1:13" s="1" customFormat="1" ht="14.9" customHeight="1" x14ac:dyDescent="0.2">
      <c r="A3322" s="3" t="s">
        <v>128</v>
      </c>
      <c r="B3322" s="3" t="s">
        <v>129</v>
      </c>
      <c r="C3322" s="4">
        <v>43717</v>
      </c>
      <c r="D3322" s="3" t="s">
        <v>130</v>
      </c>
      <c r="E3322" s="5">
        <v>0</v>
      </c>
      <c r="F3322" s="3" t="s">
        <v>131</v>
      </c>
      <c r="G3322" s="3" t="s">
        <v>57</v>
      </c>
      <c r="H3322" s="4">
        <v>45318</v>
      </c>
      <c r="I3322" s="3" t="s">
        <v>27</v>
      </c>
      <c r="J3322" s="6">
        <v>7200</v>
      </c>
      <c r="K3322" s="3"/>
      <c r="L3322" s="3"/>
      <c r="M3322" s="3"/>
    </row>
    <row r="3323" spans="1:13" s="1" customFormat="1" ht="14.9" customHeight="1" x14ac:dyDescent="0.2">
      <c r="A3323" s="3" t="s">
        <v>128</v>
      </c>
      <c r="B3323" s="3" t="s">
        <v>7603</v>
      </c>
      <c r="C3323" s="4">
        <v>43717</v>
      </c>
      <c r="D3323" s="3" t="s">
        <v>7598</v>
      </c>
      <c r="E3323" s="5">
        <v>2619.75</v>
      </c>
      <c r="F3323" s="3" t="s">
        <v>7604</v>
      </c>
      <c r="G3323" s="3" t="s">
        <v>7600</v>
      </c>
      <c r="H3323" s="4">
        <v>45901</v>
      </c>
      <c r="I3323" s="3" t="s">
        <v>27</v>
      </c>
      <c r="J3323" s="6">
        <v>7100</v>
      </c>
      <c r="K3323" s="3"/>
      <c r="L3323" s="3"/>
      <c r="M3323" s="3"/>
    </row>
    <row r="3324" spans="1:13" s="1" customFormat="1" ht="14.9" customHeight="1" x14ac:dyDescent="0.2">
      <c r="A3324" s="3" t="s">
        <v>128</v>
      </c>
      <c r="B3324" s="3" t="s">
        <v>7605</v>
      </c>
      <c r="C3324" s="4">
        <v>43717</v>
      </c>
      <c r="D3324" s="3" t="s">
        <v>7598</v>
      </c>
      <c r="E3324" s="5">
        <v>2829.33</v>
      </c>
      <c r="F3324" s="3" t="s">
        <v>7606</v>
      </c>
      <c r="G3324" s="3" t="s">
        <v>7600</v>
      </c>
      <c r="H3324" s="4">
        <v>45323</v>
      </c>
      <c r="I3324" s="3" t="s">
        <v>27</v>
      </c>
      <c r="J3324" s="6">
        <v>7600</v>
      </c>
      <c r="K3324" s="3"/>
      <c r="L3324" s="3"/>
      <c r="M3324" s="3"/>
    </row>
    <row r="3325" spans="1:13" s="1" customFormat="1" ht="14.9" customHeight="1" x14ac:dyDescent="0.2">
      <c r="A3325" s="3" t="s">
        <v>128</v>
      </c>
      <c r="B3325" s="3" t="s">
        <v>132</v>
      </c>
      <c r="C3325" s="4">
        <v>43717</v>
      </c>
      <c r="D3325" s="3" t="s">
        <v>130</v>
      </c>
      <c r="E3325" s="5">
        <v>2619.75</v>
      </c>
      <c r="F3325" s="3" t="s">
        <v>133</v>
      </c>
      <c r="G3325" s="3" t="s">
        <v>57</v>
      </c>
      <c r="H3325" s="4">
        <v>45936</v>
      </c>
      <c r="I3325" s="3" t="s">
        <v>27</v>
      </c>
      <c r="J3325" s="6">
        <v>7000</v>
      </c>
      <c r="K3325" s="3"/>
      <c r="L3325" s="3"/>
      <c r="M3325" s="3"/>
    </row>
    <row r="3326" spans="1:13" s="1" customFormat="1" ht="14.9" customHeight="1" x14ac:dyDescent="0.2">
      <c r="A3326" s="3" t="s">
        <v>128</v>
      </c>
      <c r="B3326" s="3" t="s">
        <v>11648</v>
      </c>
      <c r="C3326" s="4">
        <v>43717</v>
      </c>
      <c r="D3326" s="3" t="s">
        <v>11649</v>
      </c>
      <c r="E3326" s="5">
        <v>4191.6000000000004</v>
      </c>
      <c r="F3326" s="3" t="s">
        <v>11650</v>
      </c>
      <c r="G3326" s="3" t="s">
        <v>11651</v>
      </c>
      <c r="H3326" s="4">
        <v>45056</v>
      </c>
      <c r="I3326" s="3" t="s">
        <v>27</v>
      </c>
      <c r="J3326" s="6">
        <v>11250</v>
      </c>
      <c r="K3326" s="3"/>
      <c r="L3326" s="3"/>
      <c r="M3326" s="3"/>
    </row>
    <row r="3327" spans="1:13" s="1" customFormat="1" ht="14.9" customHeight="1" x14ac:dyDescent="0.2">
      <c r="A3327" s="3" t="s">
        <v>128</v>
      </c>
      <c r="B3327" s="3" t="s">
        <v>1034</v>
      </c>
      <c r="C3327" s="4">
        <v>43717</v>
      </c>
      <c r="D3327" s="3" t="s">
        <v>1035</v>
      </c>
      <c r="E3327" s="5">
        <v>1912.42</v>
      </c>
      <c r="F3327" s="3" t="s">
        <v>1036</v>
      </c>
      <c r="G3327" s="3" t="s">
        <v>1037</v>
      </c>
      <c r="H3327" s="4">
        <v>45809</v>
      </c>
      <c r="I3327" s="3" t="s">
        <v>27</v>
      </c>
      <c r="J3327" s="6">
        <v>5100</v>
      </c>
      <c r="K3327" s="3"/>
      <c r="L3327" s="3"/>
      <c r="M3327" s="3"/>
    </row>
    <row r="3328" spans="1:13" s="1" customFormat="1" ht="14.9" customHeight="1" x14ac:dyDescent="0.2">
      <c r="A3328" s="3" t="s">
        <v>128</v>
      </c>
      <c r="B3328" s="3" t="s">
        <v>10898</v>
      </c>
      <c r="C3328" s="4">
        <v>43717</v>
      </c>
      <c r="D3328" s="3" t="s">
        <v>10899</v>
      </c>
      <c r="E3328" s="5">
        <v>0</v>
      </c>
      <c r="F3328" s="3" t="s">
        <v>10900</v>
      </c>
      <c r="G3328" s="3" t="s">
        <v>57</v>
      </c>
      <c r="H3328" s="4">
        <v>45809</v>
      </c>
      <c r="I3328" s="3" t="s">
        <v>27</v>
      </c>
      <c r="J3328" s="6">
        <v>9800</v>
      </c>
      <c r="K3328" s="3"/>
      <c r="L3328" s="3"/>
      <c r="M3328" s="3"/>
    </row>
    <row r="3329" spans="1:13" s="1" customFormat="1" ht="14.9" customHeight="1" x14ac:dyDescent="0.2">
      <c r="A3329" s="3" t="s">
        <v>128</v>
      </c>
      <c r="B3329" s="3" t="s">
        <v>10552</v>
      </c>
      <c r="C3329" s="4">
        <v>43717</v>
      </c>
      <c r="D3329" s="3" t="s">
        <v>10553</v>
      </c>
      <c r="E3329" s="5">
        <v>0</v>
      </c>
      <c r="F3329" s="3" t="s">
        <v>10554</v>
      </c>
      <c r="G3329" s="3" t="s">
        <v>10555</v>
      </c>
      <c r="H3329" s="4">
        <v>45565</v>
      </c>
      <c r="I3329" s="3" t="s">
        <v>27</v>
      </c>
      <c r="J3329" s="6">
        <v>8700</v>
      </c>
      <c r="K3329" s="3"/>
      <c r="L3329" s="3"/>
      <c r="M3329" s="3"/>
    </row>
    <row r="3330" spans="1:13" s="1" customFormat="1" ht="14.9" customHeight="1" x14ac:dyDescent="0.2">
      <c r="A3330" s="3" t="s">
        <v>128</v>
      </c>
      <c r="B3330" s="3" t="s">
        <v>4883</v>
      </c>
      <c r="C3330" s="4">
        <v>43717</v>
      </c>
      <c r="D3330" s="3" t="s">
        <v>4873</v>
      </c>
      <c r="E3330" s="5">
        <v>1912.42</v>
      </c>
      <c r="F3330" s="3" t="s">
        <v>4884</v>
      </c>
      <c r="G3330" s="3" t="s">
        <v>4875</v>
      </c>
      <c r="H3330" s="4">
        <v>45748</v>
      </c>
      <c r="I3330" s="3" t="s">
        <v>27</v>
      </c>
      <c r="J3330" s="6">
        <v>5100</v>
      </c>
      <c r="K3330" s="3"/>
      <c r="L3330" s="3"/>
      <c r="M3330" s="3"/>
    </row>
    <row r="3331" spans="1:13" s="1" customFormat="1" ht="14.9" customHeight="1" x14ac:dyDescent="0.2">
      <c r="A3331" s="3" t="s">
        <v>128</v>
      </c>
      <c r="B3331" s="3" t="s">
        <v>4885</v>
      </c>
      <c r="C3331" s="4">
        <v>43717</v>
      </c>
      <c r="D3331" s="3" t="s">
        <v>4873</v>
      </c>
      <c r="E3331" s="5">
        <v>1964.81</v>
      </c>
      <c r="F3331" s="3" t="s">
        <v>4886</v>
      </c>
      <c r="G3331" s="3" t="s">
        <v>4875</v>
      </c>
      <c r="H3331" s="4">
        <v>45748</v>
      </c>
      <c r="I3331" s="3" t="s">
        <v>27</v>
      </c>
      <c r="J3331" s="6">
        <v>5200</v>
      </c>
      <c r="K3331" s="3"/>
      <c r="L3331" s="3"/>
      <c r="M3331" s="3"/>
    </row>
    <row r="3332" spans="1:13" s="1" customFormat="1" ht="14.9" customHeight="1" x14ac:dyDescent="0.2">
      <c r="A3332" s="3" t="s">
        <v>128</v>
      </c>
      <c r="B3332" s="3" t="s">
        <v>4887</v>
      </c>
      <c r="C3332" s="4">
        <v>43717</v>
      </c>
      <c r="D3332" s="3" t="s">
        <v>4873</v>
      </c>
      <c r="E3332" s="5">
        <v>1702.84</v>
      </c>
      <c r="F3332" s="3" t="s">
        <v>4888</v>
      </c>
      <c r="G3332" s="3" t="s">
        <v>4875</v>
      </c>
      <c r="H3332" s="4">
        <v>45748</v>
      </c>
      <c r="I3332" s="3" t="s">
        <v>27</v>
      </c>
      <c r="J3332" s="6">
        <v>4550</v>
      </c>
      <c r="K3332" s="3"/>
      <c r="L3332" s="3"/>
      <c r="M3332" s="3"/>
    </row>
    <row r="3333" spans="1:13" s="1" customFormat="1" ht="14.9" customHeight="1" x14ac:dyDescent="0.2">
      <c r="A3333" s="3" t="s">
        <v>128</v>
      </c>
      <c r="B3333" s="3" t="s">
        <v>3220</v>
      </c>
      <c r="C3333" s="4">
        <v>43688</v>
      </c>
      <c r="D3333" s="3"/>
      <c r="E3333" s="5">
        <v>0</v>
      </c>
      <c r="F3333" s="3" t="s">
        <v>3221</v>
      </c>
      <c r="G3333" s="3" t="s">
        <v>57</v>
      </c>
      <c r="H3333" s="4">
        <v>44598</v>
      </c>
      <c r="I3333" s="3" t="s">
        <v>27</v>
      </c>
      <c r="J3333" s="6">
        <v>4550</v>
      </c>
      <c r="K3333" s="3"/>
      <c r="L3333" s="3"/>
      <c r="M3333" s="3"/>
    </row>
    <row r="3334" spans="1:13" s="1" customFormat="1" ht="14.9" customHeight="1" x14ac:dyDescent="0.2">
      <c r="A3334" s="3" t="s">
        <v>128</v>
      </c>
      <c r="B3334" s="3" t="s">
        <v>11841</v>
      </c>
      <c r="C3334" s="4">
        <v>43717</v>
      </c>
      <c r="D3334" s="3" t="s">
        <v>11842</v>
      </c>
      <c r="E3334" s="5">
        <v>0</v>
      </c>
      <c r="F3334" s="3" t="s">
        <v>11843</v>
      </c>
      <c r="G3334" s="3" t="s">
        <v>57</v>
      </c>
      <c r="H3334" s="4">
        <v>45092</v>
      </c>
      <c r="I3334" s="3" t="s">
        <v>27</v>
      </c>
      <c r="J3334" s="6">
        <v>11250</v>
      </c>
      <c r="K3334" s="3"/>
      <c r="L3334" s="3"/>
      <c r="M3334" s="3"/>
    </row>
    <row r="3335" spans="1:13" s="1" customFormat="1" ht="14.9" customHeight="1" x14ac:dyDescent="0.2">
      <c r="A3335" s="3" t="s">
        <v>128</v>
      </c>
      <c r="B3335" s="3" t="s">
        <v>3222</v>
      </c>
      <c r="C3335" s="4">
        <v>43717</v>
      </c>
      <c r="D3335" s="3"/>
      <c r="E3335" s="5">
        <v>0</v>
      </c>
      <c r="F3335" s="3" t="s">
        <v>3223</v>
      </c>
      <c r="G3335" s="3" t="s">
        <v>57</v>
      </c>
      <c r="H3335" s="4">
        <v>45444</v>
      </c>
      <c r="I3335" s="3" t="s">
        <v>27</v>
      </c>
      <c r="J3335" s="6">
        <v>7000</v>
      </c>
      <c r="K3335" s="3"/>
      <c r="L3335" s="3"/>
      <c r="M3335" s="3"/>
    </row>
    <row r="3336" spans="1:13" s="1" customFormat="1" ht="14.9" customHeight="1" x14ac:dyDescent="0.2">
      <c r="A3336" s="3" t="s">
        <v>128</v>
      </c>
      <c r="B3336" s="3" t="s">
        <v>6602</v>
      </c>
      <c r="C3336" s="4">
        <v>43717</v>
      </c>
      <c r="D3336" s="3"/>
      <c r="E3336" s="5">
        <v>0</v>
      </c>
      <c r="F3336" s="3" t="s">
        <v>6603</v>
      </c>
      <c r="G3336" s="3" t="s">
        <v>57</v>
      </c>
      <c r="H3336" s="4">
        <v>45379</v>
      </c>
      <c r="I3336" s="3" t="s">
        <v>27</v>
      </c>
      <c r="J3336" s="6">
        <v>7000</v>
      </c>
      <c r="K3336" s="3"/>
      <c r="L3336" s="3"/>
      <c r="M3336" s="3"/>
    </row>
    <row r="3337" spans="1:13" s="1" customFormat="1" ht="14.9" customHeight="1" x14ac:dyDescent="0.2">
      <c r="A3337" s="3" t="s">
        <v>128</v>
      </c>
      <c r="B3337" s="3" t="s">
        <v>5672</v>
      </c>
      <c r="C3337" s="4">
        <v>43717</v>
      </c>
      <c r="D3337" s="3" t="s">
        <v>5673</v>
      </c>
      <c r="E3337" s="5">
        <v>2619.75</v>
      </c>
      <c r="F3337" s="3" t="s">
        <v>5674</v>
      </c>
      <c r="G3337" s="3" t="s">
        <v>5675</v>
      </c>
      <c r="H3337" s="4">
        <v>46113</v>
      </c>
      <c r="I3337" s="3" t="s">
        <v>27</v>
      </c>
      <c r="J3337" s="6">
        <v>7100</v>
      </c>
      <c r="K3337" s="3"/>
      <c r="L3337" s="3"/>
      <c r="M3337" s="3"/>
    </row>
    <row r="3338" spans="1:13" s="1" customFormat="1" ht="14.9" customHeight="1" x14ac:dyDescent="0.2">
      <c r="A3338" s="3" t="s">
        <v>128</v>
      </c>
      <c r="B3338" s="3" t="s">
        <v>1414</v>
      </c>
      <c r="C3338" s="4">
        <v>43717</v>
      </c>
      <c r="D3338" s="3" t="s">
        <v>1407</v>
      </c>
      <c r="E3338" s="5">
        <v>2160.11</v>
      </c>
      <c r="F3338" s="3" t="s">
        <v>1415</v>
      </c>
      <c r="G3338" s="3" t="s">
        <v>1409</v>
      </c>
      <c r="H3338" s="4">
        <v>46082</v>
      </c>
      <c r="I3338" s="3" t="s">
        <v>27</v>
      </c>
      <c r="J3338" s="6">
        <v>6900</v>
      </c>
      <c r="K3338" s="3"/>
      <c r="L3338" s="3"/>
      <c r="M3338" s="3"/>
    </row>
    <row r="3339" spans="1:13" s="1" customFormat="1" ht="14.9" customHeight="1" x14ac:dyDescent="0.2">
      <c r="A3339" s="3" t="s">
        <v>128</v>
      </c>
      <c r="B3339" s="3" t="s">
        <v>228</v>
      </c>
      <c r="C3339" s="4">
        <v>43717</v>
      </c>
      <c r="D3339" s="3" t="s">
        <v>229</v>
      </c>
      <c r="E3339" s="5">
        <v>0</v>
      </c>
      <c r="F3339" s="3" t="s">
        <v>230</v>
      </c>
      <c r="G3339" s="3" t="s">
        <v>231</v>
      </c>
      <c r="H3339" s="4">
        <v>44598</v>
      </c>
      <c r="I3339" s="3" t="s">
        <v>27</v>
      </c>
      <c r="J3339" s="6">
        <v>11000</v>
      </c>
      <c r="K3339" s="3"/>
      <c r="L3339" s="3"/>
      <c r="M3339" s="3"/>
    </row>
    <row r="3340" spans="1:13" s="1" customFormat="1" ht="14.9" customHeight="1" x14ac:dyDescent="0.2">
      <c r="A3340" s="3" t="s">
        <v>128</v>
      </c>
      <c r="B3340" s="3" t="s">
        <v>10594</v>
      </c>
      <c r="C3340" s="4">
        <v>43717</v>
      </c>
      <c r="D3340" s="3" t="s">
        <v>10595</v>
      </c>
      <c r="E3340" s="5">
        <v>0</v>
      </c>
      <c r="F3340" s="3" t="s">
        <v>10596</v>
      </c>
      <c r="G3340" s="3" t="s">
        <v>57</v>
      </c>
      <c r="H3340" s="4">
        <v>45108</v>
      </c>
      <c r="I3340" s="3" t="s">
        <v>27</v>
      </c>
      <c r="J3340" s="6">
        <v>5100</v>
      </c>
      <c r="K3340" s="3"/>
      <c r="L3340" s="3"/>
      <c r="M3340" s="3"/>
    </row>
    <row r="3341" spans="1:13" s="1" customFormat="1" ht="14.9" customHeight="1" x14ac:dyDescent="0.2">
      <c r="A3341" s="3" t="s">
        <v>128</v>
      </c>
      <c r="B3341" s="3" t="s">
        <v>11416</v>
      </c>
      <c r="C3341" s="4">
        <v>43717</v>
      </c>
      <c r="D3341" s="3" t="s">
        <v>11417</v>
      </c>
      <c r="E3341" s="5">
        <v>0</v>
      </c>
      <c r="F3341" s="3" t="s">
        <v>11418</v>
      </c>
      <c r="G3341" s="3" t="s">
        <v>57</v>
      </c>
      <c r="H3341" s="4">
        <v>45261</v>
      </c>
      <c r="I3341" s="3" t="s">
        <v>27</v>
      </c>
      <c r="J3341" s="6">
        <v>5100</v>
      </c>
      <c r="K3341" s="3"/>
      <c r="L3341" s="3"/>
      <c r="M3341" s="3"/>
    </row>
    <row r="3342" spans="1:13" s="1" customFormat="1" ht="14.9" customHeight="1" x14ac:dyDescent="0.2">
      <c r="A3342" s="3" t="s">
        <v>128</v>
      </c>
      <c r="B3342" s="3" t="s">
        <v>4061</v>
      </c>
      <c r="C3342" s="4">
        <v>43717</v>
      </c>
      <c r="D3342" s="3" t="s">
        <v>4062</v>
      </c>
      <c r="E3342" s="5">
        <v>1912.42</v>
      </c>
      <c r="F3342" s="3" t="s">
        <v>4063</v>
      </c>
      <c r="G3342" s="3" t="s">
        <v>4064</v>
      </c>
      <c r="H3342" s="4">
        <v>45962</v>
      </c>
      <c r="I3342" s="3" t="s">
        <v>27</v>
      </c>
      <c r="J3342" s="6">
        <v>5100</v>
      </c>
      <c r="K3342" s="3"/>
      <c r="L3342" s="3"/>
      <c r="M3342" s="3"/>
    </row>
    <row r="3343" spans="1:13" s="1" customFormat="1" ht="14.9" customHeight="1" x14ac:dyDescent="0.2">
      <c r="A3343" s="3" t="s">
        <v>128</v>
      </c>
      <c r="B3343" s="3" t="s">
        <v>4003</v>
      </c>
      <c r="C3343" s="4">
        <v>43717</v>
      </c>
      <c r="D3343" s="3" t="s">
        <v>4004</v>
      </c>
      <c r="E3343" s="5">
        <v>0</v>
      </c>
      <c r="F3343" s="3" t="s">
        <v>4005</v>
      </c>
      <c r="G3343" s="3" t="s">
        <v>4006</v>
      </c>
      <c r="H3343" s="4">
        <v>45231</v>
      </c>
      <c r="I3343" s="3" t="s">
        <v>27</v>
      </c>
      <c r="J3343" s="6">
        <v>10750</v>
      </c>
      <c r="K3343" s="3"/>
      <c r="L3343" s="3"/>
      <c r="M3343" s="3"/>
    </row>
    <row r="3344" spans="1:13" s="1" customFormat="1" ht="14.9" customHeight="1" x14ac:dyDescent="0.2">
      <c r="A3344" s="3" t="s">
        <v>128</v>
      </c>
      <c r="B3344" s="3" t="s">
        <v>6523</v>
      </c>
      <c r="C3344" s="4">
        <v>43717</v>
      </c>
      <c r="D3344" s="3" t="s">
        <v>6524</v>
      </c>
      <c r="E3344" s="5">
        <v>3196.1</v>
      </c>
      <c r="F3344" s="3" t="s">
        <v>6525</v>
      </c>
      <c r="G3344" s="3" t="s">
        <v>6526</v>
      </c>
      <c r="H3344" s="4">
        <v>45962</v>
      </c>
      <c r="I3344" s="3" t="s">
        <v>27</v>
      </c>
      <c r="J3344" s="6">
        <v>8600</v>
      </c>
      <c r="K3344" s="3"/>
      <c r="L3344" s="3"/>
      <c r="M3344" s="3"/>
    </row>
    <row r="3345" spans="1:13" s="1" customFormat="1" ht="14.9" customHeight="1" x14ac:dyDescent="0.2">
      <c r="A3345" s="3" t="s">
        <v>128</v>
      </c>
      <c r="B3345" s="3" t="s">
        <v>2045</v>
      </c>
      <c r="C3345" s="4">
        <v>43717</v>
      </c>
      <c r="D3345" s="3" t="s">
        <v>2046</v>
      </c>
      <c r="E3345" s="5">
        <v>0</v>
      </c>
      <c r="F3345" s="3" t="s">
        <v>2047</v>
      </c>
      <c r="G3345" s="3" t="s">
        <v>2048</v>
      </c>
      <c r="H3345" s="4">
        <v>45789</v>
      </c>
      <c r="I3345" s="3" t="s">
        <v>27</v>
      </c>
      <c r="J3345" s="6">
        <v>5100</v>
      </c>
      <c r="K3345" s="3"/>
      <c r="L3345" s="3"/>
      <c r="M3345" s="3"/>
    </row>
    <row r="3346" spans="1:13" s="1" customFormat="1" ht="14.9" customHeight="1" x14ac:dyDescent="0.2">
      <c r="A3346" s="3" t="s">
        <v>128</v>
      </c>
      <c r="B3346" s="3" t="s">
        <v>6656</v>
      </c>
      <c r="C3346" s="4">
        <v>43717</v>
      </c>
      <c r="D3346" s="3" t="s">
        <v>6657</v>
      </c>
      <c r="E3346" s="5">
        <v>0</v>
      </c>
      <c r="F3346" s="3" t="s">
        <v>6658</v>
      </c>
      <c r="G3346" s="3" t="s">
        <v>57</v>
      </c>
      <c r="H3346" s="4">
        <v>45931</v>
      </c>
      <c r="I3346" s="3" t="s">
        <v>27</v>
      </c>
      <c r="J3346" s="6">
        <v>5200</v>
      </c>
      <c r="K3346" s="3"/>
      <c r="L3346" s="3"/>
      <c r="M3346" s="3"/>
    </row>
    <row r="3347" spans="1:13" s="1" customFormat="1" ht="14.9" customHeight="1" x14ac:dyDescent="0.2">
      <c r="A3347" s="3" t="s">
        <v>128</v>
      </c>
      <c r="B3347" s="3" t="s">
        <v>678</v>
      </c>
      <c r="C3347" s="4">
        <v>43717</v>
      </c>
      <c r="D3347" s="3" t="s">
        <v>679</v>
      </c>
      <c r="E3347" s="5">
        <v>0</v>
      </c>
      <c r="F3347" s="3" t="s">
        <v>680</v>
      </c>
      <c r="G3347" s="3" t="s">
        <v>681</v>
      </c>
      <c r="H3347" s="4">
        <v>45748</v>
      </c>
      <c r="I3347" s="3" t="s">
        <v>27</v>
      </c>
      <c r="J3347" s="6">
        <v>4550</v>
      </c>
      <c r="K3347" s="3"/>
      <c r="L3347" s="3"/>
      <c r="M3347" s="3"/>
    </row>
    <row r="3348" spans="1:13" s="1" customFormat="1" ht="14.9" customHeight="1" x14ac:dyDescent="0.2">
      <c r="A3348" s="3" t="s">
        <v>128</v>
      </c>
      <c r="B3348" s="3" t="s">
        <v>13171</v>
      </c>
      <c r="C3348" s="4">
        <v>43717</v>
      </c>
      <c r="D3348" s="3" t="s">
        <v>13172</v>
      </c>
      <c r="E3348" s="5">
        <v>0</v>
      </c>
      <c r="F3348" s="3" t="s">
        <v>13173</v>
      </c>
      <c r="G3348" s="3" t="s">
        <v>57</v>
      </c>
      <c r="H3348" s="4">
        <v>43836</v>
      </c>
      <c r="I3348" s="3" t="s">
        <v>27</v>
      </c>
      <c r="J3348" s="6">
        <v>4500</v>
      </c>
      <c r="K3348" s="3"/>
      <c r="L3348" s="3"/>
      <c r="M3348" s="3"/>
    </row>
    <row r="3349" spans="1:13" s="1" customFormat="1" ht="14.9" customHeight="1" x14ac:dyDescent="0.2">
      <c r="A3349" s="3" t="s">
        <v>128</v>
      </c>
      <c r="B3349" s="3" t="s">
        <v>10963</v>
      </c>
      <c r="C3349" s="4">
        <v>43717</v>
      </c>
      <c r="D3349" s="3" t="s">
        <v>10964</v>
      </c>
      <c r="E3349" s="5">
        <v>0</v>
      </c>
      <c r="F3349" s="3" t="s">
        <v>10965</v>
      </c>
      <c r="G3349" s="3" t="s">
        <v>57</v>
      </c>
      <c r="H3349" s="4">
        <v>45323</v>
      </c>
      <c r="I3349" s="3" t="s">
        <v>27</v>
      </c>
      <c r="J3349" s="6">
        <v>4550</v>
      </c>
      <c r="K3349" s="3"/>
      <c r="L3349" s="3"/>
      <c r="M3349" s="3"/>
    </row>
    <row r="3350" spans="1:13" s="1" customFormat="1" ht="14.9" customHeight="1" x14ac:dyDescent="0.2">
      <c r="A3350" s="3" t="s">
        <v>128</v>
      </c>
      <c r="B3350" s="3" t="s">
        <v>10955</v>
      </c>
      <c r="C3350" s="4">
        <v>43717</v>
      </c>
      <c r="D3350" s="3" t="s">
        <v>10956</v>
      </c>
      <c r="E3350" s="5">
        <v>0</v>
      </c>
      <c r="F3350" s="3" t="s">
        <v>10957</v>
      </c>
      <c r="G3350" s="3" t="s">
        <v>10958</v>
      </c>
      <c r="H3350" s="4">
        <v>44927</v>
      </c>
      <c r="I3350" s="3" t="s">
        <v>27</v>
      </c>
      <c r="J3350" s="6">
        <v>8700</v>
      </c>
      <c r="K3350" s="3"/>
      <c r="L3350" s="3"/>
      <c r="M3350" s="3"/>
    </row>
    <row r="3351" spans="1:13" s="1" customFormat="1" ht="14.9" customHeight="1" x14ac:dyDescent="0.2">
      <c r="A3351" s="3" t="s">
        <v>128</v>
      </c>
      <c r="B3351" s="3" t="s">
        <v>10959</v>
      </c>
      <c r="C3351" s="4">
        <v>43717</v>
      </c>
      <c r="D3351" s="3" t="s">
        <v>10956</v>
      </c>
      <c r="E3351" s="5">
        <v>2619.75</v>
      </c>
      <c r="F3351" s="3" t="s">
        <v>10960</v>
      </c>
      <c r="G3351" s="3" t="s">
        <v>10958</v>
      </c>
      <c r="H3351" s="4">
        <v>46023</v>
      </c>
      <c r="I3351" s="3" t="s">
        <v>27</v>
      </c>
      <c r="J3351" s="6">
        <v>7000</v>
      </c>
      <c r="K3351" s="3"/>
      <c r="L3351" s="3"/>
      <c r="M3351" s="3"/>
    </row>
    <row r="3352" spans="1:13" s="1" customFormat="1" ht="14.9" customHeight="1" x14ac:dyDescent="0.2">
      <c r="A3352" s="3" t="s">
        <v>128</v>
      </c>
      <c r="B3352" s="3" t="s">
        <v>1992</v>
      </c>
      <c r="C3352" s="4">
        <v>43717</v>
      </c>
      <c r="D3352" s="3" t="s">
        <v>1993</v>
      </c>
      <c r="E3352" s="5">
        <v>0</v>
      </c>
      <c r="F3352" s="3" t="s">
        <v>1994</v>
      </c>
      <c r="G3352" s="3" t="s">
        <v>1995</v>
      </c>
      <c r="H3352" s="4">
        <v>44197</v>
      </c>
      <c r="I3352" s="3" t="s">
        <v>27</v>
      </c>
      <c r="J3352" s="6">
        <v>7100</v>
      </c>
      <c r="K3352" s="3"/>
      <c r="L3352" s="3"/>
      <c r="M3352" s="3"/>
    </row>
    <row r="3353" spans="1:13" s="1" customFormat="1" ht="14.9" customHeight="1" x14ac:dyDescent="0.2">
      <c r="A3353" s="3" t="s">
        <v>128</v>
      </c>
      <c r="B3353" s="3" t="s">
        <v>7607</v>
      </c>
      <c r="C3353" s="4">
        <v>43717</v>
      </c>
      <c r="D3353" s="3" t="s">
        <v>7598</v>
      </c>
      <c r="E3353" s="5">
        <v>2567.36</v>
      </c>
      <c r="F3353" s="3" t="s">
        <v>7608</v>
      </c>
      <c r="G3353" s="3" t="s">
        <v>7600</v>
      </c>
      <c r="H3353" s="4">
        <v>45323</v>
      </c>
      <c r="I3353" s="3" t="s">
        <v>27</v>
      </c>
      <c r="J3353" s="6">
        <v>6900</v>
      </c>
      <c r="K3353" s="3"/>
      <c r="L3353" s="3"/>
      <c r="M3353" s="3"/>
    </row>
    <row r="3354" spans="1:13" s="1" customFormat="1" ht="14.9" customHeight="1" x14ac:dyDescent="0.2">
      <c r="A3354" s="3" t="s">
        <v>128</v>
      </c>
      <c r="B3354" s="3" t="s">
        <v>6133</v>
      </c>
      <c r="C3354" s="4">
        <v>43717</v>
      </c>
      <c r="D3354" s="3" t="s">
        <v>6134</v>
      </c>
      <c r="E3354" s="5">
        <v>3929.63</v>
      </c>
      <c r="F3354" s="3" t="s">
        <v>6135</v>
      </c>
      <c r="G3354" s="3" t="s">
        <v>6136</v>
      </c>
      <c r="H3354" s="4">
        <v>45778</v>
      </c>
      <c r="I3354" s="3" t="s">
        <v>27</v>
      </c>
      <c r="J3354" s="6">
        <v>10500</v>
      </c>
      <c r="K3354" s="3"/>
      <c r="L3354" s="3"/>
      <c r="M3354" s="3"/>
    </row>
    <row r="3355" spans="1:13" s="1" customFormat="1" ht="14.9" customHeight="1" x14ac:dyDescent="0.2">
      <c r="A3355" s="3" t="s">
        <v>128</v>
      </c>
      <c r="B3355" s="3" t="s">
        <v>1416</v>
      </c>
      <c r="C3355" s="4">
        <v>43686</v>
      </c>
      <c r="D3355" s="3" t="s">
        <v>1407</v>
      </c>
      <c r="E3355" s="5">
        <v>1178.8900000000001</v>
      </c>
      <c r="F3355" s="3" t="s">
        <v>1417</v>
      </c>
      <c r="G3355" s="3" t="s">
        <v>1409</v>
      </c>
      <c r="H3355" s="4">
        <v>43686</v>
      </c>
      <c r="I3355" s="3" t="s">
        <v>27</v>
      </c>
      <c r="J3355" s="6">
        <v>3150</v>
      </c>
      <c r="K3355" s="3"/>
      <c r="L3355" s="3"/>
      <c r="M3355" s="3"/>
    </row>
    <row r="3356" spans="1:13" s="1" customFormat="1" ht="14.9" customHeight="1" x14ac:dyDescent="0.2">
      <c r="A3356" s="3" t="s">
        <v>128</v>
      </c>
      <c r="B3356" s="3" t="s">
        <v>1418</v>
      </c>
      <c r="C3356" s="4">
        <v>43686</v>
      </c>
      <c r="D3356" s="3" t="s">
        <v>1407</v>
      </c>
      <c r="E3356" s="5">
        <v>3038.91</v>
      </c>
      <c r="F3356" s="3" t="s">
        <v>1419</v>
      </c>
      <c r="G3356" s="3" t="s">
        <v>1409</v>
      </c>
      <c r="H3356" s="4">
        <v>43686</v>
      </c>
      <c r="I3356" s="3" t="s">
        <v>27</v>
      </c>
      <c r="J3356" s="6">
        <v>8100</v>
      </c>
      <c r="K3356" s="3"/>
      <c r="L3356" s="3"/>
      <c r="M3356" s="3"/>
    </row>
    <row r="3357" spans="1:13" s="1" customFormat="1" ht="14.9" customHeight="1" x14ac:dyDescent="0.2">
      <c r="A3357" s="3" t="s">
        <v>128</v>
      </c>
      <c r="B3357" s="3" t="s">
        <v>3363</v>
      </c>
      <c r="C3357" s="4">
        <v>44081</v>
      </c>
      <c r="D3357" s="3" t="s">
        <v>3364</v>
      </c>
      <c r="E3357" s="5">
        <v>800</v>
      </c>
      <c r="F3357" s="3" t="s">
        <v>3365</v>
      </c>
      <c r="G3357" s="3" t="s">
        <v>3366</v>
      </c>
      <c r="H3357" s="4">
        <v>45078</v>
      </c>
      <c r="I3357" s="3" t="s">
        <v>27</v>
      </c>
      <c r="J3357" s="6">
        <v>14000</v>
      </c>
      <c r="K3357" s="3"/>
      <c r="L3357" s="3" t="s">
        <v>16267</v>
      </c>
      <c r="M3357" s="3"/>
    </row>
    <row r="3358" spans="1:13" s="1" customFormat="1" ht="14.9" customHeight="1" x14ac:dyDescent="0.2">
      <c r="A3358" s="3" t="s">
        <v>128</v>
      </c>
      <c r="B3358" s="3" t="s">
        <v>8892</v>
      </c>
      <c r="C3358" s="4">
        <v>45108</v>
      </c>
      <c r="D3358" s="3"/>
      <c r="E3358" s="5">
        <v>0</v>
      </c>
      <c r="F3358" s="3" t="s">
        <v>8893</v>
      </c>
      <c r="G3358" s="3" t="s">
        <v>8894</v>
      </c>
      <c r="H3358" s="4">
        <v>45108</v>
      </c>
      <c r="I3358" s="3" t="s">
        <v>27</v>
      </c>
      <c r="J3358" s="6">
        <v>10250</v>
      </c>
      <c r="K3358" s="3"/>
      <c r="L3358" s="3"/>
      <c r="M3358" s="3"/>
    </row>
    <row r="3359" spans="1:13" s="1" customFormat="1" ht="14.9" customHeight="1" x14ac:dyDescent="0.2">
      <c r="A3359" s="3" t="s">
        <v>128</v>
      </c>
      <c r="B3359" s="3" t="s">
        <v>10556</v>
      </c>
      <c r="C3359" s="4">
        <v>45139</v>
      </c>
      <c r="D3359" s="3" t="s">
        <v>10557</v>
      </c>
      <c r="E3359" s="5">
        <v>800</v>
      </c>
      <c r="F3359" s="3" t="s">
        <v>10558</v>
      </c>
      <c r="G3359" s="3" t="s">
        <v>57</v>
      </c>
      <c r="H3359" s="4">
        <v>45139</v>
      </c>
      <c r="I3359" s="3" t="s">
        <v>27</v>
      </c>
      <c r="J3359" s="6">
        <v>13250</v>
      </c>
      <c r="K3359" s="3"/>
      <c r="L3359" s="3" t="s">
        <v>16267</v>
      </c>
      <c r="M3359" s="3"/>
    </row>
    <row r="3360" spans="1:13" s="1" customFormat="1" ht="14.9" customHeight="1" x14ac:dyDescent="0.2">
      <c r="A3360" s="3" t="s">
        <v>128</v>
      </c>
      <c r="B3360" s="3" t="s">
        <v>13696</v>
      </c>
      <c r="C3360" s="4">
        <v>45260</v>
      </c>
      <c r="D3360" s="3" t="s">
        <v>13697</v>
      </c>
      <c r="E3360" s="5">
        <v>11620.46</v>
      </c>
      <c r="F3360" s="3" t="s">
        <v>13698</v>
      </c>
      <c r="G3360" s="3" t="s">
        <v>13699</v>
      </c>
      <c r="H3360" s="4">
        <v>45260</v>
      </c>
      <c r="I3360" s="3" t="s">
        <v>13700</v>
      </c>
      <c r="J3360" s="6">
        <v>28500</v>
      </c>
      <c r="K3360" s="3"/>
      <c r="L3360" s="3"/>
      <c r="M3360" s="3"/>
    </row>
    <row r="3361" spans="1:13" s="1" customFormat="1" ht="14.9" customHeight="1" x14ac:dyDescent="0.2">
      <c r="A3361" s="3" t="s">
        <v>128</v>
      </c>
      <c r="B3361" s="3" t="s">
        <v>906</v>
      </c>
      <c r="C3361" s="4">
        <v>45351</v>
      </c>
      <c r="D3361" s="3" t="s">
        <v>907</v>
      </c>
      <c r="E3361" s="5">
        <v>6418.39</v>
      </c>
      <c r="F3361" s="3" t="s">
        <v>908</v>
      </c>
      <c r="G3361" s="3" t="s">
        <v>909</v>
      </c>
      <c r="H3361" s="4">
        <v>45351</v>
      </c>
      <c r="I3361" s="3" t="s">
        <v>27</v>
      </c>
      <c r="J3361" s="6">
        <v>17250</v>
      </c>
      <c r="K3361" s="3"/>
      <c r="L3361" s="3"/>
      <c r="M3361" s="3"/>
    </row>
    <row r="3362" spans="1:13" s="1" customFormat="1" ht="14.9" customHeight="1" x14ac:dyDescent="0.2">
      <c r="A3362" s="3" t="s">
        <v>128</v>
      </c>
      <c r="B3362" s="3" t="s">
        <v>5583</v>
      </c>
      <c r="C3362" s="4">
        <v>45334</v>
      </c>
      <c r="D3362" s="3" t="s">
        <v>5584</v>
      </c>
      <c r="E3362" s="5">
        <v>5239.5</v>
      </c>
      <c r="F3362" s="3" t="s">
        <v>5585</v>
      </c>
      <c r="G3362" s="3" t="s">
        <v>5586</v>
      </c>
      <c r="H3362" s="4">
        <v>45334</v>
      </c>
      <c r="I3362" s="3" t="s">
        <v>27</v>
      </c>
      <c r="J3362" s="6">
        <v>14250</v>
      </c>
      <c r="K3362" s="3"/>
      <c r="L3362" s="3"/>
      <c r="M3362" s="3"/>
    </row>
    <row r="3363" spans="1:13" s="1" customFormat="1" ht="14.9" customHeight="1" x14ac:dyDescent="0.2">
      <c r="A3363" s="3" t="s">
        <v>128</v>
      </c>
      <c r="B3363" s="3" t="s">
        <v>1420</v>
      </c>
      <c r="C3363" s="4">
        <v>45180</v>
      </c>
      <c r="D3363" s="3" t="s">
        <v>1407</v>
      </c>
      <c r="E3363" s="5">
        <v>5345.73</v>
      </c>
      <c r="F3363" s="3" t="s">
        <v>1421</v>
      </c>
      <c r="G3363" s="3" t="s">
        <v>1409</v>
      </c>
      <c r="H3363" s="4">
        <v>46082</v>
      </c>
      <c r="I3363" s="3" t="s">
        <v>27</v>
      </c>
      <c r="J3363" s="6">
        <v>17250</v>
      </c>
      <c r="K3363" s="3"/>
      <c r="L3363" s="3"/>
      <c r="M3363" s="3"/>
    </row>
    <row r="3364" spans="1:13" s="1" customFormat="1" ht="14.9" customHeight="1" x14ac:dyDescent="0.2">
      <c r="A3364" s="3" t="s">
        <v>128</v>
      </c>
      <c r="B3364" s="3" t="s">
        <v>1645</v>
      </c>
      <c r="C3364" s="4">
        <v>45536</v>
      </c>
      <c r="D3364" s="3" t="s">
        <v>1646</v>
      </c>
      <c r="E3364" s="5">
        <v>800</v>
      </c>
      <c r="F3364" s="3" t="s">
        <v>1647</v>
      </c>
      <c r="G3364" s="3" t="s">
        <v>1648</v>
      </c>
      <c r="H3364" s="4">
        <v>45536</v>
      </c>
      <c r="I3364" s="3" t="s">
        <v>27</v>
      </c>
      <c r="J3364" s="6">
        <v>14000</v>
      </c>
      <c r="K3364" s="3"/>
      <c r="L3364" s="3" t="s">
        <v>16267</v>
      </c>
      <c r="M3364" s="3"/>
    </row>
    <row r="3365" spans="1:13" s="1" customFormat="1" ht="14.9" customHeight="1" x14ac:dyDescent="0.2">
      <c r="A3365" s="3" t="s">
        <v>128</v>
      </c>
      <c r="B3365" s="3" t="s">
        <v>8839</v>
      </c>
      <c r="C3365" s="4">
        <v>45536</v>
      </c>
      <c r="D3365" s="3"/>
      <c r="E3365" s="5">
        <v>4191.6000000000004</v>
      </c>
      <c r="F3365" s="3" t="s">
        <v>8840</v>
      </c>
      <c r="G3365" s="3" t="s">
        <v>1409</v>
      </c>
      <c r="H3365" s="4">
        <v>45536</v>
      </c>
      <c r="I3365" s="3" t="s">
        <v>27</v>
      </c>
      <c r="J3365" s="6">
        <v>11250</v>
      </c>
      <c r="K3365" s="3"/>
      <c r="L3365" s="3"/>
      <c r="M3365" s="3"/>
    </row>
    <row r="3366" spans="1:13" s="1" customFormat="1" ht="14.9" customHeight="1" x14ac:dyDescent="0.2">
      <c r="A3366" s="3" t="s">
        <v>128</v>
      </c>
      <c r="B3366" s="3" t="s">
        <v>2772</v>
      </c>
      <c r="C3366" s="4">
        <v>45536</v>
      </c>
      <c r="D3366" s="3" t="s">
        <v>2773</v>
      </c>
      <c r="E3366" s="5">
        <v>2619.75</v>
      </c>
      <c r="F3366" s="3" t="s">
        <v>2774</v>
      </c>
      <c r="G3366" s="3" t="s">
        <v>57</v>
      </c>
      <c r="H3366" s="4">
        <v>45866</v>
      </c>
      <c r="I3366" s="3" t="s">
        <v>27</v>
      </c>
      <c r="J3366" s="6">
        <v>7000</v>
      </c>
      <c r="K3366" s="3"/>
      <c r="L3366" s="3"/>
      <c r="M3366" s="3"/>
    </row>
    <row r="3367" spans="1:13" s="1" customFormat="1" ht="14.9" customHeight="1" x14ac:dyDescent="0.2">
      <c r="A3367" s="3" t="s">
        <v>128</v>
      </c>
      <c r="B3367" s="3" t="s">
        <v>12590</v>
      </c>
      <c r="C3367" s="4">
        <v>33189</v>
      </c>
      <c r="D3367" s="3" t="s">
        <v>12591</v>
      </c>
      <c r="E3367" s="5">
        <v>139700</v>
      </c>
      <c r="F3367" s="3" t="s">
        <v>12592</v>
      </c>
      <c r="G3367" s="3" t="s">
        <v>12593</v>
      </c>
      <c r="H3367" s="4">
        <v>33189</v>
      </c>
      <c r="I3367" s="3" t="s">
        <v>1657</v>
      </c>
      <c r="J3367" s="6">
        <v>317500</v>
      </c>
      <c r="K3367" s="3" t="s">
        <v>16267</v>
      </c>
      <c r="L3367" s="3"/>
      <c r="M3367" s="3"/>
    </row>
    <row r="3368" spans="1:13" s="1" customFormat="1" ht="14.9" customHeight="1" x14ac:dyDescent="0.2">
      <c r="A3368" s="3" t="s">
        <v>128</v>
      </c>
      <c r="B3368" s="3" t="s">
        <v>3416</v>
      </c>
      <c r="C3368" s="4">
        <v>39626</v>
      </c>
      <c r="D3368" s="3" t="s">
        <v>3413</v>
      </c>
      <c r="E3368" s="5">
        <v>19779.5</v>
      </c>
      <c r="F3368" s="3" t="s">
        <v>3417</v>
      </c>
      <c r="G3368" s="3" t="s">
        <v>3415</v>
      </c>
      <c r="H3368" s="4">
        <v>45496</v>
      </c>
      <c r="I3368" s="3" t="s">
        <v>27</v>
      </c>
      <c r="J3368" s="6">
        <v>44750</v>
      </c>
      <c r="K3368" s="3"/>
      <c r="L3368" s="3"/>
      <c r="M3368" s="3"/>
    </row>
    <row r="3369" spans="1:13" s="1" customFormat="1" ht="14.9" customHeight="1" x14ac:dyDescent="0.2">
      <c r="A3369" s="3" t="s">
        <v>128</v>
      </c>
      <c r="B3369" s="3" t="s">
        <v>7777</v>
      </c>
      <c r="C3369" s="4">
        <v>39633</v>
      </c>
      <c r="D3369" s="3" t="s">
        <v>7778</v>
      </c>
      <c r="E3369" s="5">
        <v>137200</v>
      </c>
      <c r="F3369" s="3" t="s">
        <v>7779</v>
      </c>
      <c r="G3369" s="3" t="s">
        <v>57</v>
      </c>
      <c r="H3369" s="4">
        <v>39633</v>
      </c>
      <c r="I3369" s="3" t="s">
        <v>68</v>
      </c>
      <c r="J3369" s="6">
        <v>280000</v>
      </c>
      <c r="K3369" s="3"/>
      <c r="L3369" s="3"/>
      <c r="M3369" s="3"/>
    </row>
    <row r="3370" spans="1:13" s="1" customFormat="1" ht="14.9" customHeight="1" x14ac:dyDescent="0.2">
      <c r="A3370" s="3" t="s">
        <v>128</v>
      </c>
      <c r="B3370" s="3" t="s">
        <v>496</v>
      </c>
      <c r="C3370" s="4">
        <v>39352</v>
      </c>
      <c r="D3370" s="3" t="s">
        <v>497</v>
      </c>
      <c r="E3370" s="5">
        <v>45634.879999999997</v>
      </c>
      <c r="F3370" s="3" t="s">
        <v>498</v>
      </c>
      <c r="G3370" s="3" t="s">
        <v>499</v>
      </c>
      <c r="H3370" s="4">
        <v>40512</v>
      </c>
      <c r="I3370" s="3" t="s">
        <v>93</v>
      </c>
      <c r="J3370" s="6">
        <v>96000</v>
      </c>
      <c r="K3370" s="3"/>
      <c r="L3370" s="3"/>
      <c r="M3370" s="3"/>
    </row>
    <row r="3371" spans="1:13" s="1" customFormat="1" ht="14.9" customHeight="1" x14ac:dyDescent="0.2">
      <c r="A3371" s="3" t="s">
        <v>128</v>
      </c>
      <c r="B3371" s="3" t="s">
        <v>14805</v>
      </c>
      <c r="C3371" s="4">
        <v>40217</v>
      </c>
      <c r="D3371" s="3" t="s">
        <v>14806</v>
      </c>
      <c r="E3371" s="5">
        <v>27189.45</v>
      </c>
      <c r="F3371" s="3" t="s">
        <v>14807</v>
      </c>
      <c r="G3371" s="3" t="s">
        <v>14808</v>
      </c>
      <c r="H3371" s="4">
        <v>40217</v>
      </c>
      <c r="I3371" s="3" t="s">
        <v>12785</v>
      </c>
      <c r="J3371" s="6">
        <v>95500</v>
      </c>
      <c r="K3371" s="3" t="s">
        <v>16267</v>
      </c>
      <c r="L3371" s="3" t="s">
        <v>16267</v>
      </c>
      <c r="M3371" s="3"/>
    </row>
    <row r="3372" spans="1:13" s="1" customFormat="1" ht="14.9" customHeight="1" x14ac:dyDescent="0.2">
      <c r="A3372" s="3" t="s">
        <v>128</v>
      </c>
      <c r="B3372" s="3" t="s">
        <v>500</v>
      </c>
      <c r="C3372" s="4">
        <v>45551</v>
      </c>
      <c r="D3372" s="3" t="s">
        <v>497</v>
      </c>
      <c r="E3372" s="5">
        <v>16067.8</v>
      </c>
      <c r="F3372" s="3" t="s">
        <v>501</v>
      </c>
      <c r="G3372" s="3" t="s">
        <v>499</v>
      </c>
      <c r="H3372" s="4">
        <v>45551</v>
      </c>
      <c r="I3372" s="3" t="s">
        <v>68</v>
      </c>
      <c r="J3372" s="6">
        <v>37750</v>
      </c>
      <c r="K3372" s="3"/>
      <c r="L3372" s="3"/>
      <c r="M3372" s="3"/>
    </row>
    <row r="3373" spans="1:13" s="1" customFormat="1" ht="14.9" customHeight="1" x14ac:dyDescent="0.2">
      <c r="A3373" s="3" t="s">
        <v>128</v>
      </c>
      <c r="B3373" s="3" t="s">
        <v>3844</v>
      </c>
      <c r="C3373" s="4">
        <v>45551</v>
      </c>
      <c r="D3373" s="3" t="s">
        <v>3845</v>
      </c>
      <c r="E3373" s="5">
        <v>6942.34</v>
      </c>
      <c r="F3373" s="3" t="s">
        <v>3846</v>
      </c>
      <c r="G3373" s="3" t="s">
        <v>57</v>
      </c>
      <c r="H3373" s="4">
        <v>45551</v>
      </c>
      <c r="I3373" s="3" t="s">
        <v>27</v>
      </c>
      <c r="J3373" s="6">
        <v>17750</v>
      </c>
      <c r="K3373" s="3"/>
      <c r="L3373" s="3"/>
      <c r="M3373" s="3"/>
    </row>
    <row r="3374" spans="1:13" s="1" customFormat="1" ht="14.9" customHeight="1" x14ac:dyDescent="0.2">
      <c r="A3374" s="3" t="s">
        <v>128</v>
      </c>
      <c r="B3374" s="3" t="s">
        <v>6573</v>
      </c>
      <c r="C3374" s="4">
        <v>39296</v>
      </c>
      <c r="D3374" s="3" t="s">
        <v>6574</v>
      </c>
      <c r="E3374" s="5">
        <v>19448</v>
      </c>
      <c r="F3374" s="3" t="s">
        <v>6575</v>
      </c>
      <c r="G3374" s="3" t="s">
        <v>57</v>
      </c>
      <c r="H3374" s="4">
        <v>39296</v>
      </c>
      <c r="I3374" s="3" t="s">
        <v>345</v>
      </c>
      <c r="J3374" s="6">
        <v>44000</v>
      </c>
      <c r="K3374" s="3"/>
      <c r="L3374" s="3"/>
      <c r="M3374" s="3"/>
    </row>
    <row r="3375" spans="1:13" s="1" customFormat="1" ht="14.9" customHeight="1" x14ac:dyDescent="0.2">
      <c r="A3375" s="3" t="s">
        <v>128</v>
      </c>
      <c r="B3375" s="3" t="s">
        <v>12033</v>
      </c>
      <c r="C3375" s="4">
        <v>39717</v>
      </c>
      <c r="D3375" s="3" t="s">
        <v>12034</v>
      </c>
      <c r="E3375" s="5">
        <v>19448</v>
      </c>
      <c r="F3375" s="3" t="s">
        <v>12035</v>
      </c>
      <c r="G3375" s="3" t="s">
        <v>57</v>
      </c>
      <c r="H3375" s="4">
        <v>43092</v>
      </c>
      <c r="I3375" s="3" t="s">
        <v>27</v>
      </c>
      <c r="J3375" s="6">
        <v>44000</v>
      </c>
      <c r="K3375" s="3"/>
      <c r="L3375" s="3"/>
      <c r="M3375" s="3"/>
    </row>
    <row r="3376" spans="1:13" s="1" customFormat="1" ht="14.9" customHeight="1" x14ac:dyDescent="0.2">
      <c r="A3376" s="3" t="s">
        <v>128</v>
      </c>
      <c r="B3376" s="3" t="s">
        <v>10961</v>
      </c>
      <c r="C3376" s="4">
        <v>39304</v>
      </c>
      <c r="D3376" s="3" t="s">
        <v>10956</v>
      </c>
      <c r="E3376" s="5">
        <v>19021.75</v>
      </c>
      <c r="F3376" s="3" t="s">
        <v>10962</v>
      </c>
      <c r="G3376" s="3" t="s">
        <v>10958</v>
      </c>
      <c r="H3376" s="4">
        <v>46121</v>
      </c>
      <c r="I3376" s="3" t="s">
        <v>27</v>
      </c>
      <c r="J3376" s="6">
        <v>44000</v>
      </c>
      <c r="K3376" s="3"/>
      <c r="L3376" s="3"/>
      <c r="M3376" s="3"/>
    </row>
    <row r="3377" spans="1:13" s="1" customFormat="1" ht="14.9" customHeight="1" x14ac:dyDescent="0.2">
      <c r="A3377" s="3" t="s">
        <v>128</v>
      </c>
      <c r="B3377" s="3" t="s">
        <v>1166</v>
      </c>
      <c r="C3377" s="4">
        <v>41805</v>
      </c>
      <c r="D3377" s="3" t="s">
        <v>1167</v>
      </c>
      <c r="E3377" s="5">
        <v>36260</v>
      </c>
      <c r="F3377" s="3" t="s">
        <v>1168</v>
      </c>
      <c r="G3377" s="3" t="s">
        <v>57</v>
      </c>
      <c r="H3377" s="4">
        <v>45748</v>
      </c>
      <c r="I3377" s="3" t="s">
        <v>27</v>
      </c>
      <c r="J3377" s="6">
        <v>74000</v>
      </c>
      <c r="K3377" s="3"/>
      <c r="L3377" s="3"/>
      <c r="M3377" s="3"/>
    </row>
    <row r="3378" spans="1:13" s="1" customFormat="1" ht="14.9" customHeight="1" x14ac:dyDescent="0.2">
      <c r="A3378" s="3" t="s">
        <v>128</v>
      </c>
      <c r="B3378" s="3" t="s">
        <v>5676</v>
      </c>
      <c r="C3378" s="4">
        <v>39304</v>
      </c>
      <c r="D3378" s="3" t="s">
        <v>5677</v>
      </c>
      <c r="E3378" s="5">
        <v>16685.5</v>
      </c>
      <c r="F3378" s="3" t="s">
        <v>5678</v>
      </c>
      <c r="G3378" s="3" t="s">
        <v>5679</v>
      </c>
      <c r="H3378" s="4">
        <v>45380</v>
      </c>
      <c r="I3378" s="3" t="s">
        <v>27</v>
      </c>
      <c r="J3378" s="6">
        <v>37750</v>
      </c>
      <c r="K3378" s="3"/>
      <c r="L3378" s="3"/>
      <c r="M3378" s="3"/>
    </row>
    <row r="3379" spans="1:13" s="1" customFormat="1" ht="14.9" customHeight="1" x14ac:dyDescent="0.2">
      <c r="A3379" s="3" t="s">
        <v>128</v>
      </c>
      <c r="B3379" s="3" t="s">
        <v>11833</v>
      </c>
      <c r="C3379" s="4">
        <v>39304</v>
      </c>
      <c r="D3379" s="3" t="s">
        <v>11834</v>
      </c>
      <c r="E3379" s="5">
        <v>9171.5</v>
      </c>
      <c r="F3379" s="3" t="s">
        <v>11835</v>
      </c>
      <c r="G3379" s="3" t="s">
        <v>11836</v>
      </c>
      <c r="H3379" s="4">
        <v>39438</v>
      </c>
      <c r="I3379" s="3" t="s">
        <v>27</v>
      </c>
      <c r="J3379" s="6">
        <v>20750</v>
      </c>
      <c r="K3379" s="3"/>
      <c r="L3379" s="3"/>
      <c r="M3379" s="3"/>
    </row>
    <row r="3380" spans="1:13" s="1" customFormat="1" ht="14.9" customHeight="1" x14ac:dyDescent="0.2">
      <c r="A3380" s="3" t="s">
        <v>128</v>
      </c>
      <c r="B3380" s="3" t="s">
        <v>2199</v>
      </c>
      <c r="C3380" s="4">
        <v>39304</v>
      </c>
      <c r="D3380" s="3" t="s">
        <v>2200</v>
      </c>
      <c r="E3380" s="5">
        <v>9171.5</v>
      </c>
      <c r="F3380" s="3" t="s">
        <v>2201</v>
      </c>
      <c r="G3380" s="3" t="s">
        <v>57</v>
      </c>
      <c r="H3380" s="4">
        <v>44229</v>
      </c>
      <c r="I3380" s="3" t="s">
        <v>27</v>
      </c>
      <c r="J3380" s="6">
        <v>20750</v>
      </c>
      <c r="K3380" s="3"/>
      <c r="L3380" s="3"/>
      <c r="M3380" s="3"/>
    </row>
    <row r="3381" spans="1:13" s="1" customFormat="1" ht="14.9" customHeight="1" x14ac:dyDescent="0.2">
      <c r="A3381" s="3" t="s">
        <v>128</v>
      </c>
      <c r="B3381" s="3" t="s">
        <v>11938</v>
      </c>
      <c r="C3381" s="4">
        <v>42229</v>
      </c>
      <c r="D3381" s="3" t="s">
        <v>11939</v>
      </c>
      <c r="E3381" s="5">
        <v>43365</v>
      </c>
      <c r="F3381" s="3" t="s">
        <v>11940</v>
      </c>
      <c r="G3381" s="3" t="s">
        <v>11941</v>
      </c>
      <c r="H3381" s="4">
        <v>43405</v>
      </c>
      <c r="I3381" s="3" t="s">
        <v>530</v>
      </c>
      <c r="J3381" s="6">
        <v>88500</v>
      </c>
      <c r="K3381" s="3"/>
      <c r="L3381" s="3"/>
      <c r="M3381" s="3"/>
    </row>
    <row r="3382" spans="1:13" s="1" customFormat="1" ht="14.9" customHeight="1" x14ac:dyDescent="0.2">
      <c r="A3382" s="3" t="s">
        <v>128</v>
      </c>
      <c r="B3382" s="3" t="s">
        <v>6734</v>
      </c>
      <c r="C3382" s="4">
        <v>43442</v>
      </c>
      <c r="D3382" s="3" t="s">
        <v>6735</v>
      </c>
      <c r="E3382" s="5">
        <v>0</v>
      </c>
      <c r="F3382" s="3" t="s">
        <v>6736</v>
      </c>
      <c r="G3382" s="3" t="s">
        <v>6737</v>
      </c>
      <c r="H3382" s="4">
        <v>45741</v>
      </c>
      <c r="I3382" s="3" t="s">
        <v>3345</v>
      </c>
      <c r="J3382" s="6">
        <v>44250</v>
      </c>
      <c r="K3382" s="3"/>
      <c r="L3382" s="3"/>
      <c r="M3382" s="3"/>
    </row>
    <row r="3383" spans="1:13" s="1" customFormat="1" ht="14.9" customHeight="1" x14ac:dyDescent="0.2">
      <c r="A3383" s="3" t="s">
        <v>128</v>
      </c>
      <c r="B3383" s="3" t="s">
        <v>6738</v>
      </c>
      <c r="C3383" s="4">
        <v>43442</v>
      </c>
      <c r="D3383" s="3" t="s">
        <v>6735</v>
      </c>
      <c r="E3383" s="5">
        <v>0</v>
      </c>
      <c r="F3383" s="3" t="s">
        <v>6739</v>
      </c>
      <c r="G3383" s="3" t="s">
        <v>6737</v>
      </c>
      <c r="H3383" s="4">
        <v>45778</v>
      </c>
      <c r="I3383" s="3" t="s">
        <v>3345</v>
      </c>
      <c r="J3383" s="6">
        <v>44250</v>
      </c>
      <c r="K3383" s="3"/>
      <c r="L3383" s="3"/>
      <c r="M3383" s="3"/>
    </row>
    <row r="3384" spans="1:13" s="1" customFormat="1" ht="14.9" customHeight="1" x14ac:dyDescent="0.2">
      <c r="A3384" s="3" t="s">
        <v>128</v>
      </c>
      <c r="B3384" s="3" t="s">
        <v>3403</v>
      </c>
      <c r="C3384" s="4">
        <v>44067</v>
      </c>
      <c r="D3384" s="3" t="s">
        <v>3404</v>
      </c>
      <c r="E3384" s="5">
        <v>607.75</v>
      </c>
      <c r="F3384" s="3" t="s">
        <v>3405</v>
      </c>
      <c r="G3384" s="3" t="s">
        <v>3406</v>
      </c>
      <c r="H3384" s="4">
        <v>45505</v>
      </c>
      <c r="I3384" s="3" t="s">
        <v>1375</v>
      </c>
      <c r="J3384" s="6">
        <v>1375</v>
      </c>
      <c r="K3384" s="3"/>
      <c r="L3384" s="3"/>
      <c r="M3384" s="3"/>
    </row>
    <row r="3385" spans="1:13" s="1" customFormat="1" ht="14.9" customHeight="1" x14ac:dyDescent="0.2">
      <c r="A3385" s="3" t="s">
        <v>128</v>
      </c>
      <c r="B3385" s="3" t="s">
        <v>3407</v>
      </c>
      <c r="C3385" s="4">
        <v>44067</v>
      </c>
      <c r="D3385" s="3" t="s">
        <v>3404</v>
      </c>
      <c r="E3385" s="5">
        <v>9171.5</v>
      </c>
      <c r="F3385" s="3" t="s">
        <v>3408</v>
      </c>
      <c r="G3385" s="3" t="s">
        <v>3406</v>
      </c>
      <c r="H3385" s="4">
        <v>45505</v>
      </c>
      <c r="I3385" s="3" t="s">
        <v>27</v>
      </c>
      <c r="J3385" s="6">
        <v>20750</v>
      </c>
      <c r="K3385" s="3"/>
      <c r="L3385" s="3"/>
      <c r="M3385" s="3"/>
    </row>
    <row r="3386" spans="1:13" s="1" customFormat="1" ht="14.9" customHeight="1" x14ac:dyDescent="0.2">
      <c r="A3386" s="3" t="s">
        <v>128</v>
      </c>
      <c r="B3386" s="3" t="s">
        <v>6627</v>
      </c>
      <c r="C3386" s="4">
        <v>44067</v>
      </c>
      <c r="D3386" s="3" t="s">
        <v>6628</v>
      </c>
      <c r="E3386" s="5">
        <v>607.75</v>
      </c>
      <c r="F3386" s="3" t="s">
        <v>6629</v>
      </c>
      <c r="G3386" s="3" t="s">
        <v>6630</v>
      </c>
      <c r="H3386" s="4">
        <v>44067</v>
      </c>
      <c r="I3386" s="3" t="s">
        <v>1375</v>
      </c>
      <c r="J3386" s="6">
        <v>1375</v>
      </c>
      <c r="K3386" s="3"/>
      <c r="L3386" s="3"/>
      <c r="M3386" s="3"/>
    </row>
    <row r="3387" spans="1:13" s="1" customFormat="1" ht="14.9" customHeight="1" x14ac:dyDescent="0.2">
      <c r="A3387" s="3" t="s">
        <v>128</v>
      </c>
      <c r="B3387" s="3" t="s">
        <v>12611</v>
      </c>
      <c r="C3387" s="4">
        <v>39644</v>
      </c>
      <c r="D3387" s="3" t="s">
        <v>12612</v>
      </c>
      <c r="E3387" s="5">
        <v>9171.5</v>
      </c>
      <c r="F3387" s="3" t="s">
        <v>12613</v>
      </c>
      <c r="G3387" s="3" t="s">
        <v>12614</v>
      </c>
      <c r="H3387" s="4">
        <v>42432</v>
      </c>
      <c r="I3387" s="3" t="s">
        <v>27</v>
      </c>
      <c r="J3387" s="6">
        <v>20750</v>
      </c>
      <c r="K3387" s="3"/>
      <c r="L3387" s="3"/>
      <c r="M3387" s="3"/>
    </row>
    <row r="3388" spans="1:13" s="1" customFormat="1" ht="14.9" customHeight="1" x14ac:dyDescent="0.2">
      <c r="A3388" s="3" t="s">
        <v>128</v>
      </c>
      <c r="B3388" s="3" t="s">
        <v>7326</v>
      </c>
      <c r="C3388" s="4">
        <v>39644</v>
      </c>
      <c r="D3388" s="3" t="s">
        <v>7327</v>
      </c>
      <c r="E3388" s="5">
        <v>9171.5</v>
      </c>
      <c r="F3388" s="3" t="s">
        <v>7328</v>
      </c>
      <c r="G3388" s="3" t="s">
        <v>57</v>
      </c>
      <c r="H3388" s="4">
        <v>43336</v>
      </c>
      <c r="I3388" s="3" t="s">
        <v>27</v>
      </c>
      <c r="J3388" s="6">
        <v>20750</v>
      </c>
      <c r="K3388" s="3"/>
      <c r="L3388" s="3"/>
      <c r="M3388" s="3"/>
    </row>
    <row r="3389" spans="1:13" s="1" customFormat="1" ht="14.9" customHeight="1" x14ac:dyDescent="0.2">
      <c r="A3389" s="3" t="s">
        <v>128</v>
      </c>
      <c r="B3389" s="3" t="s">
        <v>6631</v>
      </c>
      <c r="C3389" s="4">
        <v>44067</v>
      </c>
      <c r="D3389" s="3" t="s">
        <v>6628</v>
      </c>
      <c r="E3389" s="5">
        <v>9171.5</v>
      </c>
      <c r="F3389" s="3" t="s">
        <v>6632</v>
      </c>
      <c r="G3389" s="3" t="s">
        <v>6630</v>
      </c>
      <c r="H3389" s="4">
        <v>44067</v>
      </c>
      <c r="I3389" s="3" t="s">
        <v>27</v>
      </c>
      <c r="J3389" s="6">
        <v>20750</v>
      </c>
      <c r="K3389" s="3"/>
      <c r="L3389" s="3"/>
      <c r="M3389" s="3"/>
    </row>
    <row r="3390" spans="1:13" s="1" customFormat="1" ht="14.9" customHeight="1" x14ac:dyDescent="0.2">
      <c r="A3390" s="3" t="s">
        <v>128</v>
      </c>
      <c r="B3390" s="3" t="s">
        <v>11467</v>
      </c>
      <c r="C3390" s="4">
        <v>43542</v>
      </c>
      <c r="D3390" s="3" t="s">
        <v>11468</v>
      </c>
      <c r="E3390" s="5">
        <v>10608</v>
      </c>
      <c r="F3390" s="3" t="s">
        <v>11469</v>
      </c>
      <c r="G3390" s="3" t="s">
        <v>57</v>
      </c>
      <c r="H3390" s="4">
        <v>43753</v>
      </c>
      <c r="I3390" s="3" t="s">
        <v>27</v>
      </c>
      <c r="J3390" s="6">
        <v>24000</v>
      </c>
      <c r="K3390" s="3"/>
      <c r="L3390" s="3"/>
      <c r="M3390" s="3"/>
    </row>
    <row r="3391" spans="1:13" s="1" customFormat="1" ht="14.9" customHeight="1" x14ac:dyDescent="0.2">
      <c r="A3391" s="3" t="s">
        <v>128</v>
      </c>
      <c r="B3391" s="3" t="s">
        <v>16075</v>
      </c>
      <c r="C3391" s="4">
        <v>43542</v>
      </c>
      <c r="D3391" s="3" t="s">
        <v>16076</v>
      </c>
      <c r="E3391" s="5">
        <v>10608</v>
      </c>
      <c r="F3391" s="3" t="s">
        <v>16077</v>
      </c>
      <c r="G3391" s="3" t="s">
        <v>57</v>
      </c>
      <c r="H3391" s="4">
        <v>44317</v>
      </c>
      <c r="I3391" s="3" t="s">
        <v>27</v>
      </c>
      <c r="J3391" s="6">
        <v>24000</v>
      </c>
      <c r="K3391" s="3"/>
      <c r="L3391" s="3"/>
      <c r="M3391" s="3"/>
    </row>
    <row r="3392" spans="1:13" s="1" customFormat="1" ht="14.9" customHeight="1" x14ac:dyDescent="0.2">
      <c r="A3392" s="3" t="s">
        <v>128</v>
      </c>
      <c r="B3392" s="3" t="s">
        <v>2373</v>
      </c>
      <c r="C3392" s="4">
        <v>44937</v>
      </c>
      <c r="D3392" s="3" t="s">
        <v>2374</v>
      </c>
      <c r="E3392" s="5">
        <v>10608</v>
      </c>
      <c r="F3392" s="3" t="s">
        <v>2375</v>
      </c>
      <c r="G3392" s="3" t="s">
        <v>2376</v>
      </c>
      <c r="H3392" s="4">
        <v>44937</v>
      </c>
      <c r="I3392" s="3" t="s">
        <v>27</v>
      </c>
      <c r="J3392" s="6">
        <v>24000</v>
      </c>
      <c r="K3392" s="3"/>
      <c r="L3392" s="3"/>
      <c r="M3392" s="3"/>
    </row>
    <row r="3393" spans="1:13" s="1" customFormat="1" ht="14.9" customHeight="1" x14ac:dyDescent="0.2">
      <c r="A3393" s="3" t="s">
        <v>128</v>
      </c>
      <c r="B3393" s="3" t="s">
        <v>2727</v>
      </c>
      <c r="C3393" s="4">
        <v>44937</v>
      </c>
      <c r="D3393" s="3" t="s">
        <v>2728</v>
      </c>
      <c r="E3393" s="5">
        <v>10608</v>
      </c>
      <c r="F3393" s="3" t="s">
        <v>2729</v>
      </c>
      <c r="G3393" s="3" t="s">
        <v>57</v>
      </c>
      <c r="H3393" s="4">
        <v>45432</v>
      </c>
      <c r="I3393" s="3" t="s">
        <v>27</v>
      </c>
      <c r="J3393" s="6">
        <v>24000</v>
      </c>
      <c r="K3393" s="3"/>
      <c r="L3393" s="3"/>
      <c r="M3393" s="3"/>
    </row>
    <row r="3394" spans="1:13" s="1" customFormat="1" ht="14.9" customHeight="1" x14ac:dyDescent="0.2">
      <c r="A3394" s="3" t="s">
        <v>128</v>
      </c>
      <c r="B3394" s="3" t="s">
        <v>10836</v>
      </c>
      <c r="C3394" s="4">
        <v>39721</v>
      </c>
      <c r="D3394" s="3" t="s">
        <v>10837</v>
      </c>
      <c r="E3394" s="5">
        <v>19558.5</v>
      </c>
      <c r="F3394" s="3" t="s">
        <v>10838</v>
      </c>
      <c r="G3394" s="3" t="s">
        <v>10839</v>
      </c>
      <c r="H3394" s="4">
        <v>44652</v>
      </c>
      <c r="I3394" s="3" t="s">
        <v>27</v>
      </c>
      <c r="J3394" s="6">
        <v>44250</v>
      </c>
      <c r="K3394" s="3"/>
      <c r="L3394" s="3"/>
      <c r="M3394" s="3"/>
    </row>
    <row r="3395" spans="1:13" s="1" customFormat="1" ht="14.9" customHeight="1" x14ac:dyDescent="0.2">
      <c r="A3395" s="3" t="s">
        <v>128</v>
      </c>
      <c r="B3395" s="3" t="s">
        <v>10840</v>
      </c>
      <c r="C3395" s="4">
        <v>39721</v>
      </c>
      <c r="D3395" s="3" t="s">
        <v>10837</v>
      </c>
      <c r="E3395" s="5">
        <v>19558.5</v>
      </c>
      <c r="F3395" s="3" t="s">
        <v>10841</v>
      </c>
      <c r="G3395" s="3" t="s">
        <v>10839</v>
      </c>
      <c r="H3395" s="4">
        <v>44652</v>
      </c>
      <c r="I3395" s="3" t="s">
        <v>27</v>
      </c>
      <c r="J3395" s="6">
        <v>44250</v>
      </c>
      <c r="K3395" s="3"/>
      <c r="L3395" s="3"/>
      <c r="M3395" s="3"/>
    </row>
    <row r="3396" spans="1:13" s="1" customFormat="1" ht="14.9" customHeight="1" x14ac:dyDescent="0.2">
      <c r="A3396" s="3" t="s">
        <v>128</v>
      </c>
      <c r="B3396" s="3" t="s">
        <v>10818</v>
      </c>
      <c r="C3396" s="4">
        <v>37995</v>
      </c>
      <c r="D3396" s="3" t="s">
        <v>10819</v>
      </c>
      <c r="E3396" s="5">
        <v>68110</v>
      </c>
      <c r="F3396" s="3" t="s">
        <v>10820</v>
      </c>
      <c r="G3396" s="3" t="s">
        <v>10821</v>
      </c>
      <c r="H3396" s="4">
        <v>44748</v>
      </c>
      <c r="I3396" s="3" t="s">
        <v>27</v>
      </c>
      <c r="J3396" s="6">
        <v>139000</v>
      </c>
      <c r="K3396" s="3"/>
      <c r="L3396" s="3"/>
      <c r="M3396" s="3"/>
    </row>
    <row r="3397" spans="1:13" s="1" customFormat="1" ht="14.9" customHeight="1" x14ac:dyDescent="0.2">
      <c r="A3397" s="3" t="s">
        <v>128</v>
      </c>
      <c r="B3397" s="3" t="s">
        <v>341</v>
      </c>
      <c r="C3397" s="4">
        <v>37991</v>
      </c>
      <c r="D3397" s="3" t="s">
        <v>342</v>
      </c>
      <c r="E3397" s="5">
        <v>20802.060000000001</v>
      </c>
      <c r="F3397" s="3" t="s">
        <v>343</v>
      </c>
      <c r="G3397" s="3" t="s">
        <v>344</v>
      </c>
      <c r="H3397" s="4">
        <v>44866</v>
      </c>
      <c r="I3397" s="3" t="s">
        <v>345</v>
      </c>
      <c r="J3397" s="6">
        <v>50500</v>
      </c>
      <c r="K3397" s="3"/>
      <c r="L3397" s="3"/>
      <c r="M3397" s="3"/>
    </row>
    <row r="3398" spans="1:13" s="1" customFormat="1" ht="14.9" customHeight="1" x14ac:dyDescent="0.2">
      <c r="A3398" s="3" t="s">
        <v>128</v>
      </c>
      <c r="B3398" s="3" t="s">
        <v>12944</v>
      </c>
      <c r="C3398" s="4">
        <v>38260</v>
      </c>
      <c r="D3398" s="3" t="s">
        <v>12945</v>
      </c>
      <c r="E3398" s="5">
        <v>14920.1</v>
      </c>
      <c r="F3398" s="3" t="s">
        <v>12946</v>
      </c>
      <c r="G3398" s="3" t="s">
        <v>12947</v>
      </c>
      <c r="H3398" s="4">
        <v>43306</v>
      </c>
      <c r="I3398" s="3" t="s">
        <v>530</v>
      </c>
      <c r="J3398" s="6">
        <v>36500</v>
      </c>
      <c r="K3398" s="3"/>
      <c r="L3398" s="3"/>
      <c r="M3398" s="3"/>
    </row>
    <row r="3399" spans="1:13" s="1" customFormat="1" ht="14.9" customHeight="1" x14ac:dyDescent="0.2">
      <c r="A3399" s="3" t="s">
        <v>128</v>
      </c>
      <c r="B3399" s="3" t="s">
        <v>5626</v>
      </c>
      <c r="C3399" s="4">
        <v>37995</v>
      </c>
      <c r="D3399" s="3" t="s">
        <v>5627</v>
      </c>
      <c r="E3399" s="5">
        <v>15924.34</v>
      </c>
      <c r="F3399" s="3" t="s">
        <v>5628</v>
      </c>
      <c r="G3399" s="3" t="s">
        <v>5629</v>
      </c>
      <c r="H3399" s="4">
        <v>45933</v>
      </c>
      <c r="I3399" s="3" t="s">
        <v>27</v>
      </c>
      <c r="J3399" s="6">
        <v>39000</v>
      </c>
      <c r="K3399" s="3"/>
      <c r="L3399" s="3"/>
      <c r="M3399" s="3"/>
    </row>
    <row r="3400" spans="1:13" s="1" customFormat="1" ht="14.9" customHeight="1" x14ac:dyDescent="0.2">
      <c r="A3400" s="3" t="s">
        <v>128</v>
      </c>
      <c r="B3400" s="3" t="s">
        <v>2504</v>
      </c>
      <c r="C3400" s="4">
        <v>38260</v>
      </c>
      <c r="D3400" s="3" t="s">
        <v>2505</v>
      </c>
      <c r="E3400" s="5">
        <v>17676.57</v>
      </c>
      <c r="F3400" s="3" t="s">
        <v>2506</v>
      </c>
      <c r="G3400" s="3" t="s">
        <v>57</v>
      </c>
      <c r="H3400" s="4">
        <v>44272</v>
      </c>
      <c r="I3400" s="3" t="s">
        <v>27</v>
      </c>
      <c r="J3400" s="6">
        <v>44000</v>
      </c>
      <c r="K3400" s="3"/>
      <c r="L3400" s="3"/>
      <c r="M3400" s="3"/>
    </row>
    <row r="3401" spans="1:13" s="1" customFormat="1" ht="14.9" customHeight="1" x14ac:dyDescent="0.2">
      <c r="A3401" s="3" t="s">
        <v>128</v>
      </c>
      <c r="B3401" s="3" t="s">
        <v>3177</v>
      </c>
      <c r="C3401" s="4">
        <v>37995</v>
      </c>
      <c r="D3401" s="3" t="s">
        <v>3178</v>
      </c>
      <c r="E3401" s="5">
        <v>16327.21</v>
      </c>
      <c r="F3401" s="3" t="s">
        <v>3179</v>
      </c>
      <c r="G3401" s="3" t="s">
        <v>3180</v>
      </c>
      <c r="H3401" s="4">
        <v>46143</v>
      </c>
      <c r="I3401" s="3" t="s">
        <v>27</v>
      </c>
      <c r="J3401" s="6">
        <v>43750</v>
      </c>
      <c r="K3401" s="3"/>
      <c r="L3401" s="3"/>
      <c r="M3401" s="3"/>
    </row>
    <row r="3402" spans="1:13" s="1" customFormat="1" ht="14.9" customHeight="1" x14ac:dyDescent="0.2">
      <c r="A3402" s="3" t="s">
        <v>128</v>
      </c>
      <c r="B3402" s="3" t="s">
        <v>12111</v>
      </c>
      <c r="C3402" s="4">
        <v>38260</v>
      </c>
      <c r="D3402" s="3" t="s">
        <v>12112</v>
      </c>
      <c r="E3402" s="5">
        <v>5422.88</v>
      </c>
      <c r="F3402" s="3" t="s">
        <v>12113</v>
      </c>
      <c r="G3402" s="3" t="s">
        <v>57</v>
      </c>
      <c r="H3402" s="4">
        <v>38260</v>
      </c>
      <c r="I3402" s="3" t="s">
        <v>27</v>
      </c>
      <c r="J3402" s="6">
        <v>66000</v>
      </c>
      <c r="K3402" s="3"/>
      <c r="L3402" s="3"/>
      <c r="M3402" s="3"/>
    </row>
    <row r="3403" spans="1:13" s="1" customFormat="1" ht="14.9" customHeight="1" x14ac:dyDescent="0.2">
      <c r="A3403" s="3" t="s">
        <v>128</v>
      </c>
      <c r="B3403" s="3" t="s">
        <v>7259</v>
      </c>
      <c r="C3403" s="4">
        <v>44958</v>
      </c>
      <c r="D3403" s="3" t="s">
        <v>7260</v>
      </c>
      <c r="E3403" s="5">
        <v>10185.84</v>
      </c>
      <c r="F3403" s="3" t="s">
        <v>7261</v>
      </c>
      <c r="G3403" s="3" t="s">
        <v>7262</v>
      </c>
      <c r="H3403" s="4">
        <v>44958</v>
      </c>
      <c r="I3403" s="3" t="s">
        <v>27</v>
      </c>
      <c r="J3403" s="6">
        <v>25000</v>
      </c>
      <c r="K3403" s="3"/>
      <c r="L3403" s="3"/>
      <c r="M3403" s="3"/>
    </row>
    <row r="3404" spans="1:13" s="1" customFormat="1" ht="14.9" customHeight="1" x14ac:dyDescent="0.2">
      <c r="A3404" s="3" t="s">
        <v>128</v>
      </c>
      <c r="B3404" s="3" t="s">
        <v>7263</v>
      </c>
      <c r="C3404" s="4">
        <v>44958</v>
      </c>
      <c r="D3404" s="3" t="s">
        <v>7260</v>
      </c>
      <c r="E3404" s="5">
        <v>9898.91</v>
      </c>
      <c r="F3404" s="3" t="s">
        <v>7264</v>
      </c>
      <c r="G3404" s="3" t="s">
        <v>7262</v>
      </c>
      <c r="H3404" s="4">
        <v>44958</v>
      </c>
      <c r="I3404" s="3" t="s">
        <v>27</v>
      </c>
      <c r="J3404" s="6">
        <v>24250</v>
      </c>
      <c r="K3404" s="3"/>
      <c r="L3404" s="3"/>
      <c r="M3404" s="3"/>
    </row>
    <row r="3405" spans="1:13" s="1" customFormat="1" ht="14.9" customHeight="1" x14ac:dyDescent="0.2">
      <c r="A3405" s="3" t="s">
        <v>128</v>
      </c>
      <c r="B3405" s="3" t="s">
        <v>10822</v>
      </c>
      <c r="C3405" s="4">
        <v>41548</v>
      </c>
      <c r="D3405" s="3" t="s">
        <v>10819</v>
      </c>
      <c r="E3405" s="5">
        <v>101920</v>
      </c>
      <c r="F3405" s="3" t="s">
        <v>10823</v>
      </c>
      <c r="G3405" s="3" t="s">
        <v>10821</v>
      </c>
      <c r="H3405" s="4">
        <v>41548</v>
      </c>
      <c r="I3405" s="3" t="s">
        <v>27</v>
      </c>
      <c r="J3405" s="6">
        <v>208000</v>
      </c>
      <c r="K3405" s="3"/>
      <c r="L3405" s="3"/>
      <c r="M3405" s="3"/>
    </row>
    <row r="3406" spans="1:13" s="1" customFormat="1" ht="14.9" customHeight="1" x14ac:dyDescent="0.2">
      <c r="A3406" s="3" t="s">
        <v>128</v>
      </c>
      <c r="B3406" s="3" t="s">
        <v>2742</v>
      </c>
      <c r="C3406" s="4">
        <v>38691</v>
      </c>
      <c r="D3406" s="3"/>
      <c r="E3406" s="5">
        <v>34784.629999999997</v>
      </c>
      <c r="F3406" s="3" t="s">
        <v>2743</v>
      </c>
      <c r="G3406" s="3" t="s">
        <v>2744</v>
      </c>
      <c r="H3406" s="4">
        <v>45147</v>
      </c>
      <c r="I3406" s="3" t="s">
        <v>27</v>
      </c>
      <c r="J3406" s="6">
        <v>76000</v>
      </c>
      <c r="K3406" s="3"/>
      <c r="L3406" s="3"/>
      <c r="M3406" s="3"/>
    </row>
    <row r="3407" spans="1:13" s="1" customFormat="1" ht="14.9" customHeight="1" x14ac:dyDescent="0.2">
      <c r="A3407" s="3" t="s">
        <v>128</v>
      </c>
      <c r="B3407" s="3" t="s">
        <v>6226</v>
      </c>
      <c r="C3407" s="4">
        <v>38691</v>
      </c>
      <c r="D3407" s="3" t="s">
        <v>6227</v>
      </c>
      <c r="E3407" s="5">
        <v>18506.66</v>
      </c>
      <c r="F3407" s="3" t="s">
        <v>6228</v>
      </c>
      <c r="G3407" s="3" t="s">
        <v>6229</v>
      </c>
      <c r="H3407" s="4">
        <v>43007</v>
      </c>
      <c r="I3407" s="3" t="s">
        <v>27</v>
      </c>
      <c r="J3407" s="6">
        <v>45500</v>
      </c>
      <c r="K3407" s="3"/>
      <c r="L3407" s="3"/>
      <c r="M3407" s="3"/>
    </row>
    <row r="3408" spans="1:13" s="1" customFormat="1" ht="14.9" customHeight="1" x14ac:dyDescent="0.2">
      <c r="A3408" s="3" t="s">
        <v>128</v>
      </c>
      <c r="B3408" s="3" t="s">
        <v>5027</v>
      </c>
      <c r="C3408" s="4">
        <v>38691</v>
      </c>
      <c r="D3408" s="3" t="s">
        <v>5028</v>
      </c>
      <c r="E3408" s="5">
        <v>39571.5</v>
      </c>
      <c r="F3408" s="3" t="s">
        <v>5029</v>
      </c>
      <c r="G3408" s="3" t="s">
        <v>5030</v>
      </c>
      <c r="H3408" s="4">
        <v>44834</v>
      </c>
      <c r="I3408" s="3" t="s">
        <v>27</v>
      </c>
      <c r="J3408" s="6">
        <v>86500</v>
      </c>
      <c r="K3408" s="3"/>
      <c r="L3408" s="3"/>
      <c r="M3408" s="3"/>
    </row>
    <row r="3409" spans="1:13" s="1" customFormat="1" ht="14.9" customHeight="1" x14ac:dyDescent="0.2">
      <c r="A3409" s="3" t="s">
        <v>128</v>
      </c>
      <c r="B3409" s="3" t="s">
        <v>2575</v>
      </c>
      <c r="C3409" s="4">
        <v>39105</v>
      </c>
      <c r="D3409" s="3" t="s">
        <v>2576</v>
      </c>
      <c r="E3409" s="5">
        <v>25679.79</v>
      </c>
      <c r="F3409" s="3" t="s">
        <v>2577</v>
      </c>
      <c r="G3409" s="3" t="s">
        <v>57</v>
      </c>
      <c r="H3409" s="4">
        <v>45839</v>
      </c>
      <c r="I3409" s="3" t="s">
        <v>27</v>
      </c>
      <c r="J3409" s="6">
        <v>62500</v>
      </c>
      <c r="K3409" s="3"/>
      <c r="L3409" s="3"/>
      <c r="M3409" s="3"/>
    </row>
    <row r="3410" spans="1:13" s="1" customFormat="1" ht="14.9" customHeight="1" x14ac:dyDescent="0.2">
      <c r="A3410" s="3" t="s">
        <v>128</v>
      </c>
      <c r="B3410" s="3" t="s">
        <v>2393</v>
      </c>
      <c r="C3410" s="4">
        <v>39466</v>
      </c>
      <c r="D3410" s="3" t="s">
        <v>2394</v>
      </c>
      <c r="E3410" s="5">
        <v>16354.73</v>
      </c>
      <c r="F3410" s="3" t="s">
        <v>2395</v>
      </c>
      <c r="G3410" s="3" t="s">
        <v>2396</v>
      </c>
      <c r="H3410" s="4">
        <v>40361</v>
      </c>
      <c r="I3410" s="3" t="s">
        <v>27</v>
      </c>
      <c r="J3410" s="6">
        <v>40000</v>
      </c>
      <c r="K3410" s="3"/>
      <c r="L3410" s="3"/>
      <c r="M3410" s="3"/>
    </row>
    <row r="3411" spans="1:13" s="1" customFormat="1" ht="14.9" customHeight="1" x14ac:dyDescent="0.2">
      <c r="A3411" s="3" t="s">
        <v>128</v>
      </c>
      <c r="B3411" s="3" t="s">
        <v>2397</v>
      </c>
      <c r="C3411" s="4">
        <v>39466</v>
      </c>
      <c r="D3411" s="3" t="s">
        <v>2394</v>
      </c>
      <c r="E3411" s="5">
        <v>10759.69</v>
      </c>
      <c r="F3411" s="3" t="s">
        <v>2398</v>
      </c>
      <c r="G3411" s="3" t="s">
        <v>2396</v>
      </c>
      <c r="H3411" s="4">
        <v>41591</v>
      </c>
      <c r="I3411" s="3" t="s">
        <v>27</v>
      </c>
      <c r="J3411" s="6">
        <v>26250</v>
      </c>
      <c r="K3411" s="3"/>
      <c r="L3411" s="3"/>
      <c r="M3411" s="3"/>
    </row>
    <row r="3412" spans="1:13" s="1" customFormat="1" ht="14.9" customHeight="1" x14ac:dyDescent="0.2">
      <c r="A3412" s="3" t="s">
        <v>128</v>
      </c>
      <c r="B3412" s="3" t="s">
        <v>5687</v>
      </c>
      <c r="C3412" s="4">
        <v>41275</v>
      </c>
      <c r="D3412" s="3" t="s">
        <v>5688</v>
      </c>
      <c r="E3412" s="5">
        <v>20945.53</v>
      </c>
      <c r="F3412" s="3" t="s">
        <v>5689</v>
      </c>
      <c r="G3412" s="3" t="s">
        <v>57</v>
      </c>
      <c r="H3412" s="4">
        <v>43109</v>
      </c>
      <c r="I3412" s="3" t="s">
        <v>27</v>
      </c>
      <c r="J3412" s="6">
        <v>51000</v>
      </c>
      <c r="K3412" s="3"/>
      <c r="L3412" s="3"/>
      <c r="M3412" s="3"/>
    </row>
    <row r="3413" spans="1:13" s="1" customFormat="1" ht="14.9" customHeight="1" x14ac:dyDescent="0.2">
      <c r="A3413" s="3" t="s">
        <v>128</v>
      </c>
      <c r="B3413" s="3" t="s">
        <v>7622</v>
      </c>
      <c r="C3413" s="4">
        <v>43602</v>
      </c>
      <c r="D3413" s="3" t="s">
        <v>7623</v>
      </c>
      <c r="E3413" s="5">
        <v>12624.7</v>
      </c>
      <c r="F3413" s="3" t="s">
        <v>7624</v>
      </c>
      <c r="G3413" s="3" t="s">
        <v>7625</v>
      </c>
      <c r="H3413" s="4">
        <v>46113</v>
      </c>
      <c r="I3413" s="3" t="s">
        <v>27</v>
      </c>
      <c r="J3413" s="6">
        <v>31000</v>
      </c>
      <c r="K3413" s="3"/>
      <c r="L3413" s="3"/>
      <c r="M3413" s="3"/>
    </row>
    <row r="3414" spans="1:13" s="1" customFormat="1" ht="14.9" customHeight="1" x14ac:dyDescent="0.2">
      <c r="A3414" s="3" t="s">
        <v>128</v>
      </c>
      <c r="B3414" s="3" t="s">
        <v>2655</v>
      </c>
      <c r="C3414" s="4">
        <v>41280</v>
      </c>
      <c r="D3414" s="3" t="s">
        <v>2656</v>
      </c>
      <c r="E3414" s="5">
        <v>6025.43</v>
      </c>
      <c r="F3414" s="3" t="s">
        <v>2657</v>
      </c>
      <c r="G3414" s="3" t="s">
        <v>57</v>
      </c>
      <c r="H3414" s="4">
        <v>45492</v>
      </c>
      <c r="I3414" s="3" t="s">
        <v>27</v>
      </c>
      <c r="J3414" s="6">
        <v>16250</v>
      </c>
      <c r="K3414" s="3"/>
      <c r="L3414" s="3"/>
      <c r="M3414" s="3"/>
    </row>
    <row r="3415" spans="1:13" s="1" customFormat="1" ht="14.9" customHeight="1" x14ac:dyDescent="0.2">
      <c r="A3415" s="3" t="s">
        <v>128</v>
      </c>
      <c r="B3415" s="3" t="s">
        <v>2658</v>
      </c>
      <c r="C3415" s="4">
        <v>41280</v>
      </c>
      <c r="D3415" s="3" t="s">
        <v>2656</v>
      </c>
      <c r="E3415" s="5">
        <v>7204.31</v>
      </c>
      <c r="F3415" s="3" t="s">
        <v>2659</v>
      </c>
      <c r="G3415" s="3" t="s">
        <v>57</v>
      </c>
      <c r="H3415" s="4">
        <v>41280</v>
      </c>
      <c r="I3415" s="3" t="s">
        <v>27</v>
      </c>
      <c r="J3415" s="6">
        <v>19500</v>
      </c>
      <c r="K3415" s="3"/>
      <c r="L3415" s="3"/>
      <c r="M3415" s="3"/>
    </row>
    <row r="3416" spans="1:13" s="1" customFormat="1" ht="14.9" customHeight="1" x14ac:dyDescent="0.2">
      <c r="A3416" s="3" t="s">
        <v>128</v>
      </c>
      <c r="B3416" s="3" t="s">
        <v>3007</v>
      </c>
      <c r="C3416" s="4">
        <v>45061</v>
      </c>
      <c r="D3416" s="3" t="s">
        <v>3008</v>
      </c>
      <c r="E3416" s="5">
        <v>12481.24</v>
      </c>
      <c r="F3416" s="3" t="s">
        <v>3009</v>
      </c>
      <c r="G3416" s="3" t="s">
        <v>57</v>
      </c>
      <c r="H3416" s="4">
        <v>45061</v>
      </c>
      <c r="I3416" s="3" t="s">
        <v>27</v>
      </c>
      <c r="J3416" s="6">
        <v>29500</v>
      </c>
      <c r="K3416" s="3"/>
      <c r="L3416" s="3"/>
      <c r="M3416" s="3"/>
    </row>
    <row r="3417" spans="1:13" s="1" customFormat="1" ht="14.9" customHeight="1" x14ac:dyDescent="0.2">
      <c r="A3417" s="3" t="s">
        <v>128</v>
      </c>
      <c r="B3417" s="3" t="s">
        <v>3841</v>
      </c>
      <c r="C3417" s="4">
        <v>45108</v>
      </c>
      <c r="D3417" s="3" t="s">
        <v>3842</v>
      </c>
      <c r="E3417" s="5">
        <v>18363.2</v>
      </c>
      <c r="F3417" s="3" t="s">
        <v>3843</v>
      </c>
      <c r="G3417" s="3" t="s">
        <v>57</v>
      </c>
      <c r="H3417" s="4">
        <v>45108</v>
      </c>
      <c r="I3417" s="3" t="s">
        <v>27</v>
      </c>
      <c r="J3417" s="6">
        <v>45000</v>
      </c>
      <c r="K3417" s="3"/>
      <c r="L3417" s="3"/>
      <c r="M3417" s="3"/>
    </row>
    <row r="3418" spans="1:13" s="1" customFormat="1" ht="14.9" customHeight="1" x14ac:dyDescent="0.2">
      <c r="A3418" s="3" t="s">
        <v>128</v>
      </c>
      <c r="B3418" s="3" t="s">
        <v>14045</v>
      </c>
      <c r="C3418" s="4">
        <v>44910</v>
      </c>
      <c r="D3418" s="3" t="s">
        <v>14046</v>
      </c>
      <c r="E3418" s="5">
        <v>124950</v>
      </c>
      <c r="F3418" s="3" t="s">
        <v>14047</v>
      </c>
      <c r="G3418" s="3" t="s">
        <v>14048</v>
      </c>
      <c r="H3418" s="4">
        <v>44910</v>
      </c>
      <c r="I3418" s="3" t="s">
        <v>27</v>
      </c>
      <c r="J3418" s="6">
        <v>255000</v>
      </c>
      <c r="K3418" s="3"/>
      <c r="L3418" s="3"/>
      <c r="M3418" s="3"/>
    </row>
    <row r="3419" spans="1:13" s="1" customFormat="1" ht="14.9" customHeight="1" x14ac:dyDescent="0.2">
      <c r="A3419" s="3" t="s">
        <v>128</v>
      </c>
      <c r="B3419" s="3" t="s">
        <v>7102</v>
      </c>
      <c r="C3419" s="4">
        <v>36745</v>
      </c>
      <c r="D3419" s="3" t="s">
        <v>7103</v>
      </c>
      <c r="E3419" s="5">
        <v>164150</v>
      </c>
      <c r="F3419" s="3" t="s">
        <v>7104</v>
      </c>
      <c r="G3419" s="3" t="s">
        <v>7105</v>
      </c>
      <c r="H3419" s="4">
        <v>36962</v>
      </c>
      <c r="I3419" s="3"/>
      <c r="J3419" s="6">
        <v>335000</v>
      </c>
      <c r="K3419" s="3"/>
      <c r="L3419" s="3"/>
      <c r="M3419" s="3"/>
    </row>
    <row r="3420" spans="1:13" s="1" customFormat="1" ht="14.9" customHeight="1" x14ac:dyDescent="0.2">
      <c r="A3420" s="3" t="s">
        <v>128</v>
      </c>
      <c r="B3420" s="3" t="s">
        <v>12506</v>
      </c>
      <c r="C3420" s="4">
        <v>37085</v>
      </c>
      <c r="D3420" s="3" t="s">
        <v>12507</v>
      </c>
      <c r="E3420" s="5">
        <v>158025</v>
      </c>
      <c r="F3420" s="3" t="s">
        <v>12508</v>
      </c>
      <c r="G3420" s="3" t="s">
        <v>12509</v>
      </c>
      <c r="H3420" s="4">
        <v>37834</v>
      </c>
      <c r="I3420" s="3" t="s">
        <v>27</v>
      </c>
      <c r="J3420" s="6">
        <v>322500</v>
      </c>
      <c r="K3420" s="3"/>
      <c r="L3420" s="3"/>
      <c r="M3420" s="3"/>
    </row>
    <row r="3421" spans="1:13" s="1" customFormat="1" ht="14.9" customHeight="1" x14ac:dyDescent="0.2">
      <c r="A3421" s="3" t="s">
        <v>128</v>
      </c>
      <c r="B3421" s="3" t="s">
        <v>1502</v>
      </c>
      <c r="C3421" s="4">
        <v>38717</v>
      </c>
      <c r="D3421" s="3" t="s">
        <v>1503</v>
      </c>
      <c r="E3421" s="5">
        <v>90160</v>
      </c>
      <c r="F3421" s="3" t="s">
        <v>1504</v>
      </c>
      <c r="G3421" s="3" t="s">
        <v>1505</v>
      </c>
      <c r="H3421" s="4">
        <v>43282</v>
      </c>
      <c r="I3421" s="3" t="s">
        <v>27</v>
      </c>
      <c r="J3421" s="6">
        <v>184000</v>
      </c>
      <c r="K3421" s="3"/>
      <c r="L3421" s="3"/>
      <c r="M3421" s="3"/>
    </row>
    <row r="3422" spans="1:13" s="1" customFormat="1" ht="14.9" customHeight="1" x14ac:dyDescent="0.2">
      <c r="A3422" s="3" t="s">
        <v>128</v>
      </c>
      <c r="B3422" s="3" t="s">
        <v>3972</v>
      </c>
      <c r="C3422" s="4">
        <v>45061</v>
      </c>
      <c r="D3422" s="3" t="s">
        <v>3973</v>
      </c>
      <c r="E3422" s="5">
        <v>72030</v>
      </c>
      <c r="F3422" s="3" t="s">
        <v>3974</v>
      </c>
      <c r="G3422" s="3" t="s">
        <v>227</v>
      </c>
      <c r="H3422" s="4">
        <v>45061</v>
      </c>
      <c r="I3422" s="3" t="s">
        <v>27</v>
      </c>
      <c r="J3422" s="6">
        <v>147000</v>
      </c>
      <c r="K3422" s="3"/>
      <c r="L3422" s="3"/>
      <c r="M3422" s="3"/>
    </row>
    <row r="3423" spans="1:13" s="1" customFormat="1" ht="14.9" customHeight="1" x14ac:dyDescent="0.2">
      <c r="A3423" s="3" t="s">
        <v>128</v>
      </c>
      <c r="B3423" s="3" t="s">
        <v>7392</v>
      </c>
      <c r="C3423" s="4">
        <v>39722</v>
      </c>
      <c r="D3423" s="3" t="s">
        <v>7393</v>
      </c>
      <c r="E3423" s="5">
        <v>111720</v>
      </c>
      <c r="F3423" s="3" t="s">
        <v>7394</v>
      </c>
      <c r="G3423" s="3" t="s">
        <v>7395</v>
      </c>
      <c r="H3423" s="4">
        <v>44039</v>
      </c>
      <c r="I3423" s="3" t="s">
        <v>27</v>
      </c>
      <c r="J3423" s="6">
        <v>228000</v>
      </c>
      <c r="K3423" s="3"/>
      <c r="L3423" s="3"/>
      <c r="M3423" s="3"/>
    </row>
    <row r="3424" spans="1:13" s="1" customFormat="1" ht="14.9" customHeight="1" x14ac:dyDescent="0.2">
      <c r="A3424" s="3" t="s">
        <v>128</v>
      </c>
      <c r="B3424" s="3" t="s">
        <v>6613</v>
      </c>
      <c r="C3424" s="4">
        <v>45196</v>
      </c>
      <c r="D3424" s="3" t="s">
        <v>6614</v>
      </c>
      <c r="E3424" s="5">
        <v>107800</v>
      </c>
      <c r="F3424" s="3" t="s">
        <v>6615</v>
      </c>
      <c r="G3424" s="3" t="s">
        <v>6616</v>
      </c>
      <c r="H3424" s="4">
        <v>45196</v>
      </c>
      <c r="I3424" s="3" t="s">
        <v>27</v>
      </c>
      <c r="J3424" s="6">
        <v>220000</v>
      </c>
      <c r="K3424" s="3"/>
      <c r="L3424" s="3"/>
      <c r="M3424" s="3"/>
    </row>
    <row r="3425" spans="1:13" s="1" customFormat="1" ht="14.9" customHeight="1" x14ac:dyDescent="0.2">
      <c r="A3425" s="3" t="s">
        <v>128</v>
      </c>
      <c r="B3425" s="3" t="s">
        <v>14418</v>
      </c>
      <c r="C3425" s="4">
        <v>39630</v>
      </c>
      <c r="D3425" s="3" t="s">
        <v>14419</v>
      </c>
      <c r="E3425" s="5">
        <v>6627.97</v>
      </c>
      <c r="F3425" s="3" t="s">
        <v>14420</v>
      </c>
      <c r="G3425" s="3" t="s">
        <v>57</v>
      </c>
      <c r="H3425" s="4">
        <v>39717</v>
      </c>
      <c r="I3425" s="3" t="s">
        <v>127</v>
      </c>
      <c r="J3425" s="6">
        <v>20750</v>
      </c>
      <c r="K3425" s="3" t="s">
        <v>16267</v>
      </c>
      <c r="L3425" s="3" t="s">
        <v>16267</v>
      </c>
      <c r="M3425" s="3"/>
    </row>
    <row r="3426" spans="1:13" s="1" customFormat="1" ht="14.9" customHeight="1" x14ac:dyDescent="0.2">
      <c r="A3426" s="3" t="s">
        <v>128</v>
      </c>
      <c r="B3426" s="3" t="s">
        <v>4499</v>
      </c>
      <c r="C3426" s="4">
        <v>39630</v>
      </c>
      <c r="D3426" s="3" t="s">
        <v>4500</v>
      </c>
      <c r="E3426" s="5">
        <v>5291</v>
      </c>
      <c r="F3426" s="3" t="s">
        <v>4501</v>
      </c>
      <c r="G3426" s="3" t="s">
        <v>4502</v>
      </c>
      <c r="H3426" s="4">
        <v>41421</v>
      </c>
      <c r="I3426" s="3" t="s">
        <v>127</v>
      </c>
      <c r="J3426" s="6">
        <v>16250</v>
      </c>
      <c r="K3426" s="3" t="s">
        <v>16267</v>
      </c>
      <c r="L3426" s="3" t="s">
        <v>16267</v>
      </c>
      <c r="M3426" s="3"/>
    </row>
    <row r="3427" spans="1:13" s="1" customFormat="1" ht="14.9" customHeight="1" x14ac:dyDescent="0.2">
      <c r="A3427" s="3" t="s">
        <v>128</v>
      </c>
      <c r="B3427" s="3" t="s">
        <v>12803</v>
      </c>
      <c r="C3427" s="4">
        <v>33219</v>
      </c>
      <c r="D3427" s="3" t="s">
        <v>12804</v>
      </c>
      <c r="E3427" s="5">
        <v>12707.5</v>
      </c>
      <c r="F3427" s="3" t="s">
        <v>12805</v>
      </c>
      <c r="G3427" s="3" t="s">
        <v>12806</v>
      </c>
      <c r="H3427" s="4">
        <v>43977</v>
      </c>
      <c r="I3427" s="3" t="s">
        <v>345</v>
      </c>
      <c r="J3427" s="6">
        <v>28750</v>
      </c>
      <c r="K3427" s="3"/>
      <c r="L3427" s="3"/>
      <c r="M3427" s="3"/>
    </row>
    <row r="3428" spans="1:13" s="1" customFormat="1" ht="14.9" customHeight="1" x14ac:dyDescent="0.2">
      <c r="A3428" s="3" t="s">
        <v>128</v>
      </c>
      <c r="B3428" s="3" t="s">
        <v>13312</v>
      </c>
      <c r="C3428" s="4">
        <v>34750</v>
      </c>
      <c r="D3428" s="3" t="s">
        <v>13313</v>
      </c>
      <c r="E3428" s="5">
        <v>38955</v>
      </c>
      <c r="F3428" s="3" t="s">
        <v>13314</v>
      </c>
      <c r="G3428" s="3" t="s">
        <v>13315</v>
      </c>
      <c r="H3428" s="4">
        <v>35765</v>
      </c>
      <c r="I3428" s="3" t="s">
        <v>27</v>
      </c>
      <c r="J3428" s="6">
        <v>79500</v>
      </c>
      <c r="K3428" s="3"/>
      <c r="L3428" s="3"/>
      <c r="M3428" s="3"/>
    </row>
    <row r="3429" spans="1:13" s="1" customFormat="1" ht="14.9" customHeight="1" x14ac:dyDescent="0.2">
      <c r="A3429" s="3" t="s">
        <v>128</v>
      </c>
      <c r="B3429" s="3" t="s">
        <v>3609</v>
      </c>
      <c r="C3429" s="4">
        <v>33070</v>
      </c>
      <c r="D3429" s="3" t="s">
        <v>3610</v>
      </c>
      <c r="E3429" s="5">
        <v>6740.5</v>
      </c>
      <c r="F3429" s="3" t="s">
        <v>3611</v>
      </c>
      <c r="G3429" s="3" t="s">
        <v>57</v>
      </c>
      <c r="H3429" s="4">
        <v>44117</v>
      </c>
      <c r="I3429" s="3" t="s">
        <v>2833</v>
      </c>
      <c r="J3429" s="6">
        <v>15250</v>
      </c>
      <c r="K3429" s="3"/>
      <c r="L3429" s="3"/>
      <c r="M3429" s="3"/>
    </row>
    <row r="3430" spans="1:13" s="1" customFormat="1" ht="14.9" customHeight="1" x14ac:dyDescent="0.2">
      <c r="A3430" s="3" t="s">
        <v>128</v>
      </c>
      <c r="B3430" s="3" t="s">
        <v>5141</v>
      </c>
      <c r="C3430" s="4">
        <v>33196</v>
      </c>
      <c r="D3430" s="3" t="s">
        <v>5142</v>
      </c>
      <c r="E3430" s="5">
        <v>34545</v>
      </c>
      <c r="F3430" s="3" t="s">
        <v>5143</v>
      </c>
      <c r="G3430" s="3" t="s">
        <v>5144</v>
      </c>
      <c r="H3430" s="4">
        <v>43714</v>
      </c>
      <c r="I3430" s="3" t="s">
        <v>27</v>
      </c>
      <c r="J3430" s="6">
        <v>70500</v>
      </c>
      <c r="K3430" s="3"/>
      <c r="L3430" s="3"/>
      <c r="M3430" s="3"/>
    </row>
    <row r="3431" spans="1:13" s="1" customFormat="1" ht="14.9" customHeight="1" x14ac:dyDescent="0.2">
      <c r="A3431" s="3" t="s">
        <v>128</v>
      </c>
      <c r="B3431" s="3" t="s">
        <v>14180</v>
      </c>
      <c r="C3431" s="4">
        <v>33182</v>
      </c>
      <c r="D3431" s="3" t="s">
        <v>14181</v>
      </c>
      <c r="E3431" s="5">
        <v>1880</v>
      </c>
      <c r="F3431" s="3" t="s">
        <v>14182</v>
      </c>
      <c r="G3431" s="3" t="s">
        <v>14183</v>
      </c>
      <c r="H3431" s="4">
        <v>43726</v>
      </c>
      <c r="I3431" s="3" t="s">
        <v>98</v>
      </c>
      <c r="J3431" s="6">
        <v>16750</v>
      </c>
      <c r="K3431" s="3" t="s">
        <v>16267</v>
      </c>
      <c r="L3431" s="3" t="s">
        <v>16267</v>
      </c>
      <c r="M3431" s="3"/>
    </row>
    <row r="3432" spans="1:13" s="1" customFormat="1" ht="14.9" customHeight="1" x14ac:dyDescent="0.2">
      <c r="A3432" s="3" t="s">
        <v>128</v>
      </c>
      <c r="B3432" s="3" t="s">
        <v>232</v>
      </c>
      <c r="C3432" s="4">
        <v>45275</v>
      </c>
      <c r="D3432" s="3" t="s">
        <v>233</v>
      </c>
      <c r="E3432" s="5">
        <v>0</v>
      </c>
      <c r="F3432" s="3" t="s">
        <v>234</v>
      </c>
      <c r="G3432" s="3" t="s">
        <v>235</v>
      </c>
      <c r="H3432" s="4">
        <v>45275</v>
      </c>
      <c r="I3432" s="3"/>
      <c r="J3432" s="6">
        <v>0</v>
      </c>
      <c r="K3432" s="3"/>
      <c r="L3432" s="3"/>
      <c r="M3432" s="3"/>
    </row>
    <row r="3433" spans="1:13" s="1" customFormat="1" ht="14.9" customHeight="1" x14ac:dyDescent="0.2">
      <c r="A3433" s="3" t="s">
        <v>128</v>
      </c>
      <c r="B3433" s="3" t="s">
        <v>10733</v>
      </c>
      <c r="C3433" s="4">
        <v>33526</v>
      </c>
      <c r="D3433" s="3" t="s">
        <v>10734</v>
      </c>
      <c r="E3433" s="5">
        <v>7316.59</v>
      </c>
      <c r="F3433" s="3" t="s">
        <v>10735</v>
      </c>
      <c r="G3433" s="3" t="s">
        <v>10736</v>
      </c>
      <c r="H3433" s="4">
        <v>45740</v>
      </c>
      <c r="I3433" s="3" t="s">
        <v>127</v>
      </c>
      <c r="J3433" s="6">
        <v>23000</v>
      </c>
      <c r="K3433" s="3" t="s">
        <v>16267</v>
      </c>
      <c r="L3433" s="3" t="s">
        <v>16267</v>
      </c>
      <c r="M3433" s="3"/>
    </row>
    <row r="3434" spans="1:13" s="1" customFormat="1" ht="14.9" customHeight="1" x14ac:dyDescent="0.2">
      <c r="A3434" s="3" t="s">
        <v>128</v>
      </c>
      <c r="B3434" s="3" t="s">
        <v>236</v>
      </c>
      <c r="C3434" s="4">
        <v>45276</v>
      </c>
      <c r="D3434" s="3" t="s">
        <v>233</v>
      </c>
      <c r="E3434" s="5">
        <v>24388.63</v>
      </c>
      <c r="F3434" s="3" t="s">
        <v>237</v>
      </c>
      <c r="G3434" s="3" t="s">
        <v>235</v>
      </c>
      <c r="H3434" s="4">
        <v>45276</v>
      </c>
      <c r="I3434" s="3" t="s">
        <v>27</v>
      </c>
      <c r="J3434" s="6">
        <v>51000</v>
      </c>
      <c r="K3434" s="3"/>
      <c r="L3434" s="3"/>
      <c r="M3434" s="3"/>
    </row>
    <row r="3435" spans="1:13" s="1" customFormat="1" ht="14.9" customHeight="1" x14ac:dyDescent="0.2">
      <c r="A3435" s="3" t="s">
        <v>128</v>
      </c>
      <c r="B3435" s="3" t="s">
        <v>14860</v>
      </c>
      <c r="C3435" s="4">
        <v>35132</v>
      </c>
      <c r="D3435" s="3" t="s">
        <v>14861</v>
      </c>
      <c r="E3435" s="5">
        <v>7728.26</v>
      </c>
      <c r="F3435" s="3" t="s">
        <v>14862</v>
      </c>
      <c r="G3435" s="3" t="s">
        <v>14863</v>
      </c>
      <c r="H3435" s="4">
        <v>45047</v>
      </c>
      <c r="I3435" s="3" t="s">
        <v>27</v>
      </c>
      <c r="J3435" s="6">
        <v>17750</v>
      </c>
      <c r="K3435" s="3"/>
      <c r="L3435" s="3"/>
      <c r="M3435" s="3"/>
    </row>
    <row r="3436" spans="1:13" s="1" customFormat="1" ht="14.9" customHeight="1" x14ac:dyDescent="0.2">
      <c r="A3436" s="3" t="s">
        <v>128</v>
      </c>
      <c r="B3436" s="3" t="s">
        <v>1426</v>
      </c>
      <c r="C3436" s="4">
        <v>44819</v>
      </c>
      <c r="D3436" s="3" t="s">
        <v>1427</v>
      </c>
      <c r="E3436" s="5">
        <v>0</v>
      </c>
      <c r="F3436" s="3" t="s">
        <v>1428</v>
      </c>
      <c r="G3436" s="3" t="s">
        <v>1429</v>
      </c>
      <c r="H3436" s="4">
        <v>46202</v>
      </c>
      <c r="I3436" s="3" t="s">
        <v>27</v>
      </c>
      <c r="J3436" s="6">
        <v>22500</v>
      </c>
      <c r="K3436" s="3"/>
      <c r="L3436" s="3"/>
      <c r="M3436" s="3"/>
    </row>
    <row r="3437" spans="1:13" s="1" customFormat="1" ht="14.9" customHeight="1" x14ac:dyDescent="0.2">
      <c r="A3437" s="3" t="s">
        <v>128</v>
      </c>
      <c r="B3437" s="3" t="s">
        <v>16249</v>
      </c>
      <c r="C3437" s="4">
        <v>44819</v>
      </c>
      <c r="D3437" s="3" t="s">
        <v>16250</v>
      </c>
      <c r="E3437" s="5">
        <v>17238</v>
      </c>
      <c r="F3437" s="3" t="s">
        <v>16251</v>
      </c>
      <c r="G3437" s="3" t="s">
        <v>57</v>
      </c>
      <c r="H3437" s="4">
        <v>44819</v>
      </c>
      <c r="I3437" s="3" t="s">
        <v>27</v>
      </c>
      <c r="J3437" s="6">
        <v>39000</v>
      </c>
      <c r="K3437" s="3"/>
      <c r="L3437" s="3"/>
      <c r="M3437" s="3"/>
    </row>
    <row r="3438" spans="1:13" s="1" customFormat="1" ht="14.9" customHeight="1" x14ac:dyDescent="0.2">
      <c r="A3438" s="3" t="s">
        <v>128</v>
      </c>
      <c r="B3438" s="3" t="s">
        <v>14910</v>
      </c>
      <c r="C3438" s="4">
        <v>38473</v>
      </c>
      <c r="D3438" s="3" t="s">
        <v>14911</v>
      </c>
      <c r="E3438" s="5">
        <v>115150</v>
      </c>
      <c r="F3438" s="3" t="s">
        <v>14912</v>
      </c>
      <c r="G3438" s="3" t="s">
        <v>14913</v>
      </c>
      <c r="H3438" s="4">
        <v>45630</v>
      </c>
      <c r="I3438" s="3" t="s">
        <v>27</v>
      </c>
      <c r="J3438" s="6">
        <v>235000</v>
      </c>
      <c r="K3438" s="3"/>
      <c r="L3438" s="3"/>
      <c r="M3438" s="3"/>
    </row>
    <row r="3439" spans="1:13" s="1" customFormat="1" ht="14.9" customHeight="1" x14ac:dyDescent="0.2">
      <c r="A3439" s="3" t="s">
        <v>128</v>
      </c>
      <c r="B3439" s="3" t="s">
        <v>12767</v>
      </c>
      <c r="C3439" s="4">
        <v>33196</v>
      </c>
      <c r="D3439" s="3" t="s">
        <v>12768</v>
      </c>
      <c r="E3439" s="5">
        <v>32668.9</v>
      </c>
      <c r="F3439" s="3" t="s">
        <v>12769</v>
      </c>
      <c r="G3439" s="3" t="s">
        <v>12770</v>
      </c>
      <c r="H3439" s="4">
        <v>46164</v>
      </c>
      <c r="I3439" s="3" t="s">
        <v>27</v>
      </c>
      <c r="J3439" s="6">
        <v>77500</v>
      </c>
      <c r="K3439" s="3"/>
      <c r="L3439" s="3"/>
      <c r="M3439" s="3"/>
    </row>
    <row r="3440" spans="1:13" s="1" customFormat="1" ht="14.9" customHeight="1" x14ac:dyDescent="0.2">
      <c r="A3440" s="3" t="s">
        <v>128</v>
      </c>
      <c r="B3440" s="3" t="s">
        <v>12502</v>
      </c>
      <c r="C3440" s="4">
        <v>38168</v>
      </c>
      <c r="D3440" s="3" t="s">
        <v>12503</v>
      </c>
      <c r="E3440" s="5">
        <v>74970</v>
      </c>
      <c r="F3440" s="3" t="s">
        <v>12504</v>
      </c>
      <c r="G3440" s="3" t="s">
        <v>12505</v>
      </c>
      <c r="H3440" s="4">
        <v>40312</v>
      </c>
      <c r="I3440" s="3" t="s">
        <v>27</v>
      </c>
      <c r="J3440" s="6">
        <v>153000</v>
      </c>
      <c r="K3440" s="3"/>
      <c r="L3440" s="3"/>
      <c r="M3440" s="3"/>
    </row>
    <row r="3441" spans="1:13" s="1" customFormat="1" ht="14.9" customHeight="1" x14ac:dyDescent="0.2">
      <c r="A3441" s="3" t="s">
        <v>128</v>
      </c>
      <c r="B3441" s="3" t="s">
        <v>5298</v>
      </c>
      <c r="C3441" s="4">
        <v>40666</v>
      </c>
      <c r="D3441" s="3" t="s">
        <v>5299</v>
      </c>
      <c r="E3441" s="5">
        <v>41160</v>
      </c>
      <c r="F3441" s="3" t="s">
        <v>5300</v>
      </c>
      <c r="G3441" s="3" t="s">
        <v>5301</v>
      </c>
      <c r="H3441" s="4">
        <v>42331</v>
      </c>
      <c r="I3441" s="3" t="s">
        <v>27</v>
      </c>
      <c r="J3441" s="6">
        <v>84000</v>
      </c>
      <c r="K3441" s="3"/>
      <c r="L3441" s="3"/>
      <c r="M3441" s="3"/>
    </row>
    <row r="3442" spans="1:13" s="1" customFormat="1" ht="14.9" customHeight="1" x14ac:dyDescent="0.2">
      <c r="A3442" s="3" t="s">
        <v>128</v>
      </c>
      <c r="B3442" s="3" t="s">
        <v>10684</v>
      </c>
      <c r="C3442" s="4">
        <v>33330</v>
      </c>
      <c r="D3442" s="3" t="s">
        <v>10685</v>
      </c>
      <c r="E3442" s="5">
        <v>4972.5</v>
      </c>
      <c r="F3442" s="3" t="s">
        <v>10686</v>
      </c>
      <c r="G3442" s="3" t="s">
        <v>57</v>
      </c>
      <c r="H3442" s="4">
        <v>42685</v>
      </c>
      <c r="I3442" s="3" t="s">
        <v>98</v>
      </c>
      <c r="J3442" s="6">
        <v>11250</v>
      </c>
      <c r="K3442" s="3"/>
      <c r="L3442" s="3"/>
      <c r="M3442" s="3"/>
    </row>
    <row r="3443" spans="1:13" s="1" customFormat="1" ht="14.9" customHeight="1" x14ac:dyDescent="0.2">
      <c r="A3443" s="3" t="s">
        <v>128</v>
      </c>
      <c r="B3443" s="3" t="s">
        <v>1918</v>
      </c>
      <c r="C3443" s="4">
        <v>40666</v>
      </c>
      <c r="D3443" s="3" t="s">
        <v>1919</v>
      </c>
      <c r="E3443" s="5">
        <v>35525</v>
      </c>
      <c r="F3443" s="3" t="s">
        <v>1920</v>
      </c>
      <c r="G3443" s="3" t="s">
        <v>57</v>
      </c>
      <c r="H3443" s="4">
        <v>45470</v>
      </c>
      <c r="I3443" s="3" t="s">
        <v>27</v>
      </c>
      <c r="J3443" s="6">
        <v>72500</v>
      </c>
      <c r="K3443" s="3"/>
      <c r="L3443" s="3"/>
      <c r="M3443" s="3"/>
    </row>
    <row r="3444" spans="1:13" s="1" customFormat="1" ht="14.9" customHeight="1" x14ac:dyDescent="0.2">
      <c r="A3444" s="3" t="s">
        <v>128</v>
      </c>
      <c r="B3444" s="3" t="s">
        <v>8374</v>
      </c>
      <c r="C3444" s="4">
        <v>35786</v>
      </c>
      <c r="D3444" s="3"/>
      <c r="E3444" s="5">
        <v>0</v>
      </c>
      <c r="F3444" s="3" t="s">
        <v>8375</v>
      </c>
      <c r="G3444" s="3" t="s">
        <v>8376</v>
      </c>
      <c r="H3444" s="4">
        <v>39739</v>
      </c>
      <c r="I3444" s="3" t="s">
        <v>704</v>
      </c>
      <c r="J3444" s="6">
        <v>6600</v>
      </c>
      <c r="K3444" s="3" t="s">
        <v>16267</v>
      </c>
      <c r="L3444" s="3"/>
      <c r="M3444" s="3"/>
    </row>
    <row r="3445" spans="1:13" s="1" customFormat="1" ht="14.9" customHeight="1" x14ac:dyDescent="0.2">
      <c r="A3445" s="3" t="s">
        <v>128</v>
      </c>
      <c r="B3445" s="3" t="s">
        <v>12527</v>
      </c>
      <c r="C3445" s="4">
        <v>44224</v>
      </c>
      <c r="D3445" s="3" t="s">
        <v>12528</v>
      </c>
      <c r="E3445" s="5">
        <v>400.17</v>
      </c>
      <c r="F3445" s="3" t="s">
        <v>12529</v>
      </c>
      <c r="G3445" s="3" t="s">
        <v>57</v>
      </c>
      <c r="H3445" s="4">
        <v>44224</v>
      </c>
      <c r="I3445" s="3" t="s">
        <v>12530</v>
      </c>
      <c r="J3445" s="6">
        <v>12250</v>
      </c>
      <c r="K3445" s="3" t="s">
        <v>16267</v>
      </c>
      <c r="L3445" s="3"/>
      <c r="M3445" s="3"/>
    </row>
    <row r="3446" spans="1:13" s="1" customFormat="1" ht="14.9" customHeight="1" x14ac:dyDescent="0.2">
      <c r="A3446" s="3" t="s">
        <v>128</v>
      </c>
      <c r="B3446" s="3" t="s">
        <v>6304</v>
      </c>
      <c r="C3446" s="4">
        <v>35786</v>
      </c>
      <c r="D3446" s="3" t="s">
        <v>6305</v>
      </c>
      <c r="E3446" s="5">
        <v>1880</v>
      </c>
      <c r="F3446" s="3" t="s">
        <v>6306</v>
      </c>
      <c r="G3446" s="3" t="s">
        <v>6307</v>
      </c>
      <c r="H3446" s="4">
        <v>39753</v>
      </c>
      <c r="I3446" s="3" t="s">
        <v>704</v>
      </c>
      <c r="J3446" s="6">
        <v>15250</v>
      </c>
      <c r="K3446" s="3" t="s">
        <v>16267</v>
      </c>
      <c r="L3446" s="3" t="s">
        <v>16267</v>
      </c>
      <c r="M3446" s="3"/>
    </row>
    <row r="3447" spans="1:13" s="1" customFormat="1" ht="14.9" customHeight="1" x14ac:dyDescent="0.2">
      <c r="A3447" s="3" t="s">
        <v>128</v>
      </c>
      <c r="B3447" s="3" t="s">
        <v>14962</v>
      </c>
      <c r="C3447" s="4">
        <v>44372</v>
      </c>
      <c r="D3447" s="3" t="s">
        <v>14963</v>
      </c>
      <c r="E3447" s="5">
        <v>10387</v>
      </c>
      <c r="F3447" s="3" t="s">
        <v>14964</v>
      </c>
      <c r="G3447" s="3" t="s">
        <v>57</v>
      </c>
      <c r="H3447" s="4">
        <v>46058</v>
      </c>
      <c r="I3447" s="3" t="s">
        <v>98</v>
      </c>
      <c r="J3447" s="6">
        <v>23500</v>
      </c>
      <c r="K3447" s="3"/>
      <c r="L3447" s="3"/>
      <c r="M3447" s="3"/>
    </row>
    <row r="3448" spans="1:13" s="1" customFormat="1" ht="14.9" customHeight="1" x14ac:dyDescent="0.2">
      <c r="A3448" s="3" t="s">
        <v>128</v>
      </c>
      <c r="B3448" s="3" t="s">
        <v>1430</v>
      </c>
      <c r="C3448" s="4">
        <v>43493</v>
      </c>
      <c r="D3448" s="3" t="s">
        <v>1427</v>
      </c>
      <c r="E3448" s="5">
        <v>7073.33</v>
      </c>
      <c r="F3448" s="3" t="s">
        <v>1431</v>
      </c>
      <c r="G3448" s="3" t="s">
        <v>1429</v>
      </c>
      <c r="H3448" s="4">
        <v>45815</v>
      </c>
      <c r="I3448" s="3" t="s">
        <v>27</v>
      </c>
      <c r="J3448" s="6">
        <v>16250</v>
      </c>
      <c r="K3448" s="3"/>
      <c r="L3448" s="3"/>
      <c r="M3448" s="3"/>
    </row>
    <row r="3449" spans="1:13" s="1" customFormat="1" ht="14.9" customHeight="1" x14ac:dyDescent="0.2">
      <c r="A3449" s="3" t="s">
        <v>128</v>
      </c>
      <c r="B3449" s="3" t="s">
        <v>4078</v>
      </c>
      <c r="C3449" s="4">
        <v>43650</v>
      </c>
      <c r="D3449" s="3" t="s">
        <v>4079</v>
      </c>
      <c r="E3449" s="5">
        <v>4841.8999999999996</v>
      </c>
      <c r="F3449" s="3" t="s">
        <v>4080</v>
      </c>
      <c r="G3449" s="3" t="s">
        <v>57</v>
      </c>
      <c r="H3449" s="4">
        <v>43651</v>
      </c>
      <c r="I3449" s="3" t="s">
        <v>4081</v>
      </c>
      <c r="J3449" s="6">
        <v>15750</v>
      </c>
      <c r="K3449" s="3" t="s">
        <v>16267</v>
      </c>
      <c r="L3449" s="3" t="s">
        <v>16267</v>
      </c>
      <c r="M3449" s="3"/>
    </row>
    <row r="3450" spans="1:13" s="1" customFormat="1" ht="14.9" customHeight="1" x14ac:dyDescent="0.2">
      <c r="A3450" s="3" t="s">
        <v>128</v>
      </c>
      <c r="B3450" s="3" t="s">
        <v>4143</v>
      </c>
      <c r="C3450" s="4">
        <v>32964</v>
      </c>
      <c r="D3450" s="3" t="s">
        <v>4144</v>
      </c>
      <c r="E3450" s="5">
        <v>8252.2099999999991</v>
      </c>
      <c r="F3450" s="3" t="s">
        <v>4145</v>
      </c>
      <c r="G3450" s="3" t="s">
        <v>57</v>
      </c>
      <c r="H3450" s="4">
        <v>42375</v>
      </c>
      <c r="I3450" s="3" t="s">
        <v>27</v>
      </c>
      <c r="J3450" s="6">
        <v>19000</v>
      </c>
      <c r="K3450" s="3"/>
      <c r="L3450" s="3"/>
      <c r="M3450" s="3"/>
    </row>
    <row r="3451" spans="1:13" s="1" customFormat="1" ht="14.9" customHeight="1" x14ac:dyDescent="0.2">
      <c r="A3451" s="3" t="s">
        <v>128</v>
      </c>
      <c r="B3451" s="3" t="s">
        <v>1787</v>
      </c>
      <c r="C3451" s="4">
        <v>32964</v>
      </c>
      <c r="D3451" s="3" t="s">
        <v>1788</v>
      </c>
      <c r="E3451" s="5">
        <v>16133</v>
      </c>
      <c r="F3451" s="3" t="s">
        <v>1789</v>
      </c>
      <c r="G3451" s="3" t="s">
        <v>1790</v>
      </c>
      <c r="H3451" s="4">
        <v>43880</v>
      </c>
      <c r="I3451" s="3" t="s">
        <v>27</v>
      </c>
      <c r="J3451" s="6">
        <v>36500</v>
      </c>
      <c r="K3451" s="3"/>
      <c r="L3451" s="3"/>
      <c r="M3451" s="3"/>
    </row>
    <row r="3452" spans="1:13" s="1" customFormat="1" ht="14.9" customHeight="1" x14ac:dyDescent="0.2">
      <c r="A3452" s="3" t="s">
        <v>128</v>
      </c>
      <c r="B3452" s="3" t="s">
        <v>1791</v>
      </c>
      <c r="C3452" s="4">
        <v>32964</v>
      </c>
      <c r="D3452" s="3" t="s">
        <v>1788</v>
      </c>
      <c r="E3452" s="5">
        <v>7859.25</v>
      </c>
      <c r="F3452" s="3" t="s">
        <v>1792</v>
      </c>
      <c r="G3452" s="3" t="s">
        <v>1790</v>
      </c>
      <c r="H3452" s="4">
        <v>45383</v>
      </c>
      <c r="I3452" s="3" t="s">
        <v>27</v>
      </c>
      <c r="J3452" s="6">
        <v>18000</v>
      </c>
      <c r="K3452" s="3"/>
      <c r="L3452" s="3"/>
      <c r="M3452" s="3"/>
    </row>
    <row r="3453" spans="1:13" s="1" customFormat="1" ht="14.9" customHeight="1" x14ac:dyDescent="0.2">
      <c r="A3453" s="3" t="s">
        <v>128</v>
      </c>
      <c r="B3453" s="3" t="s">
        <v>4799</v>
      </c>
      <c r="C3453" s="4">
        <v>32964</v>
      </c>
      <c r="D3453" s="3" t="s">
        <v>4797</v>
      </c>
      <c r="E3453" s="5">
        <v>21879</v>
      </c>
      <c r="F3453" s="3" t="s">
        <v>4800</v>
      </c>
      <c r="G3453" s="3" t="s">
        <v>4801</v>
      </c>
      <c r="H3453" s="4">
        <v>36642</v>
      </c>
      <c r="I3453" s="3" t="s">
        <v>27</v>
      </c>
      <c r="J3453" s="6">
        <v>49500</v>
      </c>
      <c r="K3453" s="3"/>
      <c r="L3453" s="3"/>
      <c r="M3453" s="3"/>
    </row>
    <row r="3454" spans="1:13" s="1" customFormat="1" ht="14.9" customHeight="1" x14ac:dyDescent="0.2">
      <c r="A3454" s="3" t="s">
        <v>128</v>
      </c>
      <c r="B3454" s="3" t="s">
        <v>1274</v>
      </c>
      <c r="C3454" s="4">
        <v>45174</v>
      </c>
      <c r="D3454" s="3" t="s">
        <v>1275</v>
      </c>
      <c r="E3454" s="5">
        <v>916.91</v>
      </c>
      <c r="F3454" s="3" t="s">
        <v>1276</v>
      </c>
      <c r="G3454" s="3" t="s">
        <v>57</v>
      </c>
      <c r="H3454" s="4">
        <v>45174</v>
      </c>
      <c r="I3454" s="3" t="s">
        <v>27</v>
      </c>
      <c r="J3454" s="6">
        <v>12500</v>
      </c>
      <c r="K3454" s="3"/>
      <c r="L3454" s="3"/>
      <c r="M3454" s="3"/>
    </row>
    <row r="3455" spans="1:13" s="1" customFormat="1" ht="14.9" customHeight="1" x14ac:dyDescent="0.2">
      <c r="A3455" s="3" t="s">
        <v>128</v>
      </c>
      <c r="B3455" s="3" t="s">
        <v>12690</v>
      </c>
      <c r="C3455" s="4">
        <v>41993</v>
      </c>
      <c r="D3455" s="3" t="s">
        <v>12691</v>
      </c>
      <c r="E3455" s="5">
        <v>19669</v>
      </c>
      <c r="F3455" s="3" t="s">
        <v>12692</v>
      </c>
      <c r="G3455" s="3" t="s">
        <v>12693</v>
      </c>
      <c r="H3455" s="4">
        <v>45376</v>
      </c>
      <c r="I3455" s="3" t="s">
        <v>27</v>
      </c>
      <c r="J3455" s="6">
        <v>44500</v>
      </c>
      <c r="K3455" s="3"/>
      <c r="L3455" s="3"/>
      <c r="M3455" s="3"/>
    </row>
    <row r="3456" spans="1:13" s="1" customFormat="1" ht="14.9" customHeight="1" x14ac:dyDescent="0.2">
      <c r="A3456" s="3" t="s">
        <v>128</v>
      </c>
      <c r="B3456" s="3" t="s">
        <v>14710</v>
      </c>
      <c r="C3456" s="4">
        <v>45212</v>
      </c>
      <c r="D3456" s="3" t="s">
        <v>14711</v>
      </c>
      <c r="E3456" s="5">
        <v>14696.5</v>
      </c>
      <c r="F3456" s="3" t="s">
        <v>14712</v>
      </c>
      <c r="G3456" s="3" t="s">
        <v>57</v>
      </c>
      <c r="H3456" s="4">
        <v>46031</v>
      </c>
      <c r="I3456" s="3" t="s">
        <v>27</v>
      </c>
      <c r="J3456" s="6">
        <v>33250</v>
      </c>
      <c r="K3456" s="3"/>
      <c r="L3456" s="3"/>
      <c r="M3456" s="3"/>
    </row>
    <row r="3457" spans="1:13" s="1" customFormat="1" ht="14.9" customHeight="1" x14ac:dyDescent="0.2">
      <c r="A3457" s="3" t="s">
        <v>128</v>
      </c>
      <c r="B3457" s="3" t="s">
        <v>2552</v>
      </c>
      <c r="C3457" s="4">
        <v>35748</v>
      </c>
      <c r="D3457" s="3" t="s">
        <v>2553</v>
      </c>
      <c r="E3457" s="5">
        <v>14696.5</v>
      </c>
      <c r="F3457" s="3" t="s">
        <v>2554</v>
      </c>
      <c r="G3457" s="3" t="s">
        <v>57</v>
      </c>
      <c r="H3457" s="4">
        <v>46013</v>
      </c>
      <c r="I3457" s="3" t="s">
        <v>27</v>
      </c>
      <c r="J3457" s="6">
        <v>33250</v>
      </c>
      <c r="K3457" s="3"/>
      <c r="L3457" s="3"/>
      <c r="M3457" s="3"/>
    </row>
    <row r="3458" spans="1:13" s="1" customFormat="1" ht="14.9" customHeight="1" x14ac:dyDescent="0.2">
      <c r="A3458" s="3" t="s">
        <v>128</v>
      </c>
      <c r="B3458" s="3" t="s">
        <v>321</v>
      </c>
      <c r="C3458" s="4">
        <v>40105</v>
      </c>
      <c r="D3458" s="3" t="s">
        <v>322</v>
      </c>
      <c r="E3458" s="5">
        <v>16022.5</v>
      </c>
      <c r="F3458" s="3" t="s">
        <v>323</v>
      </c>
      <c r="G3458" s="3" t="s">
        <v>57</v>
      </c>
      <c r="H3458" s="4">
        <v>45793</v>
      </c>
      <c r="I3458" s="3" t="s">
        <v>27</v>
      </c>
      <c r="J3458" s="6">
        <v>36250</v>
      </c>
      <c r="K3458" s="3"/>
      <c r="L3458" s="3"/>
      <c r="M3458" s="3"/>
    </row>
    <row r="3459" spans="1:13" s="1" customFormat="1" ht="14.9" customHeight="1" x14ac:dyDescent="0.2">
      <c r="A3459" s="3" t="s">
        <v>128</v>
      </c>
      <c r="B3459" s="3" t="s">
        <v>601</v>
      </c>
      <c r="C3459" s="4">
        <v>32964</v>
      </c>
      <c r="D3459" s="3" t="s">
        <v>602</v>
      </c>
      <c r="E3459" s="5">
        <v>52430</v>
      </c>
      <c r="F3459" s="3" t="s">
        <v>603</v>
      </c>
      <c r="G3459" s="3" t="s">
        <v>604</v>
      </c>
      <c r="H3459" s="4">
        <v>45729</v>
      </c>
      <c r="I3459" s="3" t="s">
        <v>27</v>
      </c>
      <c r="J3459" s="6">
        <v>107000</v>
      </c>
      <c r="K3459" s="3"/>
      <c r="L3459" s="3"/>
      <c r="M3459" s="3"/>
    </row>
    <row r="3460" spans="1:13" s="1" customFormat="1" ht="14.9" customHeight="1" x14ac:dyDescent="0.2">
      <c r="A3460" s="3" t="s">
        <v>128</v>
      </c>
      <c r="B3460" s="3" t="s">
        <v>3488</v>
      </c>
      <c r="C3460" s="4">
        <v>32964</v>
      </c>
      <c r="D3460" s="3" t="s">
        <v>3489</v>
      </c>
      <c r="E3460" s="5">
        <v>35035</v>
      </c>
      <c r="F3460" s="3" t="s">
        <v>3490</v>
      </c>
      <c r="G3460" s="3" t="s">
        <v>57</v>
      </c>
      <c r="H3460" s="4">
        <v>44515</v>
      </c>
      <c r="I3460" s="3" t="s">
        <v>872</v>
      </c>
      <c r="J3460" s="6">
        <v>71500</v>
      </c>
      <c r="K3460" s="3"/>
      <c r="L3460" s="3"/>
      <c r="M3460" s="3"/>
    </row>
    <row r="3461" spans="1:13" s="1" customFormat="1" ht="14.9" customHeight="1" x14ac:dyDescent="0.2">
      <c r="A3461" s="3" t="s">
        <v>128</v>
      </c>
      <c r="B3461" s="3" t="s">
        <v>13487</v>
      </c>
      <c r="C3461" s="4">
        <v>33590</v>
      </c>
      <c r="D3461" s="3" t="s">
        <v>13488</v>
      </c>
      <c r="E3461" s="5">
        <v>9171.5</v>
      </c>
      <c r="F3461" s="3" t="s">
        <v>13489</v>
      </c>
      <c r="G3461" s="3" t="s">
        <v>13490</v>
      </c>
      <c r="H3461" s="4">
        <v>42510</v>
      </c>
      <c r="I3461" s="3" t="s">
        <v>27</v>
      </c>
      <c r="J3461" s="6">
        <v>20750</v>
      </c>
      <c r="K3461" s="3"/>
      <c r="L3461" s="3"/>
      <c r="M3461" s="3"/>
    </row>
    <row r="3462" spans="1:13" s="1" customFormat="1" ht="14.9" customHeight="1" x14ac:dyDescent="0.2">
      <c r="A3462" s="3" t="s">
        <v>128</v>
      </c>
      <c r="B3462" s="3" t="s">
        <v>11292</v>
      </c>
      <c r="C3462" s="4">
        <v>40993</v>
      </c>
      <c r="D3462" s="3" t="s">
        <v>11293</v>
      </c>
      <c r="E3462" s="5">
        <v>15138.5</v>
      </c>
      <c r="F3462" s="3" t="s">
        <v>11294</v>
      </c>
      <c r="G3462" s="3" t="s">
        <v>11295</v>
      </c>
      <c r="H3462" s="4">
        <v>40993</v>
      </c>
      <c r="I3462" s="3" t="s">
        <v>27</v>
      </c>
      <c r="J3462" s="6">
        <v>34250</v>
      </c>
      <c r="K3462" s="3"/>
      <c r="L3462" s="3"/>
      <c r="M3462" s="3"/>
    </row>
    <row r="3463" spans="1:13" s="1" customFormat="1" ht="14.9" customHeight="1" x14ac:dyDescent="0.2">
      <c r="A3463" s="3" t="s">
        <v>128</v>
      </c>
      <c r="B3463" s="3" t="s">
        <v>355</v>
      </c>
      <c r="C3463" s="4">
        <v>40993</v>
      </c>
      <c r="D3463" s="3" t="s">
        <v>356</v>
      </c>
      <c r="E3463" s="5">
        <v>0</v>
      </c>
      <c r="F3463" s="3" t="s">
        <v>357</v>
      </c>
      <c r="G3463" s="3" t="s">
        <v>358</v>
      </c>
      <c r="H3463" s="4">
        <v>44679</v>
      </c>
      <c r="I3463" s="3" t="s">
        <v>27</v>
      </c>
      <c r="J3463" s="6">
        <v>26250</v>
      </c>
      <c r="K3463" s="3"/>
      <c r="L3463" s="3"/>
      <c r="M3463" s="3"/>
    </row>
    <row r="3464" spans="1:13" s="1" customFormat="1" ht="14.9" customHeight="1" x14ac:dyDescent="0.2">
      <c r="A3464" s="3" t="s">
        <v>128</v>
      </c>
      <c r="B3464" s="3" t="s">
        <v>2664</v>
      </c>
      <c r="C3464" s="4">
        <v>42826</v>
      </c>
      <c r="D3464" s="3" t="s">
        <v>2665</v>
      </c>
      <c r="E3464" s="5">
        <v>8776.16</v>
      </c>
      <c r="F3464" s="3" t="s">
        <v>2666</v>
      </c>
      <c r="G3464" s="3" t="s">
        <v>57</v>
      </c>
      <c r="H3464" s="4">
        <v>43556</v>
      </c>
      <c r="I3464" s="3" t="s">
        <v>530</v>
      </c>
      <c r="J3464" s="6">
        <v>20000</v>
      </c>
      <c r="K3464" s="3"/>
      <c r="L3464" s="3"/>
      <c r="M3464" s="3"/>
    </row>
    <row r="3465" spans="1:13" s="1" customFormat="1" ht="14.9" customHeight="1" x14ac:dyDescent="0.2">
      <c r="A3465" s="3" t="s">
        <v>128</v>
      </c>
      <c r="B3465" s="3" t="s">
        <v>11166</v>
      </c>
      <c r="C3465" s="4">
        <v>42826</v>
      </c>
      <c r="D3465" s="3" t="s">
        <v>11167</v>
      </c>
      <c r="E3465" s="5">
        <v>24819.01</v>
      </c>
      <c r="F3465" s="3" t="s">
        <v>11168</v>
      </c>
      <c r="G3465" s="3" t="s">
        <v>57</v>
      </c>
      <c r="H3465" s="4">
        <v>44043</v>
      </c>
      <c r="I3465" s="3" t="s">
        <v>27</v>
      </c>
      <c r="J3465" s="6">
        <v>51500</v>
      </c>
      <c r="K3465" s="3"/>
      <c r="L3465" s="3"/>
      <c r="M3465" s="3"/>
    </row>
    <row r="3466" spans="1:13" s="1" customFormat="1" ht="14.9" customHeight="1" x14ac:dyDescent="0.2">
      <c r="A3466" s="3" t="s">
        <v>128</v>
      </c>
      <c r="B3466" s="3" t="s">
        <v>12807</v>
      </c>
      <c r="C3466" s="4">
        <v>39268</v>
      </c>
      <c r="D3466" s="3" t="s">
        <v>12804</v>
      </c>
      <c r="E3466" s="5">
        <v>18895.5</v>
      </c>
      <c r="F3466" s="3" t="s">
        <v>12808</v>
      </c>
      <c r="G3466" s="3" t="s">
        <v>12806</v>
      </c>
      <c r="H3466" s="4">
        <v>43018</v>
      </c>
      <c r="I3466" s="3" t="s">
        <v>27</v>
      </c>
      <c r="J3466" s="6">
        <v>42750</v>
      </c>
      <c r="K3466" s="3"/>
      <c r="L3466" s="3"/>
      <c r="M3466" s="3"/>
    </row>
    <row r="3467" spans="1:13" s="1" customFormat="1" ht="14.9" customHeight="1" x14ac:dyDescent="0.2">
      <c r="A3467" s="3" t="s">
        <v>128</v>
      </c>
      <c r="B3467" s="3" t="s">
        <v>7256</v>
      </c>
      <c r="C3467" s="4">
        <v>34181</v>
      </c>
      <c r="D3467" s="3" t="s">
        <v>7257</v>
      </c>
      <c r="E3467" s="5">
        <v>42875</v>
      </c>
      <c r="F3467" s="3" t="s">
        <v>7258</v>
      </c>
      <c r="G3467" s="3" t="s">
        <v>57</v>
      </c>
      <c r="H3467" s="4">
        <v>46043</v>
      </c>
      <c r="I3467" s="3" t="s">
        <v>27</v>
      </c>
      <c r="J3467" s="6">
        <v>87500</v>
      </c>
      <c r="K3467" s="3"/>
      <c r="L3467" s="3"/>
      <c r="M3467" s="3"/>
    </row>
    <row r="3468" spans="1:13" s="1" customFormat="1" ht="14.9" customHeight="1" x14ac:dyDescent="0.2">
      <c r="A3468" s="3" t="s">
        <v>128</v>
      </c>
      <c r="B3468" s="3" t="s">
        <v>1432</v>
      </c>
      <c r="C3468" s="4">
        <v>34181</v>
      </c>
      <c r="D3468" s="3" t="s">
        <v>1427</v>
      </c>
      <c r="E3468" s="5">
        <v>849.49</v>
      </c>
      <c r="F3468" s="3" t="s">
        <v>1433</v>
      </c>
      <c r="G3468" s="3" t="s">
        <v>1429</v>
      </c>
      <c r="H3468" s="4">
        <v>45674</v>
      </c>
      <c r="I3468" s="3" t="s">
        <v>27</v>
      </c>
      <c r="J3468" s="6">
        <v>30500</v>
      </c>
      <c r="K3468" s="3"/>
      <c r="L3468" s="3"/>
      <c r="M3468" s="3"/>
    </row>
    <row r="3469" spans="1:13" s="1" customFormat="1" ht="14.9" customHeight="1" x14ac:dyDescent="0.2">
      <c r="A3469" s="3" t="s">
        <v>128</v>
      </c>
      <c r="B3469" s="3" t="s">
        <v>1434</v>
      </c>
      <c r="C3469" s="4">
        <v>38443</v>
      </c>
      <c r="D3469" s="3" t="s">
        <v>1427</v>
      </c>
      <c r="E3469" s="5">
        <v>16464.5</v>
      </c>
      <c r="F3469" s="3" t="s">
        <v>1435</v>
      </c>
      <c r="G3469" s="3" t="s">
        <v>1429</v>
      </c>
      <c r="H3469" s="4">
        <v>45518</v>
      </c>
      <c r="I3469" s="3" t="s">
        <v>27</v>
      </c>
      <c r="J3469" s="6">
        <v>37250</v>
      </c>
      <c r="K3469" s="3"/>
      <c r="L3469" s="3"/>
      <c r="M3469" s="3"/>
    </row>
    <row r="3470" spans="1:13" s="1" customFormat="1" ht="14.9" customHeight="1" x14ac:dyDescent="0.2">
      <c r="A3470" s="3" t="s">
        <v>128</v>
      </c>
      <c r="B3470" s="3" t="s">
        <v>15448</v>
      </c>
      <c r="C3470" s="4">
        <v>35741</v>
      </c>
      <c r="D3470" s="3" t="s">
        <v>15449</v>
      </c>
      <c r="E3470" s="5">
        <v>15912</v>
      </c>
      <c r="F3470" s="3" t="s">
        <v>15450</v>
      </c>
      <c r="G3470" s="3" t="s">
        <v>15451</v>
      </c>
      <c r="H3470" s="4">
        <v>41802</v>
      </c>
      <c r="I3470" s="3" t="s">
        <v>6687</v>
      </c>
      <c r="J3470" s="6">
        <v>36000</v>
      </c>
      <c r="K3470" s="3"/>
      <c r="L3470" s="3"/>
      <c r="M3470" s="3"/>
    </row>
    <row r="3471" spans="1:13" s="1" customFormat="1" ht="14.9" customHeight="1" x14ac:dyDescent="0.2">
      <c r="A3471" s="3" t="s">
        <v>128</v>
      </c>
      <c r="B3471" s="3" t="s">
        <v>15452</v>
      </c>
      <c r="C3471" s="4">
        <v>35657</v>
      </c>
      <c r="D3471" s="3" t="s">
        <v>15449</v>
      </c>
      <c r="E3471" s="5">
        <v>15470</v>
      </c>
      <c r="F3471" s="3" t="s">
        <v>15453</v>
      </c>
      <c r="G3471" s="3" t="s">
        <v>15451</v>
      </c>
      <c r="H3471" s="4">
        <v>44287</v>
      </c>
      <c r="I3471" s="3" t="s">
        <v>27</v>
      </c>
      <c r="J3471" s="6">
        <v>35000</v>
      </c>
      <c r="K3471" s="3"/>
      <c r="L3471" s="3"/>
      <c r="M3471" s="3"/>
    </row>
    <row r="3472" spans="1:13" s="1" customFormat="1" ht="14.9" customHeight="1" x14ac:dyDescent="0.2">
      <c r="A3472" s="3" t="s">
        <v>128</v>
      </c>
      <c r="B3472" s="3" t="s">
        <v>12352</v>
      </c>
      <c r="C3472" s="4">
        <v>45174</v>
      </c>
      <c r="D3472" s="3" t="s">
        <v>12353</v>
      </c>
      <c r="E3472" s="5">
        <v>800</v>
      </c>
      <c r="F3472" s="3" t="s">
        <v>12354</v>
      </c>
      <c r="G3472" s="3" t="s">
        <v>57</v>
      </c>
      <c r="H3472" s="4">
        <v>45200</v>
      </c>
      <c r="I3472" s="3" t="s">
        <v>27</v>
      </c>
      <c r="J3472" s="6">
        <v>12750</v>
      </c>
      <c r="K3472" s="3"/>
      <c r="L3472" s="3" t="s">
        <v>16267</v>
      </c>
      <c r="M3472" s="3"/>
    </row>
    <row r="3473" spans="1:13" s="1" customFormat="1" ht="14.9" customHeight="1" x14ac:dyDescent="0.2">
      <c r="A3473" s="3" t="s">
        <v>128</v>
      </c>
      <c r="B3473" s="3" t="s">
        <v>12878</v>
      </c>
      <c r="C3473" s="4">
        <v>42613</v>
      </c>
      <c r="D3473" s="3" t="s">
        <v>12873</v>
      </c>
      <c r="E3473" s="5">
        <v>70560</v>
      </c>
      <c r="F3473" s="3" t="s">
        <v>12879</v>
      </c>
      <c r="G3473" s="3" t="s">
        <v>12875</v>
      </c>
      <c r="H3473" s="4">
        <v>44280</v>
      </c>
      <c r="I3473" s="3" t="s">
        <v>27</v>
      </c>
      <c r="J3473" s="6">
        <v>144000</v>
      </c>
      <c r="K3473" s="3"/>
      <c r="L3473" s="3"/>
      <c r="M3473" s="3"/>
    </row>
    <row r="3474" spans="1:13" s="1" customFormat="1" ht="14.9" customHeight="1" x14ac:dyDescent="0.2">
      <c r="A3474" s="3" t="s">
        <v>128</v>
      </c>
      <c r="B3474" s="3" t="s">
        <v>13063</v>
      </c>
      <c r="C3474" s="4">
        <v>40862</v>
      </c>
      <c r="D3474" s="3" t="s">
        <v>13064</v>
      </c>
      <c r="E3474" s="5">
        <v>86730</v>
      </c>
      <c r="F3474" s="3" t="s">
        <v>13065</v>
      </c>
      <c r="G3474" s="3" t="s">
        <v>195</v>
      </c>
      <c r="H3474" s="4">
        <v>45036</v>
      </c>
      <c r="I3474" s="3" t="s">
        <v>27</v>
      </c>
      <c r="J3474" s="6">
        <v>177000</v>
      </c>
      <c r="K3474" s="3"/>
      <c r="L3474" s="3"/>
      <c r="M3474" s="3"/>
    </row>
    <row r="3475" spans="1:13" s="1" customFormat="1" ht="14.9" customHeight="1" x14ac:dyDescent="0.2">
      <c r="A3475" s="3" t="s">
        <v>128</v>
      </c>
      <c r="B3475" s="3" t="s">
        <v>10885</v>
      </c>
      <c r="C3475" s="4">
        <v>40322</v>
      </c>
      <c r="D3475" s="3" t="s">
        <v>10886</v>
      </c>
      <c r="E3475" s="5">
        <v>118580</v>
      </c>
      <c r="F3475" s="3" t="s">
        <v>10887</v>
      </c>
      <c r="G3475" s="3" t="s">
        <v>10888</v>
      </c>
      <c r="H3475" s="4">
        <v>40322</v>
      </c>
      <c r="I3475" s="3" t="s">
        <v>27</v>
      </c>
      <c r="J3475" s="6">
        <v>242000</v>
      </c>
      <c r="K3475" s="3"/>
      <c r="L3475" s="3"/>
      <c r="M3475" s="3"/>
    </row>
    <row r="3476" spans="1:13" s="1" customFormat="1" ht="14.9" customHeight="1" x14ac:dyDescent="0.2">
      <c r="A3476" s="3" t="s">
        <v>128</v>
      </c>
      <c r="B3476" s="3" t="s">
        <v>7279</v>
      </c>
      <c r="C3476" s="4">
        <v>40839</v>
      </c>
      <c r="D3476" s="3" t="s">
        <v>7280</v>
      </c>
      <c r="E3476" s="5">
        <v>110250</v>
      </c>
      <c r="F3476" s="3" t="s">
        <v>7281</v>
      </c>
      <c r="G3476" s="3" t="s">
        <v>6502</v>
      </c>
      <c r="H3476" s="4">
        <v>40839</v>
      </c>
      <c r="I3476" s="3" t="s">
        <v>345</v>
      </c>
      <c r="J3476" s="6">
        <v>225000</v>
      </c>
      <c r="K3476" s="3"/>
      <c r="L3476" s="3"/>
      <c r="M3476" s="3"/>
    </row>
    <row r="3477" spans="1:13" s="1" customFormat="1" ht="14.9" customHeight="1" x14ac:dyDescent="0.2">
      <c r="A3477" s="3" t="s">
        <v>128</v>
      </c>
      <c r="B3477" s="3" t="s">
        <v>11703</v>
      </c>
      <c r="C3477" s="4">
        <v>45002</v>
      </c>
      <c r="D3477" s="3" t="s">
        <v>11704</v>
      </c>
      <c r="E3477" s="5">
        <v>52920</v>
      </c>
      <c r="F3477" s="3" t="s">
        <v>11705</v>
      </c>
      <c r="G3477" s="3" t="s">
        <v>11706</v>
      </c>
      <c r="H3477" s="4">
        <v>45002</v>
      </c>
      <c r="I3477" s="3" t="s">
        <v>27</v>
      </c>
      <c r="J3477" s="6">
        <v>108000</v>
      </c>
      <c r="K3477" s="3"/>
      <c r="L3477" s="3"/>
      <c r="M3477" s="3"/>
    </row>
    <row r="3478" spans="1:13" s="1" customFormat="1" ht="14.9" customHeight="1" x14ac:dyDescent="0.2">
      <c r="A3478" s="3" t="s">
        <v>128</v>
      </c>
      <c r="B3478" s="3" t="s">
        <v>4161</v>
      </c>
      <c r="C3478" s="4">
        <v>45124</v>
      </c>
      <c r="D3478" s="3" t="s">
        <v>4162</v>
      </c>
      <c r="E3478" s="5">
        <v>96040</v>
      </c>
      <c r="F3478" s="3" t="s">
        <v>4163</v>
      </c>
      <c r="G3478" s="3" t="s">
        <v>4164</v>
      </c>
      <c r="H3478" s="4">
        <v>45608</v>
      </c>
      <c r="I3478" s="3" t="s">
        <v>27</v>
      </c>
      <c r="J3478" s="6">
        <v>196000</v>
      </c>
      <c r="K3478" s="3"/>
      <c r="L3478" s="3"/>
      <c r="M3478" s="3"/>
    </row>
    <row r="3479" spans="1:13" s="1" customFormat="1" ht="14.9" customHeight="1" x14ac:dyDescent="0.2">
      <c r="A3479" s="3" t="s">
        <v>128</v>
      </c>
      <c r="B3479" s="3" t="s">
        <v>2366</v>
      </c>
      <c r="C3479" s="4">
        <v>45124</v>
      </c>
      <c r="D3479" s="3" t="s">
        <v>2367</v>
      </c>
      <c r="E3479" s="5">
        <v>88200</v>
      </c>
      <c r="F3479" s="3" t="s">
        <v>2368</v>
      </c>
      <c r="G3479" s="3" t="s">
        <v>57</v>
      </c>
      <c r="H3479" s="4">
        <v>45124</v>
      </c>
      <c r="I3479" s="3" t="s">
        <v>27</v>
      </c>
      <c r="J3479" s="6">
        <v>180000</v>
      </c>
      <c r="K3479" s="3"/>
      <c r="L3479" s="3"/>
      <c r="M3479" s="3"/>
    </row>
    <row r="3480" spans="1:13" s="1" customFormat="1" ht="14.9" customHeight="1" x14ac:dyDescent="0.2">
      <c r="A3480" s="3" t="s">
        <v>128</v>
      </c>
      <c r="B3480" s="3" t="s">
        <v>11888</v>
      </c>
      <c r="C3480" s="4">
        <v>43360</v>
      </c>
      <c r="D3480" s="3" t="s">
        <v>11889</v>
      </c>
      <c r="E3480" s="5">
        <v>0</v>
      </c>
      <c r="F3480" s="3" t="s">
        <v>11890</v>
      </c>
      <c r="G3480" s="3" t="s">
        <v>11891</v>
      </c>
      <c r="H3480" s="4">
        <v>46159</v>
      </c>
      <c r="I3480" s="3" t="s">
        <v>27</v>
      </c>
      <c r="J3480" s="6">
        <v>330000</v>
      </c>
      <c r="K3480" s="3"/>
      <c r="L3480" s="3"/>
      <c r="M3480" s="3"/>
    </row>
    <row r="3481" spans="1:13" s="1" customFormat="1" ht="14.9" customHeight="1" x14ac:dyDescent="0.2">
      <c r="A3481" s="3" t="s">
        <v>128</v>
      </c>
      <c r="B3481" s="3" t="s">
        <v>7223</v>
      </c>
      <c r="C3481" s="4">
        <v>42996</v>
      </c>
      <c r="D3481" s="3" t="s">
        <v>7224</v>
      </c>
      <c r="E3481" s="5">
        <v>63210</v>
      </c>
      <c r="F3481" s="3" t="s">
        <v>7225</v>
      </c>
      <c r="G3481" s="3" t="s">
        <v>7226</v>
      </c>
      <c r="H3481" s="4">
        <v>42996</v>
      </c>
      <c r="I3481" s="3" t="s">
        <v>27</v>
      </c>
      <c r="J3481" s="6">
        <v>129000</v>
      </c>
      <c r="K3481" s="3"/>
      <c r="L3481" s="3"/>
      <c r="M3481" s="3"/>
    </row>
    <row r="3482" spans="1:13" s="1" customFormat="1" ht="14.9" customHeight="1" x14ac:dyDescent="0.2">
      <c r="A3482" s="3" t="s">
        <v>128</v>
      </c>
      <c r="B3482" s="3" t="s">
        <v>7227</v>
      </c>
      <c r="C3482" s="4">
        <v>46006</v>
      </c>
      <c r="D3482" s="3" t="s">
        <v>7224</v>
      </c>
      <c r="E3482" s="5">
        <v>0</v>
      </c>
      <c r="F3482" s="3" t="s">
        <v>7228</v>
      </c>
      <c r="G3482" s="3" t="s">
        <v>7226</v>
      </c>
      <c r="H3482" s="4">
        <v>46006</v>
      </c>
      <c r="I3482" s="3"/>
      <c r="J3482" s="6">
        <v>0</v>
      </c>
      <c r="K3482" s="3"/>
      <c r="L3482" s="3"/>
      <c r="M3482" s="3"/>
    </row>
    <row r="3483" spans="1:13" s="1" customFormat="1" ht="14.9" customHeight="1" x14ac:dyDescent="0.2">
      <c r="A3483" s="3" t="s">
        <v>128</v>
      </c>
      <c r="B3483" s="3" t="s">
        <v>5083</v>
      </c>
      <c r="C3483" s="4">
        <v>45831</v>
      </c>
      <c r="D3483" s="3" t="s">
        <v>5084</v>
      </c>
      <c r="E3483" s="5">
        <v>0</v>
      </c>
      <c r="F3483" s="3" t="s">
        <v>5085</v>
      </c>
      <c r="G3483" s="3" t="s">
        <v>5086</v>
      </c>
      <c r="H3483" s="4">
        <v>45831</v>
      </c>
      <c r="I3483" s="3" t="s">
        <v>27</v>
      </c>
      <c r="J3483" s="6">
        <v>0</v>
      </c>
      <c r="K3483" s="3"/>
      <c r="L3483" s="3"/>
      <c r="M3483" s="3"/>
    </row>
    <row r="3484" spans="1:13" s="1" customFormat="1" ht="14.9" customHeight="1" x14ac:dyDescent="0.2">
      <c r="A3484" s="3" t="s">
        <v>128</v>
      </c>
      <c r="B3484" s="3" t="s">
        <v>16252</v>
      </c>
      <c r="C3484" s="4">
        <v>45064</v>
      </c>
      <c r="D3484" s="3" t="s">
        <v>16253</v>
      </c>
      <c r="E3484" s="5">
        <v>312048.75</v>
      </c>
      <c r="F3484" s="3" t="s">
        <v>16254</v>
      </c>
      <c r="G3484" s="3" t="s">
        <v>16255</v>
      </c>
      <c r="H3484" s="4">
        <v>45064</v>
      </c>
      <c r="I3484" s="3" t="s">
        <v>27</v>
      </c>
      <c r="J3484" s="6">
        <v>610000</v>
      </c>
      <c r="K3484" s="3"/>
      <c r="L3484" s="3"/>
      <c r="M3484" s="3"/>
    </row>
    <row r="3485" spans="1:13" s="1" customFormat="1" ht="14.9" customHeight="1" x14ac:dyDescent="0.2">
      <c r="A3485" s="3" t="s">
        <v>128</v>
      </c>
      <c r="B3485" s="3" t="s">
        <v>16256</v>
      </c>
      <c r="C3485" s="4">
        <v>46006</v>
      </c>
      <c r="D3485" s="3" t="s">
        <v>16253</v>
      </c>
      <c r="E3485" s="5">
        <v>0</v>
      </c>
      <c r="F3485" s="3" t="s">
        <v>16257</v>
      </c>
      <c r="G3485" s="3" t="s">
        <v>16255</v>
      </c>
      <c r="H3485" s="4">
        <v>46006</v>
      </c>
      <c r="I3485" s="3"/>
      <c r="J3485" s="6">
        <v>0</v>
      </c>
      <c r="K3485" s="3"/>
      <c r="L3485" s="3"/>
      <c r="M3485" s="3"/>
    </row>
    <row r="3486" spans="1:13" s="1" customFormat="1" ht="14.9" customHeight="1" x14ac:dyDescent="0.2">
      <c r="A3486" s="3" t="s">
        <v>128</v>
      </c>
      <c r="B3486" s="3" t="s">
        <v>984</v>
      </c>
      <c r="C3486" s="4">
        <v>45803</v>
      </c>
      <c r="D3486" s="3" t="s">
        <v>985</v>
      </c>
      <c r="E3486" s="5">
        <v>124950</v>
      </c>
      <c r="F3486" s="3" t="s">
        <v>986</v>
      </c>
      <c r="G3486" s="3" t="s">
        <v>57</v>
      </c>
      <c r="H3486" s="4">
        <v>46078</v>
      </c>
      <c r="I3486" s="3" t="s">
        <v>27</v>
      </c>
      <c r="J3486" s="6">
        <v>255000</v>
      </c>
      <c r="K3486" s="3"/>
      <c r="L3486" s="3"/>
      <c r="M3486" s="3"/>
    </row>
    <row r="3487" spans="1:13" s="1" customFormat="1" ht="14.9" customHeight="1" x14ac:dyDescent="0.2">
      <c r="A3487" s="3" t="s">
        <v>128</v>
      </c>
      <c r="B3487" s="3" t="s">
        <v>11892</v>
      </c>
      <c r="C3487" s="4">
        <v>43340</v>
      </c>
      <c r="D3487" s="3" t="s">
        <v>11889</v>
      </c>
      <c r="E3487" s="5">
        <v>0</v>
      </c>
      <c r="F3487" s="3" t="s">
        <v>11893</v>
      </c>
      <c r="G3487" s="3" t="s">
        <v>11891</v>
      </c>
      <c r="H3487" s="4">
        <v>46159</v>
      </c>
      <c r="I3487" s="3" t="s">
        <v>27</v>
      </c>
      <c r="J3487" s="6">
        <v>330000</v>
      </c>
      <c r="K3487" s="3"/>
      <c r="L3487" s="3"/>
      <c r="M3487" s="3"/>
    </row>
    <row r="3488" spans="1:13" s="1" customFormat="1" ht="14.9" customHeight="1" x14ac:dyDescent="0.2">
      <c r="A3488" s="3" t="s">
        <v>128</v>
      </c>
      <c r="B3488" s="3" t="s">
        <v>11894</v>
      </c>
      <c r="C3488" s="4">
        <v>43340</v>
      </c>
      <c r="D3488" s="3" t="s">
        <v>11889</v>
      </c>
      <c r="E3488" s="5">
        <v>0</v>
      </c>
      <c r="F3488" s="3" t="s">
        <v>11895</v>
      </c>
      <c r="G3488" s="3" t="s">
        <v>11891</v>
      </c>
      <c r="H3488" s="4">
        <v>46159</v>
      </c>
      <c r="I3488" s="3" t="s">
        <v>27</v>
      </c>
      <c r="J3488" s="6">
        <v>330000</v>
      </c>
      <c r="K3488" s="3"/>
      <c r="L3488" s="3"/>
      <c r="M3488" s="3"/>
    </row>
    <row r="3489" spans="1:13" s="1" customFormat="1" ht="14.9" customHeight="1" x14ac:dyDescent="0.2">
      <c r="A3489" s="3" t="s">
        <v>128</v>
      </c>
      <c r="B3489" s="3" t="s">
        <v>11118</v>
      </c>
      <c r="C3489" s="4">
        <v>45824</v>
      </c>
      <c r="D3489" s="3" t="s">
        <v>11116</v>
      </c>
      <c r="E3489" s="5">
        <v>55370</v>
      </c>
      <c r="F3489" s="3" t="s">
        <v>11119</v>
      </c>
      <c r="G3489" s="3" t="s">
        <v>1429</v>
      </c>
      <c r="H3489" s="4">
        <v>45824</v>
      </c>
      <c r="I3489" s="3" t="s">
        <v>27</v>
      </c>
      <c r="J3489" s="6">
        <v>113000</v>
      </c>
      <c r="K3489" s="3"/>
      <c r="L3489" s="3"/>
      <c r="M3489" s="3"/>
    </row>
    <row r="3490" spans="1:13" s="1" customFormat="1" ht="14.9" customHeight="1" x14ac:dyDescent="0.2">
      <c r="A3490" s="3" t="s">
        <v>128</v>
      </c>
      <c r="B3490" s="3" t="s">
        <v>6824</v>
      </c>
      <c r="C3490" s="4">
        <v>45658</v>
      </c>
      <c r="D3490" s="3" t="s">
        <v>6825</v>
      </c>
      <c r="E3490" s="5">
        <v>22954</v>
      </c>
      <c r="F3490" s="3" t="s">
        <v>6826</v>
      </c>
      <c r="G3490" s="3" t="s">
        <v>57</v>
      </c>
      <c r="H3490" s="4">
        <v>45658</v>
      </c>
      <c r="I3490" s="3" t="s">
        <v>27</v>
      </c>
      <c r="J3490" s="6">
        <v>55000</v>
      </c>
      <c r="K3490" s="3"/>
      <c r="L3490" s="3"/>
      <c r="M3490" s="3"/>
    </row>
    <row r="3491" spans="1:13" s="1" customFormat="1" ht="14.9" customHeight="1" x14ac:dyDescent="0.2">
      <c r="A3491" s="3" t="s">
        <v>128</v>
      </c>
      <c r="B3491" s="3" t="s">
        <v>3533</v>
      </c>
      <c r="C3491" s="4">
        <v>45170</v>
      </c>
      <c r="D3491" s="3" t="s">
        <v>3534</v>
      </c>
      <c r="E3491" s="5">
        <v>38614.129999999997</v>
      </c>
      <c r="F3491" s="3" t="s">
        <v>3535</v>
      </c>
      <c r="G3491" s="3" t="s">
        <v>57</v>
      </c>
      <c r="H3491" s="4">
        <v>45170</v>
      </c>
      <c r="I3491" s="3" t="s">
        <v>27</v>
      </c>
      <c r="J3491" s="6">
        <v>85000</v>
      </c>
      <c r="K3491" s="3"/>
      <c r="L3491" s="3"/>
      <c r="M3491" s="3"/>
    </row>
    <row r="3492" spans="1:13" s="1" customFormat="1" ht="14.9" customHeight="1" x14ac:dyDescent="0.2">
      <c r="A3492" s="3" t="s">
        <v>128</v>
      </c>
      <c r="B3492" s="3" t="s">
        <v>224</v>
      </c>
      <c r="C3492" s="4">
        <v>45061</v>
      </c>
      <c r="D3492" s="3" t="s">
        <v>225</v>
      </c>
      <c r="E3492" s="5">
        <v>23814.78</v>
      </c>
      <c r="F3492" s="3" t="s">
        <v>226</v>
      </c>
      <c r="G3492" s="3" t="s">
        <v>227</v>
      </c>
      <c r="H3492" s="4">
        <v>45061</v>
      </c>
      <c r="I3492" s="3" t="s">
        <v>27</v>
      </c>
      <c r="J3492" s="6">
        <v>58000</v>
      </c>
      <c r="K3492" s="3"/>
      <c r="L3492" s="3"/>
      <c r="M3492" s="3"/>
    </row>
    <row r="3493" spans="1:13" s="1" customFormat="1" ht="14.9" customHeight="1" x14ac:dyDescent="0.2">
      <c r="A3493" s="3" t="s">
        <v>128</v>
      </c>
      <c r="B3493" s="3" t="s">
        <v>2616</v>
      </c>
      <c r="C3493" s="4">
        <v>43740</v>
      </c>
      <c r="D3493" s="3" t="s">
        <v>2617</v>
      </c>
      <c r="E3493" s="5">
        <v>21806.3</v>
      </c>
      <c r="F3493" s="3" t="s">
        <v>2618</v>
      </c>
      <c r="G3493" s="3" t="s">
        <v>2619</v>
      </c>
      <c r="H3493" s="4">
        <v>43740</v>
      </c>
      <c r="I3493" s="3" t="s">
        <v>27</v>
      </c>
      <c r="J3493" s="6">
        <v>53000</v>
      </c>
      <c r="K3493" s="3"/>
      <c r="L3493" s="3"/>
      <c r="M3493" s="3"/>
    </row>
    <row r="3494" spans="1:13" s="1" customFormat="1" ht="14.9" customHeight="1" x14ac:dyDescent="0.2">
      <c r="A3494" s="3" t="s">
        <v>128</v>
      </c>
      <c r="B3494" s="3" t="s">
        <v>4808</v>
      </c>
      <c r="C3494" s="4">
        <v>43740</v>
      </c>
      <c r="D3494" s="3" t="s">
        <v>4809</v>
      </c>
      <c r="E3494" s="5">
        <v>4131.72</v>
      </c>
      <c r="F3494" s="3" t="s">
        <v>4810</v>
      </c>
      <c r="G3494" s="3" t="s">
        <v>57</v>
      </c>
      <c r="H3494" s="4">
        <v>43740</v>
      </c>
      <c r="I3494" s="3" t="s">
        <v>27</v>
      </c>
      <c r="J3494" s="6">
        <v>50500</v>
      </c>
      <c r="K3494" s="3"/>
      <c r="L3494" s="3"/>
      <c r="M3494" s="3"/>
    </row>
    <row r="3495" spans="1:13" s="1" customFormat="1" ht="14.9" customHeight="1" x14ac:dyDescent="0.2">
      <c r="A3495" s="3" t="s">
        <v>128</v>
      </c>
      <c r="B3495" s="3" t="s">
        <v>6187</v>
      </c>
      <c r="C3495" s="4">
        <v>41519</v>
      </c>
      <c r="D3495" s="3" t="s">
        <v>6188</v>
      </c>
      <c r="E3495" s="5">
        <v>16243.5</v>
      </c>
      <c r="F3495" s="3" t="s">
        <v>6189</v>
      </c>
      <c r="G3495" s="3" t="s">
        <v>6190</v>
      </c>
      <c r="H3495" s="4">
        <v>41519</v>
      </c>
      <c r="I3495" s="3" t="s">
        <v>27</v>
      </c>
      <c r="J3495" s="6">
        <v>36750</v>
      </c>
      <c r="K3495" s="3"/>
      <c r="L3495" s="3"/>
      <c r="M3495" s="3"/>
    </row>
    <row r="3496" spans="1:13" s="1" customFormat="1" ht="14.9" customHeight="1" x14ac:dyDescent="0.2">
      <c r="A3496" s="3" t="s">
        <v>128</v>
      </c>
      <c r="B3496" s="3" t="s">
        <v>5055</v>
      </c>
      <c r="C3496" s="4">
        <v>41519</v>
      </c>
      <c r="D3496" s="3" t="s">
        <v>5056</v>
      </c>
      <c r="E3496" s="5">
        <v>16575</v>
      </c>
      <c r="F3496" s="3" t="s">
        <v>5057</v>
      </c>
      <c r="G3496" s="3" t="s">
        <v>5058</v>
      </c>
      <c r="H3496" s="4">
        <v>45992</v>
      </c>
      <c r="I3496" s="3" t="s">
        <v>27</v>
      </c>
      <c r="J3496" s="6">
        <v>37500</v>
      </c>
      <c r="K3496" s="3"/>
      <c r="L3496" s="3"/>
      <c r="M3496" s="3"/>
    </row>
    <row r="3497" spans="1:13" s="1" customFormat="1" ht="14.9" customHeight="1" x14ac:dyDescent="0.2">
      <c r="A3497" s="3" t="s">
        <v>128</v>
      </c>
      <c r="B3497" s="3" t="s">
        <v>5059</v>
      </c>
      <c r="C3497" s="4">
        <v>41519</v>
      </c>
      <c r="D3497" s="3" t="s">
        <v>5056</v>
      </c>
      <c r="E3497" s="5">
        <v>17017</v>
      </c>
      <c r="F3497" s="3" t="s">
        <v>5060</v>
      </c>
      <c r="G3497" s="3" t="s">
        <v>5058</v>
      </c>
      <c r="H3497" s="4">
        <v>44377</v>
      </c>
      <c r="I3497" s="3" t="s">
        <v>5061</v>
      </c>
      <c r="J3497" s="6">
        <v>38500</v>
      </c>
      <c r="K3497" s="3"/>
      <c r="L3497" s="3"/>
      <c r="M3497" s="3"/>
    </row>
    <row r="3498" spans="1:13" s="1" customFormat="1" ht="14.9" customHeight="1" x14ac:dyDescent="0.2">
      <c r="A3498" s="3" t="s">
        <v>128</v>
      </c>
      <c r="B3498" s="3" t="s">
        <v>11050</v>
      </c>
      <c r="C3498" s="4">
        <v>41214</v>
      </c>
      <c r="D3498" s="3" t="s">
        <v>11051</v>
      </c>
      <c r="E3498" s="5">
        <v>800</v>
      </c>
      <c r="F3498" s="3" t="s">
        <v>11052</v>
      </c>
      <c r="G3498" s="3" t="s">
        <v>57</v>
      </c>
      <c r="H3498" s="4">
        <v>46113</v>
      </c>
      <c r="I3498" s="3" t="s">
        <v>27</v>
      </c>
      <c r="J3498" s="6">
        <v>13250</v>
      </c>
      <c r="K3498" s="3"/>
      <c r="L3498" s="3" t="s">
        <v>16267</v>
      </c>
      <c r="M3498" s="3"/>
    </row>
    <row r="3499" spans="1:13" s="1" customFormat="1" ht="14.9" customHeight="1" x14ac:dyDescent="0.2">
      <c r="A3499" s="3" t="s">
        <v>128</v>
      </c>
      <c r="B3499" s="3" t="s">
        <v>3954</v>
      </c>
      <c r="C3499" s="4">
        <v>41214</v>
      </c>
      <c r="D3499" s="3" t="s">
        <v>3955</v>
      </c>
      <c r="E3499" s="5">
        <v>800</v>
      </c>
      <c r="F3499" s="3" t="s">
        <v>3956</v>
      </c>
      <c r="G3499" s="3" t="s">
        <v>57</v>
      </c>
      <c r="H3499" s="4">
        <v>44682</v>
      </c>
      <c r="I3499" s="3" t="s">
        <v>27</v>
      </c>
      <c r="J3499" s="6">
        <v>12750</v>
      </c>
      <c r="K3499" s="3"/>
      <c r="L3499" s="3" t="s">
        <v>16267</v>
      </c>
      <c r="M3499" s="3"/>
    </row>
    <row r="3500" spans="1:13" s="1" customFormat="1" ht="14.9" customHeight="1" x14ac:dyDescent="0.2">
      <c r="A3500" s="3" t="s">
        <v>128</v>
      </c>
      <c r="B3500" s="3" t="s">
        <v>14670</v>
      </c>
      <c r="C3500" s="4">
        <v>45212</v>
      </c>
      <c r="D3500" s="3" t="s">
        <v>14671</v>
      </c>
      <c r="E3500" s="5">
        <v>15580.5</v>
      </c>
      <c r="F3500" s="3" t="s">
        <v>14672</v>
      </c>
      <c r="G3500" s="3" t="s">
        <v>14673</v>
      </c>
      <c r="H3500" s="4">
        <v>45212</v>
      </c>
      <c r="I3500" s="3" t="s">
        <v>27</v>
      </c>
      <c r="J3500" s="6">
        <v>35250</v>
      </c>
      <c r="K3500" s="3"/>
      <c r="L3500" s="3"/>
      <c r="M3500" s="3"/>
    </row>
    <row r="3501" spans="1:13" s="1" customFormat="1" ht="14.9" customHeight="1" x14ac:dyDescent="0.2">
      <c r="A3501" s="3" t="s">
        <v>128</v>
      </c>
      <c r="B3501" s="3" t="s">
        <v>5533</v>
      </c>
      <c r="C3501" s="4">
        <v>45656</v>
      </c>
      <c r="D3501" s="3" t="s">
        <v>5534</v>
      </c>
      <c r="E3501" s="5">
        <v>36061.129999999997</v>
      </c>
      <c r="F3501" s="3" t="s">
        <v>5535</v>
      </c>
      <c r="G3501" s="3" t="s">
        <v>57</v>
      </c>
      <c r="H3501" s="4">
        <v>45656</v>
      </c>
      <c r="I3501" s="3" t="s">
        <v>27</v>
      </c>
      <c r="J3501" s="6">
        <v>78500</v>
      </c>
      <c r="K3501" s="3"/>
      <c r="L3501" s="3"/>
      <c r="M3501" s="3"/>
    </row>
    <row r="3502" spans="1:13" s="1" customFormat="1" ht="14.9" customHeight="1" x14ac:dyDescent="0.2">
      <c r="A3502" s="3" t="s">
        <v>128</v>
      </c>
      <c r="B3502" s="3" t="s">
        <v>5390</v>
      </c>
      <c r="C3502" s="4">
        <v>45824</v>
      </c>
      <c r="D3502" s="3" t="s">
        <v>5391</v>
      </c>
      <c r="E3502" s="5">
        <v>73010</v>
      </c>
      <c r="F3502" s="3" t="s">
        <v>5392</v>
      </c>
      <c r="G3502" s="3" t="s">
        <v>5393</v>
      </c>
      <c r="H3502" s="4">
        <v>45824</v>
      </c>
      <c r="I3502" s="3" t="s">
        <v>27</v>
      </c>
      <c r="J3502" s="6">
        <v>149000</v>
      </c>
      <c r="K3502" s="3"/>
      <c r="L3502" s="3"/>
      <c r="M3502" s="3"/>
    </row>
    <row r="3503" spans="1:13" s="1" customFormat="1" ht="14.9" customHeight="1" x14ac:dyDescent="0.2">
      <c r="A3503" s="3" t="s">
        <v>128</v>
      </c>
      <c r="B3503" s="3" t="s">
        <v>5394</v>
      </c>
      <c r="C3503" s="4">
        <v>45824</v>
      </c>
      <c r="D3503" s="3" t="s">
        <v>5391</v>
      </c>
      <c r="E3503" s="5">
        <v>107800</v>
      </c>
      <c r="F3503" s="3" t="s">
        <v>5395</v>
      </c>
      <c r="G3503" s="3" t="s">
        <v>5393</v>
      </c>
      <c r="H3503" s="4">
        <v>45824</v>
      </c>
      <c r="I3503" s="3" t="s">
        <v>27</v>
      </c>
      <c r="J3503" s="6">
        <v>220000</v>
      </c>
      <c r="K3503" s="3"/>
      <c r="L3503" s="3"/>
      <c r="M3503" s="3"/>
    </row>
    <row r="3504" spans="1:13" s="1" customFormat="1" ht="14.9" customHeight="1" x14ac:dyDescent="0.2">
      <c r="A3504" s="3" t="s">
        <v>128</v>
      </c>
      <c r="B3504" s="3" t="s">
        <v>5135</v>
      </c>
      <c r="C3504" s="4">
        <v>45338</v>
      </c>
      <c r="D3504" s="3" t="s">
        <v>5136</v>
      </c>
      <c r="E3504" s="5">
        <v>916.91</v>
      </c>
      <c r="F3504" s="3" t="s">
        <v>5137</v>
      </c>
      <c r="G3504" s="3" t="s">
        <v>57</v>
      </c>
      <c r="H3504" s="4">
        <v>45505</v>
      </c>
      <c r="I3504" s="3" t="s">
        <v>27</v>
      </c>
      <c r="J3504" s="6">
        <v>12500</v>
      </c>
      <c r="K3504" s="3"/>
      <c r="L3504" s="3"/>
      <c r="M3504" s="3"/>
    </row>
    <row r="3505" spans="1:13" s="1" customFormat="1" ht="14.9" customHeight="1" x14ac:dyDescent="0.2">
      <c r="A3505" s="3" t="s">
        <v>128</v>
      </c>
      <c r="B3505" s="3" t="s">
        <v>10383</v>
      </c>
      <c r="C3505" s="4">
        <v>45338</v>
      </c>
      <c r="D3505" s="3" t="s">
        <v>10384</v>
      </c>
      <c r="E3505" s="5">
        <v>800</v>
      </c>
      <c r="F3505" s="3" t="s">
        <v>10385</v>
      </c>
      <c r="G3505" s="3" t="s">
        <v>10386</v>
      </c>
      <c r="H3505" s="4">
        <v>45505</v>
      </c>
      <c r="I3505" s="3" t="s">
        <v>27</v>
      </c>
      <c r="J3505" s="6">
        <v>13000</v>
      </c>
      <c r="K3505" s="3"/>
      <c r="L3505" s="3" t="s">
        <v>16267</v>
      </c>
      <c r="M3505" s="3"/>
    </row>
    <row r="3506" spans="1:13" s="1" customFormat="1" ht="14.9" customHeight="1" x14ac:dyDescent="0.2">
      <c r="A3506" s="3" t="s">
        <v>128</v>
      </c>
      <c r="B3506" s="3" t="s">
        <v>13565</v>
      </c>
      <c r="C3506" s="4">
        <v>44099</v>
      </c>
      <c r="D3506" s="3" t="s">
        <v>13566</v>
      </c>
      <c r="E3506" s="5">
        <v>66640</v>
      </c>
      <c r="F3506" s="3" t="s">
        <v>13567</v>
      </c>
      <c r="G3506" s="3" t="s">
        <v>57</v>
      </c>
      <c r="H3506" s="4">
        <v>44099</v>
      </c>
      <c r="I3506" s="3" t="s">
        <v>27</v>
      </c>
      <c r="J3506" s="6">
        <v>136000</v>
      </c>
      <c r="K3506" s="3"/>
      <c r="L3506" s="3"/>
      <c r="M3506" s="3"/>
    </row>
    <row r="3507" spans="1:13" s="1" customFormat="1" ht="14.9" customHeight="1" x14ac:dyDescent="0.2">
      <c r="A3507" s="3" t="s">
        <v>128</v>
      </c>
      <c r="B3507" s="3" t="s">
        <v>14118</v>
      </c>
      <c r="C3507" s="4">
        <v>44099</v>
      </c>
      <c r="D3507" s="3" t="s">
        <v>14119</v>
      </c>
      <c r="E3507" s="5">
        <v>66150</v>
      </c>
      <c r="F3507" s="3" t="s">
        <v>14120</v>
      </c>
      <c r="G3507" s="3" t="s">
        <v>14121</v>
      </c>
      <c r="H3507" s="4">
        <v>45215</v>
      </c>
      <c r="I3507" s="3" t="s">
        <v>27</v>
      </c>
      <c r="J3507" s="6">
        <v>135000</v>
      </c>
      <c r="K3507" s="3"/>
      <c r="L3507" s="3"/>
      <c r="M3507" s="3"/>
    </row>
    <row r="3508" spans="1:13" s="1" customFormat="1" ht="14.9" customHeight="1" x14ac:dyDescent="0.2">
      <c r="A3508" s="3" t="s">
        <v>128</v>
      </c>
      <c r="B3508" s="3" t="s">
        <v>4802</v>
      </c>
      <c r="C3508" s="4">
        <v>45369</v>
      </c>
      <c r="D3508" s="3" t="s">
        <v>4797</v>
      </c>
      <c r="E3508" s="5">
        <v>313852.5</v>
      </c>
      <c r="F3508" s="3" t="s">
        <v>4803</v>
      </c>
      <c r="G3508" s="3" t="s">
        <v>4571</v>
      </c>
      <c r="H3508" s="4">
        <v>45369</v>
      </c>
      <c r="I3508" s="3" t="s">
        <v>27</v>
      </c>
      <c r="J3508" s="6">
        <v>615000</v>
      </c>
      <c r="K3508" s="3"/>
      <c r="L3508" s="3"/>
      <c r="M3508" s="3"/>
    </row>
    <row r="3509" spans="1:13" s="1" customFormat="1" ht="14.9" customHeight="1" x14ac:dyDescent="0.2">
      <c r="A3509" s="3" t="s">
        <v>128</v>
      </c>
      <c r="B3509" s="3" t="s">
        <v>5357</v>
      </c>
      <c r="C3509" s="4">
        <v>41677</v>
      </c>
      <c r="D3509" s="3" t="s">
        <v>5358</v>
      </c>
      <c r="E3509" s="5">
        <v>42443.63</v>
      </c>
      <c r="F3509" s="3" t="s">
        <v>5359</v>
      </c>
      <c r="G3509" s="3" t="s">
        <v>5360</v>
      </c>
      <c r="H3509" s="4">
        <v>45636</v>
      </c>
      <c r="I3509" s="3" t="s">
        <v>27</v>
      </c>
      <c r="J3509" s="6">
        <v>93000</v>
      </c>
      <c r="K3509" s="3"/>
      <c r="L3509" s="3"/>
      <c r="M3509" s="3"/>
    </row>
    <row r="3510" spans="1:13" s="1" customFormat="1" ht="14.9" customHeight="1" x14ac:dyDescent="0.2">
      <c r="A3510" s="3" t="s">
        <v>128</v>
      </c>
      <c r="B3510" s="3" t="s">
        <v>13066</v>
      </c>
      <c r="C3510" s="4">
        <v>43349</v>
      </c>
      <c r="D3510" s="3" t="s">
        <v>13064</v>
      </c>
      <c r="E3510" s="5">
        <v>159250</v>
      </c>
      <c r="F3510" s="3" t="s">
        <v>13067</v>
      </c>
      <c r="G3510" s="3" t="s">
        <v>195</v>
      </c>
      <c r="H3510" s="4">
        <v>43349</v>
      </c>
      <c r="I3510" s="3" t="s">
        <v>27</v>
      </c>
      <c r="J3510" s="6">
        <v>325000</v>
      </c>
      <c r="K3510" s="3"/>
      <c r="L3510" s="3"/>
      <c r="M3510" s="3"/>
    </row>
    <row r="3511" spans="1:13" s="1" customFormat="1" ht="14.9" customHeight="1" x14ac:dyDescent="0.2">
      <c r="A3511" s="3" t="s">
        <v>128</v>
      </c>
      <c r="B3511" s="3" t="s">
        <v>12598</v>
      </c>
      <c r="C3511" s="4">
        <v>43325</v>
      </c>
      <c r="D3511" s="3" t="s">
        <v>12599</v>
      </c>
      <c r="E3511" s="5">
        <v>117110</v>
      </c>
      <c r="F3511" s="3" t="s">
        <v>12600</v>
      </c>
      <c r="G3511" s="3" t="s">
        <v>12601</v>
      </c>
      <c r="H3511" s="4">
        <v>43325</v>
      </c>
      <c r="I3511" s="3" t="s">
        <v>27</v>
      </c>
      <c r="J3511" s="6">
        <v>239000</v>
      </c>
      <c r="K3511" s="3"/>
      <c r="L3511" s="3"/>
      <c r="M3511" s="3"/>
    </row>
    <row r="3512" spans="1:13" s="1" customFormat="1" ht="14.9" customHeight="1" x14ac:dyDescent="0.2">
      <c r="A3512" s="3" t="s">
        <v>128</v>
      </c>
      <c r="B3512" s="3" t="s">
        <v>12479</v>
      </c>
      <c r="C3512" s="4">
        <v>43768</v>
      </c>
      <c r="D3512" s="3" t="s">
        <v>12480</v>
      </c>
      <c r="E3512" s="5">
        <v>36380.25</v>
      </c>
      <c r="F3512" s="3" t="s">
        <v>12481</v>
      </c>
      <c r="G3512" s="3" t="s">
        <v>12482</v>
      </c>
      <c r="H3512" s="4">
        <v>45279</v>
      </c>
      <c r="I3512" s="3" t="s">
        <v>27</v>
      </c>
      <c r="J3512" s="6">
        <v>80000</v>
      </c>
      <c r="K3512" s="3"/>
      <c r="L3512" s="3"/>
      <c r="M3512" s="3"/>
    </row>
    <row r="3513" spans="1:13" s="1" customFormat="1" ht="14.9" customHeight="1" x14ac:dyDescent="0.2">
      <c r="A3513" s="3" t="s">
        <v>128</v>
      </c>
      <c r="B3513" s="3" t="s">
        <v>970</v>
      </c>
      <c r="C3513" s="4">
        <v>42563</v>
      </c>
      <c r="D3513" s="3" t="s">
        <v>971</v>
      </c>
      <c r="E3513" s="5">
        <v>153125</v>
      </c>
      <c r="F3513" s="3" t="s">
        <v>972</v>
      </c>
      <c r="G3513" s="3" t="s">
        <v>973</v>
      </c>
      <c r="H3513" s="4">
        <v>43474</v>
      </c>
      <c r="I3513" s="3" t="s">
        <v>27</v>
      </c>
      <c r="J3513" s="6">
        <v>312500</v>
      </c>
      <c r="K3513" s="3"/>
      <c r="L3513" s="3"/>
      <c r="M3513" s="3"/>
    </row>
    <row r="3514" spans="1:13" s="1" customFormat="1" ht="14.9" customHeight="1" x14ac:dyDescent="0.2">
      <c r="A3514" s="3" t="s">
        <v>128</v>
      </c>
      <c r="B3514" s="3" t="s">
        <v>5680</v>
      </c>
      <c r="C3514" s="4">
        <v>42563</v>
      </c>
      <c r="D3514" s="3" t="s">
        <v>5681</v>
      </c>
      <c r="E3514" s="5">
        <v>65170</v>
      </c>
      <c r="F3514" s="3" t="s">
        <v>5682</v>
      </c>
      <c r="G3514" s="3" t="s">
        <v>5683</v>
      </c>
      <c r="H3514" s="4">
        <v>43435</v>
      </c>
      <c r="I3514" s="3" t="s">
        <v>27</v>
      </c>
      <c r="J3514" s="6">
        <v>133000</v>
      </c>
      <c r="K3514" s="3"/>
      <c r="L3514" s="3"/>
      <c r="M3514" s="3"/>
    </row>
    <row r="3515" spans="1:13" s="1" customFormat="1" ht="14.9" customHeight="1" x14ac:dyDescent="0.2">
      <c r="A3515" s="3" t="s">
        <v>128</v>
      </c>
      <c r="B3515" s="3" t="s">
        <v>4215</v>
      </c>
      <c r="C3515" s="4">
        <v>42401</v>
      </c>
      <c r="D3515" s="3" t="s">
        <v>4216</v>
      </c>
      <c r="E3515" s="5">
        <v>78400</v>
      </c>
      <c r="F3515" s="3" t="s">
        <v>4217</v>
      </c>
      <c r="G3515" s="3" t="s">
        <v>57</v>
      </c>
      <c r="H3515" s="4">
        <v>44407</v>
      </c>
      <c r="I3515" s="3" t="s">
        <v>27</v>
      </c>
      <c r="J3515" s="6">
        <v>160000</v>
      </c>
      <c r="K3515" s="3"/>
      <c r="L3515" s="3"/>
      <c r="M3515" s="3"/>
    </row>
    <row r="3516" spans="1:13" s="1" customFormat="1" ht="14.9" customHeight="1" x14ac:dyDescent="0.2">
      <c r="A3516" s="3" t="s">
        <v>128</v>
      </c>
      <c r="B3516" s="3" t="s">
        <v>5361</v>
      </c>
      <c r="C3516" s="4">
        <v>45636</v>
      </c>
      <c r="D3516" s="3" t="s">
        <v>5358</v>
      </c>
      <c r="E3516" s="5">
        <v>124950</v>
      </c>
      <c r="F3516" s="3" t="s">
        <v>5362</v>
      </c>
      <c r="G3516" s="3" t="s">
        <v>5360</v>
      </c>
      <c r="H3516" s="4">
        <v>45636</v>
      </c>
      <c r="I3516" s="3" t="s">
        <v>27</v>
      </c>
      <c r="J3516" s="6">
        <v>255000</v>
      </c>
      <c r="K3516" s="3"/>
      <c r="L3516" s="3"/>
      <c r="M3516" s="3"/>
    </row>
    <row r="3517" spans="1:13" s="1" customFormat="1" ht="14.9" customHeight="1" x14ac:dyDescent="0.2">
      <c r="A3517" s="3" t="s">
        <v>128</v>
      </c>
      <c r="B3517" s="3" t="s">
        <v>11399</v>
      </c>
      <c r="C3517" s="4">
        <v>43374</v>
      </c>
      <c r="D3517" s="3" t="s">
        <v>11396</v>
      </c>
      <c r="E3517" s="5">
        <v>1768</v>
      </c>
      <c r="F3517" s="3" t="s">
        <v>11400</v>
      </c>
      <c r="G3517" s="3" t="s">
        <v>4801</v>
      </c>
      <c r="H3517" s="4">
        <v>45425</v>
      </c>
      <c r="I3517" s="3" t="s">
        <v>174</v>
      </c>
      <c r="J3517" s="6">
        <v>4000</v>
      </c>
      <c r="K3517" s="3"/>
      <c r="L3517" s="3"/>
      <c r="M3517" s="3"/>
    </row>
    <row r="3518" spans="1:13" s="1" customFormat="1" ht="14.9" customHeight="1" x14ac:dyDescent="0.2">
      <c r="A3518" s="3" t="s">
        <v>128</v>
      </c>
      <c r="B3518" s="3" t="s">
        <v>13068</v>
      </c>
      <c r="C3518" s="4">
        <v>43374</v>
      </c>
      <c r="D3518" s="3" t="s">
        <v>13064</v>
      </c>
      <c r="E3518" s="5">
        <v>4420</v>
      </c>
      <c r="F3518" s="3" t="s">
        <v>13069</v>
      </c>
      <c r="G3518" s="3" t="s">
        <v>195</v>
      </c>
      <c r="H3518" s="4">
        <v>43378</v>
      </c>
      <c r="I3518" s="3" t="s">
        <v>174</v>
      </c>
      <c r="J3518" s="6">
        <v>10000</v>
      </c>
      <c r="K3518" s="3"/>
      <c r="L3518" s="3"/>
      <c r="M3518" s="3"/>
    </row>
    <row r="3519" spans="1:13" s="1" customFormat="1" ht="14.9" customHeight="1" x14ac:dyDescent="0.2">
      <c r="A3519" s="3" t="s">
        <v>128</v>
      </c>
      <c r="B3519" s="3" t="s">
        <v>13070</v>
      </c>
      <c r="C3519" s="4">
        <v>43374</v>
      </c>
      <c r="D3519" s="3" t="s">
        <v>13064</v>
      </c>
      <c r="E3519" s="5">
        <v>8950.5</v>
      </c>
      <c r="F3519" s="3" t="s">
        <v>13071</v>
      </c>
      <c r="G3519" s="3" t="s">
        <v>195</v>
      </c>
      <c r="H3519" s="4">
        <v>43378</v>
      </c>
      <c r="I3519" s="3" t="s">
        <v>174</v>
      </c>
      <c r="J3519" s="6">
        <v>20250</v>
      </c>
      <c r="K3519" s="3"/>
      <c r="L3519" s="3"/>
      <c r="M3519" s="3"/>
    </row>
    <row r="3520" spans="1:13" s="1" customFormat="1" ht="14.9" customHeight="1" x14ac:dyDescent="0.2">
      <c r="A3520" s="3" t="s">
        <v>128</v>
      </c>
      <c r="B3520" s="3" t="s">
        <v>11401</v>
      </c>
      <c r="C3520" s="4">
        <v>43374</v>
      </c>
      <c r="D3520" s="3" t="s">
        <v>11396</v>
      </c>
      <c r="E3520" s="5">
        <v>4243.2</v>
      </c>
      <c r="F3520" s="3" t="s">
        <v>11402</v>
      </c>
      <c r="G3520" s="3" t="s">
        <v>4801</v>
      </c>
      <c r="H3520" s="4">
        <v>45425</v>
      </c>
      <c r="I3520" s="3" t="s">
        <v>174</v>
      </c>
      <c r="J3520" s="6">
        <v>9600</v>
      </c>
      <c r="K3520" s="3"/>
      <c r="L3520" s="3"/>
      <c r="M3520" s="3"/>
    </row>
    <row r="3521" spans="1:13" s="1" customFormat="1" ht="14.9" customHeight="1" x14ac:dyDescent="0.2">
      <c r="A3521" s="3" t="s">
        <v>128</v>
      </c>
      <c r="B3521" s="3" t="s">
        <v>13072</v>
      </c>
      <c r="C3521" s="4">
        <v>43374</v>
      </c>
      <c r="D3521" s="3" t="s">
        <v>13064</v>
      </c>
      <c r="E3521" s="5">
        <v>13039</v>
      </c>
      <c r="F3521" s="3" t="s">
        <v>13073</v>
      </c>
      <c r="G3521" s="3" t="s">
        <v>195</v>
      </c>
      <c r="H3521" s="4">
        <v>43374</v>
      </c>
      <c r="I3521" s="3" t="s">
        <v>174</v>
      </c>
      <c r="J3521" s="6">
        <v>29500</v>
      </c>
      <c r="K3521" s="3"/>
      <c r="L3521" s="3"/>
      <c r="M3521" s="3"/>
    </row>
    <row r="3522" spans="1:13" s="1" customFormat="1" ht="14.9" customHeight="1" x14ac:dyDescent="0.2">
      <c r="A3522" s="3" t="s">
        <v>128</v>
      </c>
      <c r="B3522" s="3" t="s">
        <v>11403</v>
      </c>
      <c r="C3522" s="4">
        <v>45036</v>
      </c>
      <c r="D3522" s="3" t="s">
        <v>11396</v>
      </c>
      <c r="E3522" s="5">
        <v>176.8</v>
      </c>
      <c r="F3522" s="3" t="s">
        <v>11404</v>
      </c>
      <c r="G3522" s="3" t="s">
        <v>4801</v>
      </c>
      <c r="H3522" s="4">
        <v>45425</v>
      </c>
      <c r="I3522" s="3" t="s">
        <v>174</v>
      </c>
      <c r="J3522" s="6">
        <v>400</v>
      </c>
      <c r="K3522" s="3"/>
      <c r="L3522" s="3"/>
      <c r="M3522" s="3"/>
    </row>
    <row r="3523" spans="1:13" s="1" customFormat="1" ht="14.9" customHeight="1" x14ac:dyDescent="0.2">
      <c r="A3523" s="3" t="s">
        <v>128</v>
      </c>
      <c r="B3523" s="3" t="s">
        <v>12602</v>
      </c>
      <c r="C3523" s="4">
        <v>45036</v>
      </c>
      <c r="D3523" s="3" t="s">
        <v>12599</v>
      </c>
      <c r="E3523" s="5">
        <v>884</v>
      </c>
      <c r="F3523" s="3" t="s">
        <v>12603</v>
      </c>
      <c r="G3523" s="3" t="s">
        <v>12601</v>
      </c>
      <c r="H3523" s="4">
        <v>45036</v>
      </c>
      <c r="I3523" s="3" t="s">
        <v>174</v>
      </c>
      <c r="J3523" s="6">
        <v>2000</v>
      </c>
      <c r="K3523" s="3"/>
      <c r="L3523" s="3"/>
      <c r="M3523" s="3"/>
    </row>
    <row r="3524" spans="1:13" s="1" customFormat="1" ht="14.9" customHeight="1" x14ac:dyDescent="0.2">
      <c r="A3524" s="3" t="s">
        <v>128</v>
      </c>
      <c r="B3524" s="3" t="s">
        <v>14227</v>
      </c>
      <c r="C3524" s="4">
        <v>39777</v>
      </c>
      <c r="D3524" s="3" t="s">
        <v>14224</v>
      </c>
      <c r="E3524" s="5">
        <v>3371.2</v>
      </c>
      <c r="F3524" s="3" t="s">
        <v>14228</v>
      </c>
      <c r="G3524" s="3" t="s">
        <v>14226</v>
      </c>
      <c r="H3524" s="4">
        <v>45073</v>
      </c>
      <c r="I3524" s="3" t="s">
        <v>147</v>
      </c>
      <c r="J3524" s="6">
        <v>8600</v>
      </c>
      <c r="K3524" s="3" t="s">
        <v>16267</v>
      </c>
      <c r="L3524" s="3"/>
      <c r="M3524" s="3"/>
    </row>
    <row r="3525" spans="1:13" s="1" customFormat="1" ht="14.9" customHeight="1" x14ac:dyDescent="0.2">
      <c r="A3525" s="3" t="s">
        <v>128</v>
      </c>
      <c r="B3525" s="3" t="s">
        <v>13074</v>
      </c>
      <c r="C3525" s="4">
        <v>39981</v>
      </c>
      <c r="D3525" s="3" t="s">
        <v>13064</v>
      </c>
      <c r="E3525" s="5">
        <v>312048.75</v>
      </c>
      <c r="F3525" s="3" t="s">
        <v>13075</v>
      </c>
      <c r="G3525" s="3" t="s">
        <v>195</v>
      </c>
      <c r="H3525" s="4">
        <v>39981</v>
      </c>
      <c r="I3525" s="3" t="s">
        <v>27</v>
      </c>
      <c r="J3525" s="6">
        <v>615000</v>
      </c>
      <c r="K3525" s="3"/>
      <c r="L3525" s="3"/>
      <c r="M3525" s="3"/>
    </row>
    <row r="3526" spans="1:13" s="1" customFormat="1" ht="14.9" customHeight="1" x14ac:dyDescent="0.2">
      <c r="A3526" s="3" t="s">
        <v>128</v>
      </c>
      <c r="B3526" s="3" t="s">
        <v>7718</v>
      </c>
      <c r="C3526" s="4">
        <v>39175</v>
      </c>
      <c r="D3526" s="3" t="s">
        <v>7653</v>
      </c>
      <c r="E3526" s="5">
        <v>3624.4</v>
      </c>
      <c r="F3526" s="3" t="s">
        <v>7719</v>
      </c>
      <c r="G3526" s="3" t="s">
        <v>7655</v>
      </c>
      <c r="H3526" s="4">
        <v>40078</v>
      </c>
      <c r="I3526" s="3" t="s">
        <v>391</v>
      </c>
      <c r="J3526" s="6">
        <v>8200</v>
      </c>
      <c r="K3526" s="3"/>
      <c r="L3526" s="3"/>
      <c r="M3526" s="3"/>
    </row>
    <row r="3527" spans="1:13" s="1" customFormat="1" ht="14.9" customHeight="1" x14ac:dyDescent="0.2">
      <c r="A3527" s="3" t="s">
        <v>128</v>
      </c>
      <c r="B3527" s="3" t="s">
        <v>6652</v>
      </c>
      <c r="C3527" s="4">
        <v>43496</v>
      </c>
      <c r="D3527" s="3" t="s">
        <v>6653</v>
      </c>
      <c r="E3527" s="5">
        <v>205700</v>
      </c>
      <c r="F3527" s="3" t="s">
        <v>6654</v>
      </c>
      <c r="G3527" s="3" t="s">
        <v>6655</v>
      </c>
      <c r="H3527" s="4">
        <v>43496</v>
      </c>
      <c r="I3527" s="3" t="s">
        <v>98</v>
      </c>
      <c r="J3527" s="6">
        <v>467500</v>
      </c>
      <c r="K3527" s="3" t="s">
        <v>16267</v>
      </c>
      <c r="L3527" s="3"/>
      <c r="M3527" s="3"/>
    </row>
    <row r="3528" spans="1:13" s="1" customFormat="1" ht="14.9" customHeight="1" x14ac:dyDescent="0.2">
      <c r="A3528" s="3" t="s">
        <v>128</v>
      </c>
      <c r="B3528" s="3" t="s">
        <v>6308</v>
      </c>
      <c r="C3528" s="4">
        <v>44396</v>
      </c>
      <c r="D3528" s="3" t="s">
        <v>6309</v>
      </c>
      <c r="E3528" s="5">
        <v>54560</v>
      </c>
      <c r="F3528" s="3" t="s">
        <v>6310</v>
      </c>
      <c r="G3528" s="3" t="s">
        <v>977</v>
      </c>
      <c r="H3528" s="4">
        <v>45411</v>
      </c>
      <c r="I3528" s="3" t="s">
        <v>127</v>
      </c>
      <c r="J3528" s="6">
        <v>124000</v>
      </c>
      <c r="K3528" s="3" t="s">
        <v>16267</v>
      </c>
      <c r="L3528" s="3"/>
      <c r="M3528" s="3"/>
    </row>
    <row r="3529" spans="1:13" s="1" customFormat="1" ht="14.9" customHeight="1" x14ac:dyDescent="0.2">
      <c r="A3529" s="3" t="s">
        <v>128</v>
      </c>
      <c r="B3529" s="3" t="s">
        <v>3097</v>
      </c>
      <c r="C3529" s="4">
        <v>40666</v>
      </c>
      <c r="D3529" s="3" t="s">
        <v>3098</v>
      </c>
      <c r="E3529" s="5">
        <v>317460</v>
      </c>
      <c r="F3529" s="3" t="s">
        <v>3099</v>
      </c>
      <c r="G3529" s="3" t="s">
        <v>57</v>
      </c>
      <c r="H3529" s="4">
        <v>40666</v>
      </c>
      <c r="I3529" s="3" t="s">
        <v>27</v>
      </c>
      <c r="J3529" s="6">
        <v>615000</v>
      </c>
      <c r="K3529" s="3"/>
      <c r="L3529" s="3"/>
      <c r="M3529" s="3"/>
    </row>
    <row r="3530" spans="1:13" s="1" customFormat="1" ht="14.9" customHeight="1" x14ac:dyDescent="0.2">
      <c r="A3530" s="3" t="s">
        <v>128</v>
      </c>
      <c r="B3530" s="3" t="s">
        <v>11761</v>
      </c>
      <c r="C3530" s="4">
        <v>45139</v>
      </c>
      <c r="D3530" s="3" t="s">
        <v>11762</v>
      </c>
      <c r="E3530" s="5">
        <v>916.91</v>
      </c>
      <c r="F3530" s="3" t="s">
        <v>11763</v>
      </c>
      <c r="G3530" s="3" t="s">
        <v>11764</v>
      </c>
      <c r="H3530" s="4">
        <v>45139</v>
      </c>
      <c r="I3530" s="3" t="s">
        <v>27</v>
      </c>
      <c r="J3530" s="6">
        <v>12500</v>
      </c>
      <c r="K3530" s="3"/>
      <c r="L3530" s="3"/>
      <c r="M3530" s="3"/>
    </row>
    <row r="3531" spans="1:13" s="1" customFormat="1" ht="14.9" customHeight="1" x14ac:dyDescent="0.2">
      <c r="A3531" s="3" t="s">
        <v>128</v>
      </c>
      <c r="B3531" s="3" t="s">
        <v>1674</v>
      </c>
      <c r="C3531" s="4">
        <v>45597</v>
      </c>
      <c r="D3531" s="3" t="s">
        <v>1675</v>
      </c>
      <c r="E3531" s="5">
        <v>916.91</v>
      </c>
      <c r="F3531" s="3" t="s">
        <v>1676</v>
      </c>
      <c r="G3531" s="3" t="s">
        <v>1677</v>
      </c>
      <c r="H3531" s="4">
        <v>45597</v>
      </c>
      <c r="I3531" s="3" t="s">
        <v>27</v>
      </c>
      <c r="J3531" s="6">
        <v>12500</v>
      </c>
      <c r="K3531" s="3"/>
      <c r="L3531" s="3"/>
      <c r="M3531" s="3"/>
    </row>
    <row r="3532" spans="1:13" s="1" customFormat="1" ht="14.9" customHeight="1" x14ac:dyDescent="0.2">
      <c r="A3532" s="3" t="s">
        <v>128</v>
      </c>
      <c r="B3532" s="3" t="s">
        <v>2511</v>
      </c>
      <c r="C3532" s="4">
        <v>45139</v>
      </c>
      <c r="D3532" s="3" t="s">
        <v>2512</v>
      </c>
      <c r="E3532" s="5">
        <v>5632.46</v>
      </c>
      <c r="F3532" s="3" t="s">
        <v>2513</v>
      </c>
      <c r="G3532" s="3" t="s">
        <v>57</v>
      </c>
      <c r="H3532" s="4">
        <v>45139</v>
      </c>
      <c r="I3532" s="3" t="s">
        <v>27</v>
      </c>
      <c r="J3532" s="6">
        <v>13000</v>
      </c>
      <c r="K3532" s="3"/>
      <c r="L3532" s="3"/>
      <c r="M3532" s="3"/>
    </row>
    <row r="3533" spans="1:13" s="1" customFormat="1" ht="14.9" customHeight="1" x14ac:dyDescent="0.2">
      <c r="A3533" s="3" t="s">
        <v>128</v>
      </c>
      <c r="B3533" s="3" t="s">
        <v>12257</v>
      </c>
      <c r="C3533" s="4">
        <v>45597</v>
      </c>
      <c r="D3533" s="3" t="s">
        <v>12258</v>
      </c>
      <c r="E3533" s="5">
        <v>800</v>
      </c>
      <c r="F3533" s="3" t="s">
        <v>12259</v>
      </c>
      <c r="G3533" s="3" t="s">
        <v>57</v>
      </c>
      <c r="H3533" s="4">
        <v>45689</v>
      </c>
      <c r="I3533" s="3" t="s">
        <v>27</v>
      </c>
      <c r="J3533" s="6">
        <v>13000</v>
      </c>
      <c r="K3533" s="3"/>
      <c r="L3533" s="3" t="s">
        <v>16267</v>
      </c>
      <c r="M3533" s="3"/>
    </row>
    <row r="3534" spans="1:13" s="1" customFormat="1" ht="14.9" customHeight="1" x14ac:dyDescent="0.2">
      <c r="A3534" s="3" t="s">
        <v>128</v>
      </c>
      <c r="B3534" s="3" t="s">
        <v>13637</v>
      </c>
      <c r="C3534" s="4">
        <v>45211</v>
      </c>
      <c r="D3534" s="3" t="s">
        <v>13638</v>
      </c>
      <c r="E3534" s="5">
        <v>436.62</v>
      </c>
      <c r="F3534" s="3" t="s">
        <v>13639</v>
      </c>
      <c r="G3534" s="3" t="s">
        <v>57</v>
      </c>
      <c r="H3534" s="4">
        <v>45211</v>
      </c>
      <c r="I3534" s="3" t="s">
        <v>27</v>
      </c>
      <c r="J3534" s="6">
        <v>12250</v>
      </c>
      <c r="K3534" s="3"/>
      <c r="L3534" s="3"/>
      <c r="M3534" s="3"/>
    </row>
    <row r="3535" spans="1:13" s="1" customFormat="1" ht="14.9" customHeight="1" x14ac:dyDescent="0.2">
      <c r="A3535" s="3" t="s">
        <v>128</v>
      </c>
      <c r="B3535" s="3" t="s">
        <v>13534</v>
      </c>
      <c r="C3535" s="4">
        <v>45211</v>
      </c>
      <c r="D3535" s="3" t="s">
        <v>13535</v>
      </c>
      <c r="E3535" s="5">
        <v>800</v>
      </c>
      <c r="F3535" s="3" t="s">
        <v>13536</v>
      </c>
      <c r="G3535" s="3" t="s">
        <v>57</v>
      </c>
      <c r="H3535" s="4">
        <v>45211</v>
      </c>
      <c r="I3535" s="3" t="s">
        <v>27</v>
      </c>
      <c r="J3535" s="6">
        <v>12750</v>
      </c>
      <c r="K3535" s="3"/>
      <c r="L3535" s="3" t="s">
        <v>16267</v>
      </c>
      <c r="M3535" s="3"/>
    </row>
    <row r="3536" spans="1:13" s="1" customFormat="1" ht="14.9" customHeight="1" x14ac:dyDescent="0.2">
      <c r="A3536" s="3" t="s">
        <v>48</v>
      </c>
      <c r="B3536" s="3" t="s">
        <v>3093</v>
      </c>
      <c r="C3536" s="4">
        <v>43525</v>
      </c>
      <c r="D3536" s="3"/>
      <c r="E3536" s="5">
        <v>735</v>
      </c>
      <c r="F3536" s="3" t="s">
        <v>3094</v>
      </c>
      <c r="G3536" s="3" t="s">
        <v>3095</v>
      </c>
      <c r="H3536" s="4">
        <v>43525</v>
      </c>
      <c r="I3536" s="3" t="s">
        <v>3096</v>
      </c>
      <c r="J3536" s="6">
        <v>1875</v>
      </c>
      <c r="K3536" s="3" t="s">
        <v>16267</v>
      </c>
      <c r="L3536" s="3"/>
      <c r="M3536" s="3"/>
    </row>
    <row r="3537" spans="1:13" s="1" customFormat="1" ht="14.9" customHeight="1" x14ac:dyDescent="0.2">
      <c r="A3537" s="3" t="s">
        <v>128</v>
      </c>
      <c r="B3537" s="3" t="s">
        <v>1620</v>
      </c>
      <c r="C3537" s="4">
        <v>40935</v>
      </c>
      <c r="D3537" s="3" t="s">
        <v>1621</v>
      </c>
      <c r="E3537" s="5">
        <v>12597</v>
      </c>
      <c r="F3537" s="3" t="s">
        <v>1622</v>
      </c>
      <c r="G3537" s="3" t="s">
        <v>1623</v>
      </c>
      <c r="H3537" s="4">
        <v>43132</v>
      </c>
      <c r="I3537" s="3" t="s">
        <v>470</v>
      </c>
      <c r="J3537" s="6">
        <v>28500</v>
      </c>
      <c r="K3537" s="3"/>
      <c r="L3537" s="3"/>
      <c r="M3537" s="3"/>
    </row>
    <row r="3538" spans="1:13" s="1" customFormat="1" ht="14.9" customHeight="1" x14ac:dyDescent="0.2">
      <c r="A3538" s="3" t="s">
        <v>128</v>
      </c>
      <c r="B3538" s="3" t="s">
        <v>11199</v>
      </c>
      <c r="C3538" s="4">
        <v>38078</v>
      </c>
      <c r="D3538" s="3"/>
      <c r="E3538" s="5">
        <v>0</v>
      </c>
      <c r="F3538" s="3" t="s">
        <v>11200</v>
      </c>
      <c r="G3538" s="3" t="s">
        <v>11201</v>
      </c>
      <c r="H3538" s="4">
        <v>44333</v>
      </c>
      <c r="I3538" s="3" t="s">
        <v>68</v>
      </c>
      <c r="J3538" s="6">
        <v>3900</v>
      </c>
      <c r="K3538" s="3"/>
      <c r="L3538" s="3"/>
      <c r="M3538" s="3"/>
    </row>
    <row r="3539" spans="1:13" s="1" customFormat="1" ht="14.9" customHeight="1" x14ac:dyDescent="0.2">
      <c r="A3539" s="3" t="s">
        <v>128</v>
      </c>
      <c r="B3539" s="3" t="s">
        <v>5885</v>
      </c>
      <c r="C3539" s="4">
        <v>38078</v>
      </c>
      <c r="D3539" s="3" t="s">
        <v>5886</v>
      </c>
      <c r="E3539" s="5">
        <v>0</v>
      </c>
      <c r="F3539" s="3" t="s">
        <v>5887</v>
      </c>
      <c r="G3539" s="3" t="s">
        <v>5888</v>
      </c>
      <c r="H3539" s="4">
        <v>39539</v>
      </c>
      <c r="I3539" s="3" t="s">
        <v>68</v>
      </c>
      <c r="J3539" s="6">
        <v>8700</v>
      </c>
      <c r="K3539" s="3"/>
      <c r="L3539" s="3"/>
      <c r="M3539" s="3"/>
    </row>
    <row r="3540" spans="1:13" s="1" customFormat="1" ht="14.9" customHeight="1" x14ac:dyDescent="0.2">
      <c r="A3540" s="3" t="s">
        <v>128</v>
      </c>
      <c r="B3540" s="3" t="s">
        <v>4256</v>
      </c>
      <c r="C3540" s="4">
        <v>38443</v>
      </c>
      <c r="D3540" s="3"/>
      <c r="E3540" s="5">
        <v>0</v>
      </c>
      <c r="F3540" s="3" t="s">
        <v>4257</v>
      </c>
      <c r="G3540" s="3" t="s">
        <v>4258</v>
      </c>
      <c r="H3540" s="4">
        <v>42278</v>
      </c>
      <c r="I3540" s="3" t="s">
        <v>3121</v>
      </c>
      <c r="J3540" s="6">
        <v>5400</v>
      </c>
      <c r="K3540" s="3"/>
      <c r="L3540" s="3"/>
      <c r="M3540" s="3"/>
    </row>
    <row r="3541" spans="1:13" s="1" customFormat="1" ht="14.9" customHeight="1" x14ac:dyDescent="0.2">
      <c r="A3541" s="3" t="s">
        <v>128</v>
      </c>
      <c r="B3541" s="3" t="s">
        <v>14529</v>
      </c>
      <c r="C3541" s="4">
        <v>32964</v>
      </c>
      <c r="D3541" s="3" t="s">
        <v>14530</v>
      </c>
      <c r="E3541" s="5">
        <v>2600</v>
      </c>
      <c r="F3541" s="3" t="s">
        <v>14531</v>
      </c>
      <c r="G3541" s="3" t="s">
        <v>14532</v>
      </c>
      <c r="H3541" s="4">
        <v>38078</v>
      </c>
      <c r="I3541" s="3" t="s">
        <v>6669</v>
      </c>
      <c r="J3541" s="6">
        <v>15250</v>
      </c>
      <c r="K3541" s="3"/>
      <c r="L3541" s="3" t="s">
        <v>16267</v>
      </c>
      <c r="M3541" s="3"/>
    </row>
    <row r="3542" spans="1:13" s="1" customFormat="1" ht="14.9" customHeight="1" x14ac:dyDescent="0.2">
      <c r="A3542" s="3" t="s">
        <v>128</v>
      </c>
      <c r="B3542" s="3" t="s">
        <v>3875</v>
      </c>
      <c r="C3542" s="4">
        <v>38443</v>
      </c>
      <c r="D3542" s="3" t="s">
        <v>3876</v>
      </c>
      <c r="E3542" s="5">
        <v>0</v>
      </c>
      <c r="F3542" s="3" t="s">
        <v>3877</v>
      </c>
      <c r="G3542" s="3" t="s">
        <v>57</v>
      </c>
      <c r="H3542" s="4">
        <v>38443</v>
      </c>
      <c r="I3542" s="3" t="s">
        <v>714</v>
      </c>
      <c r="J3542" s="6">
        <v>3950</v>
      </c>
      <c r="K3542" s="3" t="s">
        <v>16267</v>
      </c>
      <c r="L3542" s="3"/>
      <c r="M3542" s="3"/>
    </row>
    <row r="3543" spans="1:13" s="1" customFormat="1" ht="14.9" customHeight="1" x14ac:dyDescent="0.2">
      <c r="A3543" s="3" t="s">
        <v>128</v>
      </c>
      <c r="B3543" s="3" t="s">
        <v>6665</v>
      </c>
      <c r="C3543" s="4">
        <v>38868</v>
      </c>
      <c r="D3543" s="3" t="s">
        <v>6666</v>
      </c>
      <c r="E3543" s="5">
        <v>35280</v>
      </c>
      <c r="F3543" s="3" t="s">
        <v>6667</v>
      </c>
      <c r="G3543" s="3" t="s">
        <v>6668</v>
      </c>
      <c r="H3543" s="4">
        <v>39900</v>
      </c>
      <c r="I3543" s="3" t="s">
        <v>6669</v>
      </c>
      <c r="J3543" s="6">
        <v>72000</v>
      </c>
      <c r="K3543" s="3"/>
      <c r="L3543" s="3"/>
      <c r="M3543" s="3"/>
    </row>
    <row r="3544" spans="1:13" s="1" customFormat="1" ht="14.9" customHeight="1" x14ac:dyDescent="0.2">
      <c r="A3544" s="3" t="s">
        <v>128</v>
      </c>
      <c r="B3544" s="3" t="s">
        <v>779</v>
      </c>
      <c r="C3544" s="4">
        <v>33259</v>
      </c>
      <c r="D3544" s="3" t="s">
        <v>780</v>
      </c>
      <c r="E3544" s="5">
        <v>39445</v>
      </c>
      <c r="F3544" s="3" t="s">
        <v>781</v>
      </c>
      <c r="G3544" s="3" t="s">
        <v>782</v>
      </c>
      <c r="H3544" s="4">
        <v>43620</v>
      </c>
      <c r="I3544" s="3" t="s">
        <v>68</v>
      </c>
      <c r="J3544" s="6">
        <v>80500</v>
      </c>
      <c r="K3544" s="3"/>
      <c r="L3544" s="3"/>
      <c r="M3544" s="3"/>
    </row>
    <row r="3545" spans="1:13" s="1" customFormat="1" ht="14.9" customHeight="1" x14ac:dyDescent="0.2">
      <c r="A3545" s="3" t="s">
        <v>128</v>
      </c>
      <c r="B3545" s="3" t="s">
        <v>12880</v>
      </c>
      <c r="C3545" s="4">
        <v>41306</v>
      </c>
      <c r="D3545" s="3" t="s">
        <v>12881</v>
      </c>
      <c r="E3545" s="5">
        <v>16354.73</v>
      </c>
      <c r="F3545" s="3" t="s">
        <v>12882</v>
      </c>
      <c r="G3545" s="3" t="s">
        <v>12883</v>
      </c>
      <c r="H3545" s="4">
        <v>41306</v>
      </c>
      <c r="I3545" s="3" t="s">
        <v>68</v>
      </c>
      <c r="J3545" s="6">
        <v>43500</v>
      </c>
      <c r="K3545" s="3"/>
      <c r="L3545" s="3"/>
      <c r="M3545" s="3"/>
    </row>
    <row r="3546" spans="1:13" s="1" customFormat="1" ht="14.9" customHeight="1" x14ac:dyDescent="0.2">
      <c r="A3546" s="3" t="s">
        <v>128</v>
      </c>
      <c r="B3546" s="3" t="s">
        <v>3687</v>
      </c>
      <c r="C3546" s="4">
        <v>41306</v>
      </c>
      <c r="D3546" s="3" t="s">
        <v>3688</v>
      </c>
      <c r="E3546" s="5">
        <v>15028</v>
      </c>
      <c r="F3546" s="3" t="s">
        <v>3689</v>
      </c>
      <c r="G3546" s="3" t="s">
        <v>57</v>
      </c>
      <c r="H3546" s="4">
        <v>41457</v>
      </c>
      <c r="I3546" s="3" t="s">
        <v>68</v>
      </c>
      <c r="J3546" s="6">
        <v>34000</v>
      </c>
      <c r="K3546" s="3"/>
      <c r="L3546" s="3"/>
      <c r="M3546" s="3"/>
    </row>
    <row r="3547" spans="1:13" s="1" customFormat="1" ht="14.9" customHeight="1" x14ac:dyDescent="0.2">
      <c r="A3547" s="3" t="s">
        <v>128</v>
      </c>
      <c r="B3547" s="3" t="s">
        <v>4349</v>
      </c>
      <c r="C3547" s="4">
        <v>33182</v>
      </c>
      <c r="D3547" s="3" t="s">
        <v>4350</v>
      </c>
      <c r="E3547" s="5">
        <v>62720</v>
      </c>
      <c r="F3547" s="3" t="s">
        <v>4351</v>
      </c>
      <c r="G3547" s="3" t="s">
        <v>4352</v>
      </c>
      <c r="H3547" s="4">
        <v>41265</v>
      </c>
      <c r="I3547" s="3" t="s">
        <v>68</v>
      </c>
      <c r="J3547" s="6">
        <v>128000</v>
      </c>
      <c r="K3547" s="3"/>
      <c r="L3547" s="3"/>
      <c r="M3547" s="3"/>
    </row>
    <row r="3548" spans="1:13" s="1" customFormat="1" ht="14.9" customHeight="1" x14ac:dyDescent="0.2">
      <c r="A3548" s="3" t="s">
        <v>128</v>
      </c>
      <c r="B3548" s="3" t="s">
        <v>3681</v>
      </c>
      <c r="C3548" s="4">
        <v>36036</v>
      </c>
      <c r="D3548" s="3" t="s">
        <v>3682</v>
      </c>
      <c r="E3548" s="5">
        <v>26827.49</v>
      </c>
      <c r="F3548" s="3" t="s">
        <v>3683</v>
      </c>
      <c r="G3548" s="3" t="s">
        <v>3684</v>
      </c>
      <c r="H3548" s="4">
        <v>37653</v>
      </c>
      <c r="I3548" s="3" t="s">
        <v>68</v>
      </c>
      <c r="J3548" s="6">
        <v>58000</v>
      </c>
      <c r="K3548" s="3"/>
      <c r="L3548" s="3"/>
      <c r="M3548" s="3"/>
    </row>
    <row r="3549" spans="1:13" s="1" customFormat="1" ht="14.9" customHeight="1" x14ac:dyDescent="0.2">
      <c r="A3549" s="3" t="s">
        <v>128</v>
      </c>
      <c r="B3549" s="3" t="s">
        <v>3685</v>
      </c>
      <c r="C3549" s="4">
        <v>36036</v>
      </c>
      <c r="D3549" s="3" t="s">
        <v>3682</v>
      </c>
      <c r="E3549" s="5">
        <v>21989.5</v>
      </c>
      <c r="F3549" s="3" t="s">
        <v>3686</v>
      </c>
      <c r="G3549" s="3" t="s">
        <v>3684</v>
      </c>
      <c r="H3549" s="4">
        <v>43374</v>
      </c>
      <c r="I3549" s="3" t="s">
        <v>68</v>
      </c>
      <c r="J3549" s="6">
        <v>49750</v>
      </c>
      <c r="K3549" s="3"/>
      <c r="L3549" s="3"/>
      <c r="M3549" s="3"/>
    </row>
    <row r="3550" spans="1:13" s="1" customFormat="1" ht="14.9" customHeight="1" x14ac:dyDescent="0.2">
      <c r="A3550" s="3" t="s">
        <v>128</v>
      </c>
      <c r="B3550" s="3" t="s">
        <v>6670</v>
      </c>
      <c r="C3550" s="4">
        <v>40269</v>
      </c>
      <c r="D3550" s="3" t="s">
        <v>6666</v>
      </c>
      <c r="E3550" s="5">
        <v>64190</v>
      </c>
      <c r="F3550" s="3" t="s">
        <v>6671</v>
      </c>
      <c r="G3550" s="3" t="s">
        <v>6668</v>
      </c>
      <c r="H3550" s="4">
        <v>40269</v>
      </c>
      <c r="I3550" s="3" t="s">
        <v>68</v>
      </c>
      <c r="J3550" s="6">
        <v>131000</v>
      </c>
      <c r="K3550" s="3"/>
      <c r="L3550" s="3"/>
      <c r="M3550" s="3"/>
    </row>
    <row r="3551" spans="1:13" s="1" customFormat="1" ht="14.9" customHeight="1" x14ac:dyDescent="0.2">
      <c r="A3551" s="3" t="s">
        <v>128</v>
      </c>
      <c r="B3551" s="3" t="s">
        <v>9922</v>
      </c>
      <c r="C3551" s="4">
        <v>43191</v>
      </c>
      <c r="D3551" s="3"/>
      <c r="E3551" s="5">
        <v>0</v>
      </c>
      <c r="F3551" s="3" t="s">
        <v>9923</v>
      </c>
      <c r="G3551" s="3" t="s">
        <v>9924</v>
      </c>
      <c r="H3551" s="4">
        <v>43191</v>
      </c>
      <c r="I3551" s="3" t="s">
        <v>9486</v>
      </c>
      <c r="J3551" s="6">
        <v>960</v>
      </c>
      <c r="K3551" s="3" t="s">
        <v>16267</v>
      </c>
      <c r="L3551" s="3"/>
      <c r="M3551" s="3"/>
    </row>
    <row r="3552" spans="1:13" s="1" customFormat="1" ht="14.9" customHeight="1" x14ac:dyDescent="0.2">
      <c r="A3552" s="3" t="s">
        <v>128</v>
      </c>
      <c r="B3552" s="3" t="s">
        <v>3818</v>
      </c>
      <c r="C3552" s="4">
        <v>32964</v>
      </c>
      <c r="D3552" s="3" t="s">
        <v>3819</v>
      </c>
      <c r="E3552" s="5">
        <v>0</v>
      </c>
      <c r="F3552" s="3" t="s">
        <v>3820</v>
      </c>
      <c r="G3552" s="3" t="s">
        <v>3821</v>
      </c>
      <c r="H3552" s="4">
        <v>32964</v>
      </c>
      <c r="I3552" s="3" t="s">
        <v>3822</v>
      </c>
      <c r="J3552" s="6">
        <v>1425</v>
      </c>
      <c r="K3552" s="3" t="s">
        <v>16267</v>
      </c>
      <c r="L3552" s="3"/>
      <c r="M3552" s="3"/>
    </row>
    <row r="3553" spans="1:13" s="1" customFormat="1" ht="14.9" customHeight="1" x14ac:dyDescent="0.2">
      <c r="A3553" s="3" t="s">
        <v>128</v>
      </c>
      <c r="B3553" s="3" t="s">
        <v>9368</v>
      </c>
      <c r="C3553" s="4">
        <v>38078</v>
      </c>
      <c r="D3553" s="3"/>
      <c r="E3553" s="5">
        <v>2600</v>
      </c>
      <c r="F3553" s="3" t="s">
        <v>9369</v>
      </c>
      <c r="G3553" s="3" t="s">
        <v>9370</v>
      </c>
      <c r="H3553" s="4">
        <v>38078</v>
      </c>
      <c r="I3553" s="3" t="s">
        <v>142</v>
      </c>
      <c r="J3553" s="6">
        <v>20500</v>
      </c>
      <c r="K3553" s="3"/>
      <c r="L3553" s="3" t="s">
        <v>16267</v>
      </c>
      <c r="M3553" s="3"/>
    </row>
    <row r="3554" spans="1:13" s="1" customFormat="1" ht="14.9" customHeight="1" x14ac:dyDescent="0.2">
      <c r="A3554" s="3" t="s">
        <v>128</v>
      </c>
      <c r="B3554" s="3" t="s">
        <v>10047</v>
      </c>
      <c r="C3554" s="4">
        <v>37347</v>
      </c>
      <c r="D3554" s="3"/>
      <c r="E3554" s="5">
        <v>8091.29</v>
      </c>
      <c r="F3554" s="3" t="s">
        <v>10048</v>
      </c>
      <c r="G3554" s="3" t="s">
        <v>10049</v>
      </c>
      <c r="H3554" s="4">
        <v>46113</v>
      </c>
      <c r="I3554" s="3" t="s">
        <v>1350</v>
      </c>
      <c r="J3554" s="6">
        <v>25750</v>
      </c>
      <c r="K3554" s="3" t="s">
        <v>16267</v>
      </c>
      <c r="L3554" s="3" t="s">
        <v>16267</v>
      </c>
      <c r="M3554" s="3"/>
    </row>
    <row r="3555" spans="1:13" s="1" customFormat="1" ht="14.9" customHeight="1" x14ac:dyDescent="0.2">
      <c r="A3555" s="3" t="s">
        <v>128</v>
      </c>
      <c r="B3555" s="3" t="s">
        <v>12668</v>
      </c>
      <c r="C3555" s="4">
        <v>42186</v>
      </c>
      <c r="D3555" s="3" t="s">
        <v>12669</v>
      </c>
      <c r="E3555" s="5">
        <v>33320</v>
      </c>
      <c r="F3555" s="3" t="s">
        <v>12670</v>
      </c>
      <c r="G3555" s="3" t="s">
        <v>57</v>
      </c>
      <c r="H3555" s="4">
        <v>42186</v>
      </c>
      <c r="I3555" s="3" t="s">
        <v>27</v>
      </c>
      <c r="J3555" s="6">
        <v>68000</v>
      </c>
      <c r="K3555" s="3"/>
      <c r="L3555" s="3"/>
      <c r="M3555" s="3"/>
    </row>
    <row r="3556" spans="1:13" s="1" customFormat="1" ht="14.9" customHeight="1" x14ac:dyDescent="0.2">
      <c r="A3556" s="3" t="s">
        <v>128</v>
      </c>
      <c r="B3556" s="3" t="s">
        <v>3903</v>
      </c>
      <c r="C3556" s="4">
        <v>35674</v>
      </c>
      <c r="D3556" s="3" t="s">
        <v>3904</v>
      </c>
      <c r="E3556" s="5">
        <v>55844.1</v>
      </c>
      <c r="F3556" s="3" t="s">
        <v>3905</v>
      </c>
      <c r="G3556" s="3" t="s">
        <v>3906</v>
      </c>
      <c r="H3556" s="4">
        <v>45351</v>
      </c>
      <c r="I3556" s="3" t="s">
        <v>2603</v>
      </c>
      <c r="J3556" s="6">
        <v>128000</v>
      </c>
      <c r="K3556" s="3" t="s">
        <v>16267</v>
      </c>
      <c r="L3556" s="3" t="s">
        <v>16267</v>
      </c>
      <c r="M3556" s="3"/>
    </row>
    <row r="3557" spans="1:13" s="1" customFormat="1" ht="14.9" customHeight="1" x14ac:dyDescent="0.2">
      <c r="A3557" s="3" t="s">
        <v>128</v>
      </c>
      <c r="B3557" s="3" t="s">
        <v>7042</v>
      </c>
      <c r="C3557" s="4">
        <v>32964</v>
      </c>
      <c r="D3557" s="3" t="s">
        <v>7043</v>
      </c>
      <c r="E3557" s="5">
        <v>0</v>
      </c>
      <c r="F3557" s="3" t="s">
        <v>7044</v>
      </c>
      <c r="G3557" s="3" t="s">
        <v>7045</v>
      </c>
      <c r="H3557" s="4">
        <v>42984</v>
      </c>
      <c r="I3557" s="3" t="s">
        <v>157</v>
      </c>
      <c r="J3557" s="6">
        <v>11750</v>
      </c>
      <c r="K3557" s="3"/>
      <c r="L3557" s="3"/>
      <c r="M3557" s="3"/>
    </row>
    <row r="3558" spans="1:13" s="1" customFormat="1" ht="14.9" customHeight="1" x14ac:dyDescent="0.2">
      <c r="A3558" s="3" t="s">
        <v>128</v>
      </c>
      <c r="B3558" s="3" t="s">
        <v>8104</v>
      </c>
      <c r="C3558" s="4">
        <v>43313</v>
      </c>
      <c r="D3558" s="3"/>
      <c r="E3558" s="5">
        <v>0</v>
      </c>
      <c r="F3558" s="3" t="s">
        <v>8105</v>
      </c>
      <c r="G3558" s="3" t="s">
        <v>8106</v>
      </c>
      <c r="H3558" s="4">
        <v>43313</v>
      </c>
      <c r="I3558" s="3" t="s">
        <v>68</v>
      </c>
      <c r="J3558" s="6">
        <v>7200</v>
      </c>
      <c r="K3558" s="3"/>
      <c r="L3558" s="3"/>
      <c r="M3558" s="3"/>
    </row>
    <row r="3559" spans="1:13" s="1" customFormat="1" ht="14.9" customHeight="1" x14ac:dyDescent="0.2">
      <c r="A3559" s="3" t="s">
        <v>128</v>
      </c>
      <c r="B3559" s="3" t="s">
        <v>1130</v>
      </c>
      <c r="C3559" s="4">
        <v>43710</v>
      </c>
      <c r="D3559" s="3" t="s">
        <v>1131</v>
      </c>
      <c r="E3559" s="5">
        <v>0</v>
      </c>
      <c r="F3559" s="3" t="s">
        <v>1132</v>
      </c>
      <c r="G3559" s="3" t="s">
        <v>1133</v>
      </c>
      <c r="H3559" s="4">
        <v>44618</v>
      </c>
      <c r="I3559" s="3" t="s">
        <v>142</v>
      </c>
      <c r="J3559" s="6">
        <v>9700</v>
      </c>
      <c r="K3559" s="3"/>
      <c r="L3559" s="3"/>
      <c r="M3559" s="3"/>
    </row>
    <row r="3560" spans="1:13" s="1" customFormat="1" ht="14.9" customHeight="1" x14ac:dyDescent="0.2">
      <c r="A3560" s="3" t="s">
        <v>128</v>
      </c>
      <c r="B3560" s="3" t="s">
        <v>8762</v>
      </c>
      <c r="C3560" s="4">
        <v>42614</v>
      </c>
      <c r="D3560" s="3"/>
      <c r="E3560" s="5">
        <v>0</v>
      </c>
      <c r="F3560" s="3" t="s">
        <v>8763</v>
      </c>
      <c r="G3560" s="3" t="s">
        <v>57</v>
      </c>
      <c r="H3560" s="4">
        <v>42614</v>
      </c>
      <c r="I3560" s="3" t="s">
        <v>8304</v>
      </c>
      <c r="J3560" s="6">
        <v>3900</v>
      </c>
      <c r="K3560" s="3"/>
      <c r="L3560" s="3"/>
      <c r="M3560" s="3"/>
    </row>
    <row r="3561" spans="1:13" s="1" customFormat="1" ht="14.9" customHeight="1" x14ac:dyDescent="0.2">
      <c r="A3561" s="3" t="s">
        <v>128</v>
      </c>
      <c r="B3561" s="3" t="s">
        <v>13908</v>
      </c>
      <c r="C3561" s="4">
        <v>41365</v>
      </c>
      <c r="D3561" s="3" t="s">
        <v>13904</v>
      </c>
      <c r="E3561" s="5">
        <v>464.1</v>
      </c>
      <c r="F3561" s="3" t="s">
        <v>13909</v>
      </c>
      <c r="G3561" s="3" t="s">
        <v>3560</v>
      </c>
      <c r="H3561" s="4">
        <v>41365</v>
      </c>
      <c r="I3561" s="3" t="s">
        <v>3641</v>
      </c>
      <c r="J3561" s="6">
        <v>1050</v>
      </c>
      <c r="K3561" s="3"/>
      <c r="L3561" s="3"/>
      <c r="M3561" s="3"/>
    </row>
    <row r="3562" spans="1:13" s="1" customFormat="1" ht="14.9" customHeight="1" x14ac:dyDescent="0.2">
      <c r="A3562" s="3" t="s">
        <v>128</v>
      </c>
      <c r="B3562" s="3" t="s">
        <v>5125</v>
      </c>
      <c r="C3562" s="4">
        <v>36617</v>
      </c>
      <c r="D3562" s="3" t="s">
        <v>5126</v>
      </c>
      <c r="E3562" s="5">
        <v>50960</v>
      </c>
      <c r="F3562" s="3" t="s">
        <v>5127</v>
      </c>
      <c r="G3562" s="3" t="s">
        <v>5128</v>
      </c>
      <c r="H3562" s="4">
        <v>44501</v>
      </c>
      <c r="I3562" s="3" t="s">
        <v>5129</v>
      </c>
      <c r="J3562" s="6">
        <v>104000</v>
      </c>
      <c r="K3562" s="3"/>
      <c r="L3562" s="3"/>
      <c r="M3562" s="3"/>
    </row>
    <row r="3563" spans="1:13" s="1" customFormat="1" ht="14.9" customHeight="1" x14ac:dyDescent="0.2">
      <c r="A3563" s="3" t="s">
        <v>128</v>
      </c>
      <c r="B3563" s="3" t="s">
        <v>6466</v>
      </c>
      <c r="C3563" s="4">
        <v>39304</v>
      </c>
      <c r="D3563" s="3" t="s">
        <v>6467</v>
      </c>
      <c r="E3563" s="5">
        <v>145775</v>
      </c>
      <c r="F3563" s="3" t="s">
        <v>6468</v>
      </c>
      <c r="G3563" s="3" t="s">
        <v>57</v>
      </c>
      <c r="H3563" s="4">
        <v>45966</v>
      </c>
      <c r="I3563" s="3" t="s">
        <v>6469</v>
      </c>
      <c r="J3563" s="6">
        <v>297500</v>
      </c>
      <c r="K3563" s="3"/>
      <c r="L3563" s="3"/>
      <c r="M3563" s="3"/>
    </row>
    <row r="3564" spans="1:13" s="1" customFormat="1" ht="14.9" customHeight="1" x14ac:dyDescent="0.2">
      <c r="A3564" s="3" t="s">
        <v>128</v>
      </c>
      <c r="B3564" s="3" t="s">
        <v>11942</v>
      </c>
      <c r="C3564" s="4">
        <v>36584</v>
      </c>
      <c r="D3564" s="3" t="s">
        <v>11943</v>
      </c>
      <c r="E3564" s="5">
        <v>97510</v>
      </c>
      <c r="F3564" s="3" t="s">
        <v>11944</v>
      </c>
      <c r="G3564" s="3" t="s">
        <v>57</v>
      </c>
      <c r="H3564" s="4">
        <v>38698</v>
      </c>
      <c r="I3564" s="3" t="s">
        <v>93</v>
      </c>
      <c r="J3564" s="6">
        <v>199000</v>
      </c>
      <c r="K3564" s="3"/>
      <c r="L3564" s="3"/>
      <c r="M3564" s="3"/>
    </row>
    <row r="3565" spans="1:13" s="1" customFormat="1" ht="14.9" customHeight="1" x14ac:dyDescent="0.2">
      <c r="A3565" s="3" t="s">
        <v>128</v>
      </c>
      <c r="B3565" s="3" t="s">
        <v>6470</v>
      </c>
      <c r="C3565" s="4">
        <v>42237</v>
      </c>
      <c r="D3565" s="3" t="s">
        <v>6471</v>
      </c>
      <c r="E3565" s="5">
        <v>127400</v>
      </c>
      <c r="F3565" s="3" t="s">
        <v>6472</v>
      </c>
      <c r="G3565" s="3" t="s">
        <v>57</v>
      </c>
      <c r="H3565" s="4">
        <v>45673</v>
      </c>
      <c r="I3565" s="3" t="s">
        <v>68</v>
      </c>
      <c r="J3565" s="6">
        <v>260000</v>
      </c>
      <c r="K3565" s="3"/>
      <c r="L3565" s="3"/>
      <c r="M3565" s="3"/>
    </row>
    <row r="3566" spans="1:13" s="1" customFormat="1" ht="14.9" customHeight="1" x14ac:dyDescent="0.2">
      <c r="A3566" s="3" t="s">
        <v>128</v>
      </c>
      <c r="B3566" s="3" t="s">
        <v>7396</v>
      </c>
      <c r="C3566" s="4">
        <v>39517</v>
      </c>
      <c r="D3566" s="3" t="s">
        <v>7397</v>
      </c>
      <c r="E3566" s="5">
        <v>336700</v>
      </c>
      <c r="F3566" s="3" t="s">
        <v>7398</v>
      </c>
      <c r="G3566" s="3" t="s">
        <v>57</v>
      </c>
      <c r="H3566" s="4">
        <v>39517</v>
      </c>
      <c r="I3566" s="3" t="s">
        <v>7399</v>
      </c>
      <c r="J3566" s="6">
        <v>650000</v>
      </c>
      <c r="K3566" s="3"/>
      <c r="L3566" s="3"/>
      <c r="M3566" s="3"/>
    </row>
    <row r="3567" spans="1:13" s="1" customFormat="1" ht="14.9" customHeight="1" x14ac:dyDescent="0.2">
      <c r="A3567" s="3" t="s">
        <v>128</v>
      </c>
      <c r="B3567" s="3" t="s">
        <v>12240</v>
      </c>
      <c r="C3567" s="4">
        <v>36164</v>
      </c>
      <c r="D3567" s="3" t="s">
        <v>12241</v>
      </c>
      <c r="E3567" s="5">
        <v>290080</v>
      </c>
      <c r="F3567" s="3" t="s">
        <v>12242</v>
      </c>
      <c r="G3567" s="3" t="s">
        <v>12243</v>
      </c>
      <c r="H3567" s="4">
        <v>36164</v>
      </c>
      <c r="I3567" s="3" t="s">
        <v>568</v>
      </c>
      <c r="J3567" s="6">
        <v>560000</v>
      </c>
      <c r="K3567" s="3"/>
      <c r="L3567" s="3"/>
      <c r="M3567" s="3"/>
    </row>
    <row r="3568" spans="1:13" s="1" customFormat="1" ht="14.9" customHeight="1" x14ac:dyDescent="0.2">
      <c r="A3568" s="3" t="s">
        <v>128</v>
      </c>
      <c r="B3568" s="3" t="s">
        <v>13734</v>
      </c>
      <c r="C3568" s="4">
        <v>36982</v>
      </c>
      <c r="D3568" s="3" t="s">
        <v>13735</v>
      </c>
      <c r="E3568" s="5">
        <v>344470</v>
      </c>
      <c r="F3568" s="3" t="s">
        <v>13736</v>
      </c>
      <c r="G3568" s="3" t="s">
        <v>11493</v>
      </c>
      <c r="H3568" s="4">
        <v>45017</v>
      </c>
      <c r="I3568" s="3" t="s">
        <v>568</v>
      </c>
      <c r="J3568" s="6">
        <v>665000</v>
      </c>
      <c r="K3568" s="3"/>
      <c r="L3568" s="3"/>
      <c r="M3568" s="3"/>
    </row>
    <row r="3569" spans="1:13" s="1" customFormat="1" ht="14.9" customHeight="1" x14ac:dyDescent="0.2">
      <c r="A3569" s="3" t="s">
        <v>128</v>
      </c>
      <c r="B3569" s="3" t="s">
        <v>13709</v>
      </c>
      <c r="C3569" s="4">
        <v>40269</v>
      </c>
      <c r="D3569" s="3" t="s">
        <v>13705</v>
      </c>
      <c r="E3569" s="5">
        <v>481740</v>
      </c>
      <c r="F3569" s="3" t="s">
        <v>13710</v>
      </c>
      <c r="G3569" s="3" t="s">
        <v>195</v>
      </c>
      <c r="H3569" s="4">
        <v>40269</v>
      </c>
      <c r="I3569" s="3" t="s">
        <v>6172</v>
      </c>
      <c r="J3569" s="6">
        <v>930000</v>
      </c>
      <c r="K3569" s="3"/>
      <c r="L3569" s="3"/>
      <c r="M3569" s="3"/>
    </row>
    <row r="3570" spans="1:13" s="1" customFormat="1" ht="14.9" customHeight="1" x14ac:dyDescent="0.2">
      <c r="A3570" s="3" t="s">
        <v>128</v>
      </c>
      <c r="B3570" s="3" t="s">
        <v>13095</v>
      </c>
      <c r="C3570" s="4">
        <v>36756</v>
      </c>
      <c r="D3570" s="3" t="s">
        <v>13096</v>
      </c>
      <c r="E3570" s="5">
        <v>5412</v>
      </c>
      <c r="F3570" s="3" t="s">
        <v>13097</v>
      </c>
      <c r="G3570" s="3" t="s">
        <v>13098</v>
      </c>
      <c r="H3570" s="4">
        <v>44075</v>
      </c>
      <c r="I3570" s="3" t="s">
        <v>10548</v>
      </c>
      <c r="J3570" s="6">
        <v>123000</v>
      </c>
      <c r="K3570" s="3" t="s">
        <v>16267</v>
      </c>
      <c r="L3570" s="3"/>
      <c r="M3570" s="3"/>
    </row>
    <row r="3571" spans="1:13" s="1" customFormat="1" ht="14.9" customHeight="1" x14ac:dyDescent="0.2">
      <c r="A3571" s="3" t="s">
        <v>128</v>
      </c>
      <c r="B3571" s="3" t="s">
        <v>15444</v>
      </c>
      <c r="C3571" s="4">
        <v>40956</v>
      </c>
      <c r="D3571" s="3" t="s">
        <v>15445</v>
      </c>
      <c r="E3571" s="5">
        <v>2600</v>
      </c>
      <c r="F3571" s="3" t="s">
        <v>15446</v>
      </c>
      <c r="G3571" s="3" t="s">
        <v>15447</v>
      </c>
      <c r="H3571" s="4">
        <v>40989</v>
      </c>
      <c r="I3571" s="3" t="s">
        <v>27</v>
      </c>
      <c r="J3571" s="6">
        <v>14250</v>
      </c>
      <c r="K3571" s="3"/>
      <c r="L3571" s="3" t="s">
        <v>16267</v>
      </c>
      <c r="M3571" s="3"/>
    </row>
    <row r="3572" spans="1:13" s="1" customFormat="1" ht="14.9" customHeight="1" x14ac:dyDescent="0.2">
      <c r="A3572" s="3" t="s">
        <v>128</v>
      </c>
      <c r="B3572" s="3" t="s">
        <v>10857</v>
      </c>
      <c r="C3572" s="4">
        <v>45748</v>
      </c>
      <c r="D3572" s="3" t="s">
        <v>10854</v>
      </c>
      <c r="E3572" s="5">
        <v>3668.6</v>
      </c>
      <c r="F3572" s="3" t="s">
        <v>10858</v>
      </c>
      <c r="G3572" s="3" t="s">
        <v>3560</v>
      </c>
      <c r="H3572" s="4">
        <v>45748</v>
      </c>
      <c r="I3572" s="3" t="s">
        <v>10859</v>
      </c>
      <c r="J3572" s="6">
        <v>8300</v>
      </c>
      <c r="K3572" s="3"/>
      <c r="L3572" s="3"/>
      <c r="M3572" s="3"/>
    </row>
    <row r="3573" spans="1:13" s="1" customFormat="1" ht="14.9" customHeight="1" x14ac:dyDescent="0.2">
      <c r="A3573" s="3" t="s">
        <v>128</v>
      </c>
      <c r="B3573" s="3" t="s">
        <v>6992</v>
      </c>
      <c r="C3573" s="4">
        <v>41419</v>
      </c>
      <c r="D3573" s="3" t="s">
        <v>6993</v>
      </c>
      <c r="E3573" s="5">
        <v>202400</v>
      </c>
      <c r="F3573" s="3" t="s">
        <v>6994</v>
      </c>
      <c r="G3573" s="3" t="s">
        <v>195</v>
      </c>
      <c r="H3573" s="4">
        <v>41419</v>
      </c>
      <c r="I3573" s="3" t="s">
        <v>138</v>
      </c>
      <c r="J3573" s="6">
        <v>460000</v>
      </c>
      <c r="K3573" s="3" t="s">
        <v>16267</v>
      </c>
      <c r="L3573" s="3"/>
      <c r="M3573" s="3"/>
    </row>
    <row r="3574" spans="1:13" s="1" customFormat="1" ht="14.9" customHeight="1" x14ac:dyDescent="0.2">
      <c r="A3574" s="3" t="s">
        <v>128</v>
      </c>
      <c r="B3574" s="3" t="s">
        <v>15226</v>
      </c>
      <c r="C3574" s="4">
        <v>41446</v>
      </c>
      <c r="D3574" s="3" t="s">
        <v>15227</v>
      </c>
      <c r="E3574" s="5">
        <v>42020</v>
      </c>
      <c r="F3574" s="3" t="s">
        <v>15228</v>
      </c>
      <c r="G3574" s="3" t="s">
        <v>15229</v>
      </c>
      <c r="H3574" s="4">
        <v>44713</v>
      </c>
      <c r="I3574" s="3" t="s">
        <v>98</v>
      </c>
      <c r="J3574" s="6">
        <v>95500</v>
      </c>
      <c r="K3574" s="3" t="s">
        <v>16267</v>
      </c>
      <c r="L3574" s="3"/>
      <c r="M3574" s="3"/>
    </row>
    <row r="3575" spans="1:13" s="1" customFormat="1" ht="14.9" customHeight="1" x14ac:dyDescent="0.2">
      <c r="A3575" s="3" t="s">
        <v>128</v>
      </c>
      <c r="B3575" s="3" t="s">
        <v>12388</v>
      </c>
      <c r="C3575" s="4">
        <v>41417</v>
      </c>
      <c r="D3575" s="3" t="s">
        <v>12389</v>
      </c>
      <c r="E3575" s="5">
        <v>40920</v>
      </c>
      <c r="F3575" s="3" t="s">
        <v>12390</v>
      </c>
      <c r="G3575" s="3" t="s">
        <v>12391</v>
      </c>
      <c r="H3575" s="4">
        <v>41417</v>
      </c>
      <c r="I3575" s="3" t="s">
        <v>98</v>
      </c>
      <c r="J3575" s="6">
        <v>93000</v>
      </c>
      <c r="K3575" s="3" t="s">
        <v>16267</v>
      </c>
      <c r="L3575" s="3"/>
      <c r="M3575" s="3"/>
    </row>
    <row r="3576" spans="1:13" s="1" customFormat="1" ht="14.9" customHeight="1" x14ac:dyDescent="0.2">
      <c r="A3576" s="3" t="s">
        <v>128</v>
      </c>
      <c r="B3576" s="3" t="s">
        <v>11965</v>
      </c>
      <c r="C3576" s="4">
        <v>41417</v>
      </c>
      <c r="D3576" s="3" t="s">
        <v>11966</v>
      </c>
      <c r="E3576" s="5">
        <v>84040</v>
      </c>
      <c r="F3576" s="3" t="s">
        <v>11967</v>
      </c>
      <c r="G3576" s="3" t="s">
        <v>195</v>
      </c>
      <c r="H3576" s="4">
        <v>46113</v>
      </c>
      <c r="I3576" s="3" t="s">
        <v>98</v>
      </c>
      <c r="J3576" s="6">
        <v>191000</v>
      </c>
      <c r="K3576" s="3" t="s">
        <v>16267</v>
      </c>
      <c r="L3576" s="3"/>
      <c r="M3576" s="3"/>
    </row>
    <row r="3577" spans="1:13" s="1" customFormat="1" ht="14.9" customHeight="1" x14ac:dyDescent="0.2">
      <c r="A3577" s="3" t="s">
        <v>128</v>
      </c>
      <c r="B3577" s="3" t="s">
        <v>5182</v>
      </c>
      <c r="C3577" s="4">
        <v>41417</v>
      </c>
      <c r="D3577" s="3" t="s">
        <v>5183</v>
      </c>
      <c r="E3577" s="5">
        <v>83160</v>
      </c>
      <c r="F3577" s="3" t="s">
        <v>5184</v>
      </c>
      <c r="G3577" s="3" t="s">
        <v>5185</v>
      </c>
      <c r="H3577" s="4">
        <v>41417</v>
      </c>
      <c r="I3577" s="3" t="s">
        <v>98</v>
      </c>
      <c r="J3577" s="6">
        <v>189000</v>
      </c>
      <c r="K3577" s="3" t="s">
        <v>16267</v>
      </c>
      <c r="L3577" s="3"/>
      <c r="M3577" s="3"/>
    </row>
    <row r="3578" spans="1:13" s="1" customFormat="1" ht="14.9" customHeight="1" x14ac:dyDescent="0.2">
      <c r="A3578" s="3" t="s">
        <v>128</v>
      </c>
      <c r="B3578" s="3" t="s">
        <v>7840</v>
      </c>
      <c r="C3578" s="4">
        <v>41417</v>
      </c>
      <c r="D3578" s="3" t="s">
        <v>7841</v>
      </c>
      <c r="E3578" s="5">
        <v>82720</v>
      </c>
      <c r="F3578" s="3" t="s">
        <v>7842</v>
      </c>
      <c r="G3578" s="3" t="s">
        <v>7843</v>
      </c>
      <c r="H3578" s="4">
        <v>44460</v>
      </c>
      <c r="I3578" s="3" t="s">
        <v>98</v>
      </c>
      <c r="J3578" s="6">
        <v>188000</v>
      </c>
      <c r="K3578" s="3" t="s">
        <v>16267</v>
      </c>
      <c r="L3578" s="3"/>
      <c r="M3578" s="3"/>
    </row>
    <row r="3579" spans="1:13" s="1" customFormat="1" ht="14.9" customHeight="1" x14ac:dyDescent="0.2">
      <c r="A3579" s="3" t="s">
        <v>128</v>
      </c>
      <c r="B3579" s="3" t="s">
        <v>10581</v>
      </c>
      <c r="C3579" s="4">
        <v>41417</v>
      </c>
      <c r="D3579" s="3" t="s">
        <v>10582</v>
      </c>
      <c r="E3579" s="5">
        <v>94160</v>
      </c>
      <c r="F3579" s="3" t="s">
        <v>10583</v>
      </c>
      <c r="G3579" s="3" t="s">
        <v>195</v>
      </c>
      <c r="H3579" s="4">
        <v>41417</v>
      </c>
      <c r="I3579" s="3" t="s">
        <v>98</v>
      </c>
      <c r="J3579" s="6">
        <v>214000</v>
      </c>
      <c r="K3579" s="3" t="s">
        <v>16267</v>
      </c>
      <c r="L3579" s="3"/>
      <c r="M3579" s="3"/>
    </row>
    <row r="3580" spans="1:13" s="1" customFormat="1" ht="14.9" customHeight="1" x14ac:dyDescent="0.2">
      <c r="A3580" s="3" t="s">
        <v>128</v>
      </c>
      <c r="B3580" s="3" t="s">
        <v>13426</v>
      </c>
      <c r="C3580" s="4">
        <v>41417</v>
      </c>
      <c r="D3580" s="3" t="s">
        <v>13427</v>
      </c>
      <c r="E3580" s="5">
        <v>50600</v>
      </c>
      <c r="F3580" s="3" t="s">
        <v>13428</v>
      </c>
      <c r="G3580" s="3" t="s">
        <v>195</v>
      </c>
      <c r="H3580" s="4">
        <v>42513</v>
      </c>
      <c r="I3580" s="3" t="s">
        <v>98</v>
      </c>
      <c r="J3580" s="6">
        <v>115000</v>
      </c>
      <c r="K3580" s="3" t="s">
        <v>16267</v>
      </c>
      <c r="L3580" s="3"/>
      <c r="M3580" s="3"/>
    </row>
    <row r="3581" spans="1:13" s="1" customFormat="1" ht="14.9" customHeight="1" x14ac:dyDescent="0.2">
      <c r="A3581" s="3" t="s">
        <v>128</v>
      </c>
      <c r="B3581" s="3" t="s">
        <v>2313</v>
      </c>
      <c r="C3581" s="4">
        <v>41417</v>
      </c>
      <c r="D3581" s="3" t="s">
        <v>2314</v>
      </c>
      <c r="E3581" s="5">
        <v>38060</v>
      </c>
      <c r="F3581" s="3" t="s">
        <v>2315</v>
      </c>
      <c r="G3581" s="3" t="s">
        <v>195</v>
      </c>
      <c r="H3581" s="4">
        <v>41417</v>
      </c>
      <c r="I3581" s="3" t="s">
        <v>98</v>
      </c>
      <c r="J3581" s="6">
        <v>86500</v>
      </c>
      <c r="K3581" s="3" t="s">
        <v>16267</v>
      </c>
      <c r="L3581" s="3"/>
      <c r="M3581" s="3"/>
    </row>
    <row r="3582" spans="1:13" s="1" customFormat="1" ht="14.9" customHeight="1" x14ac:dyDescent="0.2">
      <c r="A3582" s="3" t="s">
        <v>128</v>
      </c>
      <c r="B3582" s="3" t="s">
        <v>13104</v>
      </c>
      <c r="C3582" s="4">
        <v>41417</v>
      </c>
      <c r="D3582" s="3" t="s">
        <v>13105</v>
      </c>
      <c r="E3582" s="5">
        <v>81400</v>
      </c>
      <c r="F3582" s="3" t="s">
        <v>13106</v>
      </c>
      <c r="G3582" s="3" t="s">
        <v>11512</v>
      </c>
      <c r="H3582" s="4">
        <v>41417</v>
      </c>
      <c r="I3582" s="3" t="s">
        <v>98</v>
      </c>
      <c r="J3582" s="6">
        <v>185000</v>
      </c>
      <c r="K3582" s="3" t="s">
        <v>16267</v>
      </c>
      <c r="L3582" s="3"/>
      <c r="M3582" s="3"/>
    </row>
    <row r="3583" spans="1:13" s="1" customFormat="1" ht="14.9" customHeight="1" x14ac:dyDescent="0.2">
      <c r="A3583" s="3" t="s">
        <v>128</v>
      </c>
      <c r="B3583" s="3" t="s">
        <v>6927</v>
      </c>
      <c r="C3583" s="4">
        <v>41417</v>
      </c>
      <c r="D3583" s="3" t="s">
        <v>6928</v>
      </c>
      <c r="E3583" s="5">
        <v>54560</v>
      </c>
      <c r="F3583" s="3" t="s">
        <v>6929</v>
      </c>
      <c r="G3583" s="3" t="s">
        <v>6930</v>
      </c>
      <c r="H3583" s="4">
        <v>44134</v>
      </c>
      <c r="I3583" s="3" t="s">
        <v>98</v>
      </c>
      <c r="J3583" s="6">
        <v>124000</v>
      </c>
      <c r="K3583" s="3" t="s">
        <v>16267</v>
      </c>
      <c r="L3583" s="3"/>
      <c r="M3583" s="3"/>
    </row>
    <row r="3584" spans="1:13" s="1" customFormat="1" ht="14.9" customHeight="1" x14ac:dyDescent="0.2">
      <c r="A3584" s="3" t="s">
        <v>128</v>
      </c>
      <c r="B3584" s="3" t="s">
        <v>13929</v>
      </c>
      <c r="C3584" s="4">
        <v>41417</v>
      </c>
      <c r="D3584" s="3" t="s">
        <v>13930</v>
      </c>
      <c r="E3584" s="5">
        <v>38500</v>
      </c>
      <c r="F3584" s="3" t="s">
        <v>13931</v>
      </c>
      <c r="G3584" s="3" t="s">
        <v>13932</v>
      </c>
      <c r="H3584" s="4">
        <v>41417</v>
      </c>
      <c r="I3584" s="3" t="s">
        <v>98</v>
      </c>
      <c r="J3584" s="6">
        <v>87500</v>
      </c>
      <c r="K3584" s="3" t="s">
        <v>16267</v>
      </c>
      <c r="L3584" s="3"/>
      <c r="M3584" s="3"/>
    </row>
    <row r="3585" spans="1:13" s="1" customFormat="1" ht="14.9" customHeight="1" x14ac:dyDescent="0.2">
      <c r="A3585" s="3" t="s">
        <v>276</v>
      </c>
      <c r="B3585" s="3" t="s">
        <v>12036</v>
      </c>
      <c r="C3585" s="4">
        <v>41544</v>
      </c>
      <c r="D3585" s="3" t="s">
        <v>12037</v>
      </c>
      <c r="E3585" s="5">
        <v>16526.88</v>
      </c>
      <c r="F3585" s="3" t="s">
        <v>12038</v>
      </c>
      <c r="G3585" s="3" t="s">
        <v>12039</v>
      </c>
      <c r="H3585" s="4">
        <v>41849</v>
      </c>
      <c r="I3585" s="3" t="s">
        <v>12040</v>
      </c>
      <c r="J3585" s="6">
        <v>51500</v>
      </c>
      <c r="K3585" s="3" t="s">
        <v>16267</v>
      </c>
      <c r="L3585" s="3" t="s">
        <v>16267</v>
      </c>
      <c r="M3585" s="3"/>
    </row>
    <row r="3586" spans="1:13" s="1" customFormat="1" ht="14.9" customHeight="1" x14ac:dyDescent="0.2">
      <c r="A3586" s="3" t="s">
        <v>128</v>
      </c>
      <c r="B3586" s="3" t="s">
        <v>11229</v>
      </c>
      <c r="C3586" s="4">
        <v>41417</v>
      </c>
      <c r="D3586" s="3" t="s">
        <v>11230</v>
      </c>
      <c r="E3586" s="5">
        <v>30580</v>
      </c>
      <c r="F3586" s="3" t="s">
        <v>11231</v>
      </c>
      <c r="G3586" s="3" t="s">
        <v>11232</v>
      </c>
      <c r="H3586" s="4">
        <v>44861</v>
      </c>
      <c r="I3586" s="3" t="s">
        <v>98</v>
      </c>
      <c r="J3586" s="6">
        <v>69500</v>
      </c>
      <c r="K3586" s="3" t="s">
        <v>16267</v>
      </c>
      <c r="L3586" s="3"/>
      <c r="M3586" s="3"/>
    </row>
    <row r="3587" spans="1:13" s="1" customFormat="1" ht="14.9" customHeight="1" x14ac:dyDescent="0.2">
      <c r="A3587" s="3" t="s">
        <v>128</v>
      </c>
      <c r="B3587" s="3" t="s">
        <v>6492</v>
      </c>
      <c r="C3587" s="4">
        <v>41417</v>
      </c>
      <c r="D3587" s="3" t="s">
        <v>6493</v>
      </c>
      <c r="E3587" s="5">
        <v>12309.08</v>
      </c>
      <c r="F3587" s="3" t="s">
        <v>6494</v>
      </c>
      <c r="G3587" s="3" t="s">
        <v>6495</v>
      </c>
      <c r="H3587" s="4">
        <v>45203</v>
      </c>
      <c r="I3587" s="3" t="s">
        <v>98</v>
      </c>
      <c r="J3587" s="6">
        <v>47250</v>
      </c>
      <c r="K3587" s="3" t="s">
        <v>16267</v>
      </c>
      <c r="L3587" s="3" t="s">
        <v>16267</v>
      </c>
      <c r="M3587" s="3"/>
    </row>
    <row r="3588" spans="1:13" s="1" customFormat="1" ht="14.9" customHeight="1" x14ac:dyDescent="0.2">
      <c r="A3588" s="3" t="s">
        <v>128</v>
      </c>
      <c r="B3588" s="3" t="s">
        <v>238</v>
      </c>
      <c r="C3588" s="4">
        <v>41417</v>
      </c>
      <c r="D3588" s="3" t="s">
        <v>239</v>
      </c>
      <c r="E3588" s="5">
        <v>25392.86</v>
      </c>
      <c r="F3588" s="3" t="s">
        <v>240</v>
      </c>
      <c r="G3588" s="3" t="s">
        <v>241</v>
      </c>
      <c r="H3588" s="4">
        <v>44662</v>
      </c>
      <c r="I3588" s="3" t="s">
        <v>98</v>
      </c>
      <c r="J3588" s="6">
        <v>58500</v>
      </c>
      <c r="K3588" s="3" t="s">
        <v>16267</v>
      </c>
      <c r="L3588" s="3"/>
      <c r="M3588" s="3"/>
    </row>
    <row r="3589" spans="1:13" s="1" customFormat="1" ht="14.9" customHeight="1" x14ac:dyDescent="0.2">
      <c r="A3589" s="3" t="s">
        <v>128</v>
      </c>
      <c r="B3589" s="3" t="s">
        <v>12446</v>
      </c>
      <c r="C3589" s="4">
        <v>41456</v>
      </c>
      <c r="D3589" s="3" t="s">
        <v>12447</v>
      </c>
      <c r="E3589" s="5">
        <v>18816</v>
      </c>
      <c r="F3589" s="3" t="s">
        <v>12448</v>
      </c>
      <c r="G3589" s="3" t="s">
        <v>12449</v>
      </c>
      <c r="H3589" s="4">
        <v>43675</v>
      </c>
      <c r="I3589" s="3" t="s">
        <v>98</v>
      </c>
      <c r="J3589" s="6">
        <v>48000</v>
      </c>
      <c r="K3589" s="3" t="s">
        <v>16267</v>
      </c>
      <c r="L3589" s="3"/>
      <c r="M3589" s="3"/>
    </row>
    <row r="3590" spans="1:13" s="1" customFormat="1" ht="14.9" customHeight="1" x14ac:dyDescent="0.2">
      <c r="A3590" s="3" t="s">
        <v>128</v>
      </c>
      <c r="B3590" s="3" t="s">
        <v>15029</v>
      </c>
      <c r="C3590" s="4">
        <v>41417</v>
      </c>
      <c r="D3590" s="3" t="s">
        <v>15030</v>
      </c>
      <c r="E3590" s="5">
        <v>18816</v>
      </c>
      <c r="F3590" s="3" t="s">
        <v>15031</v>
      </c>
      <c r="G3590" s="3" t="s">
        <v>195</v>
      </c>
      <c r="H3590" s="4">
        <v>41417</v>
      </c>
      <c r="I3590" s="3" t="s">
        <v>98</v>
      </c>
      <c r="J3590" s="6">
        <v>48000</v>
      </c>
      <c r="K3590" s="3" t="s">
        <v>16267</v>
      </c>
      <c r="L3590" s="3"/>
      <c r="M3590" s="3"/>
    </row>
    <row r="3591" spans="1:13" s="1" customFormat="1" ht="14.9" customHeight="1" x14ac:dyDescent="0.2">
      <c r="A3591" s="3" t="s">
        <v>128</v>
      </c>
      <c r="B3591" s="3" t="s">
        <v>5306</v>
      </c>
      <c r="C3591" s="4">
        <v>41544</v>
      </c>
      <c r="D3591" s="3" t="s">
        <v>5307</v>
      </c>
      <c r="E3591" s="5">
        <v>35640</v>
      </c>
      <c r="F3591" s="3" t="s">
        <v>5308</v>
      </c>
      <c r="G3591" s="3" t="s">
        <v>5309</v>
      </c>
      <c r="H3591" s="4">
        <v>45820</v>
      </c>
      <c r="I3591" s="3" t="s">
        <v>98</v>
      </c>
      <c r="J3591" s="6">
        <v>81000</v>
      </c>
      <c r="K3591" s="3" t="s">
        <v>16267</v>
      </c>
      <c r="L3591" s="3"/>
      <c r="M3591" s="3"/>
    </row>
    <row r="3592" spans="1:13" s="1" customFormat="1" ht="14.9" customHeight="1" x14ac:dyDescent="0.2">
      <c r="A3592" s="3" t="s">
        <v>128</v>
      </c>
      <c r="B3592" s="3" t="s">
        <v>2422</v>
      </c>
      <c r="C3592" s="4">
        <v>41417</v>
      </c>
      <c r="D3592" s="3" t="s">
        <v>2423</v>
      </c>
      <c r="E3592" s="5">
        <v>31240</v>
      </c>
      <c r="F3592" s="3" t="s">
        <v>2424</v>
      </c>
      <c r="G3592" s="3" t="s">
        <v>2425</v>
      </c>
      <c r="H3592" s="4">
        <v>45080</v>
      </c>
      <c r="I3592" s="3" t="s">
        <v>98</v>
      </c>
      <c r="J3592" s="6">
        <v>71000</v>
      </c>
      <c r="K3592" s="3" t="s">
        <v>16267</v>
      </c>
      <c r="L3592" s="3"/>
      <c r="M3592" s="3"/>
    </row>
    <row r="3593" spans="1:13" s="1" customFormat="1" ht="14.9" customHeight="1" x14ac:dyDescent="0.2">
      <c r="A3593" s="3" t="s">
        <v>128</v>
      </c>
      <c r="B3593" s="3" t="s">
        <v>13724</v>
      </c>
      <c r="C3593" s="4">
        <v>41417</v>
      </c>
      <c r="D3593" s="3" t="s">
        <v>13725</v>
      </c>
      <c r="E3593" s="5">
        <v>32120</v>
      </c>
      <c r="F3593" s="3" t="s">
        <v>13726</v>
      </c>
      <c r="G3593" s="3" t="s">
        <v>13727</v>
      </c>
      <c r="H3593" s="4">
        <v>41417</v>
      </c>
      <c r="I3593" s="3" t="s">
        <v>98</v>
      </c>
      <c r="J3593" s="6">
        <v>73000</v>
      </c>
      <c r="K3593" s="3" t="s">
        <v>16267</v>
      </c>
      <c r="L3593" s="3"/>
      <c r="M3593" s="3"/>
    </row>
    <row r="3594" spans="1:13" s="1" customFormat="1" ht="14.9" customHeight="1" x14ac:dyDescent="0.2">
      <c r="A3594" s="3" t="s">
        <v>128</v>
      </c>
      <c r="B3594" s="3" t="s">
        <v>3832</v>
      </c>
      <c r="C3594" s="4">
        <v>41417</v>
      </c>
      <c r="D3594" s="3" t="s">
        <v>3833</v>
      </c>
      <c r="E3594" s="5">
        <v>63360</v>
      </c>
      <c r="F3594" s="3" t="s">
        <v>3834</v>
      </c>
      <c r="G3594" s="3" t="s">
        <v>3835</v>
      </c>
      <c r="H3594" s="4">
        <v>41417</v>
      </c>
      <c r="I3594" s="3" t="s">
        <v>98</v>
      </c>
      <c r="J3594" s="6">
        <v>144000</v>
      </c>
      <c r="K3594" s="3" t="s">
        <v>16267</v>
      </c>
      <c r="L3594" s="3"/>
      <c r="M3594" s="3"/>
    </row>
    <row r="3595" spans="1:13" s="1" customFormat="1" ht="14.9" customHeight="1" x14ac:dyDescent="0.2">
      <c r="A3595" s="3" t="s">
        <v>128</v>
      </c>
      <c r="B3595" s="3" t="s">
        <v>7814</v>
      </c>
      <c r="C3595" s="4">
        <v>41417</v>
      </c>
      <c r="D3595" s="3" t="s">
        <v>7815</v>
      </c>
      <c r="E3595" s="5">
        <v>40700</v>
      </c>
      <c r="F3595" s="3" t="s">
        <v>7816</v>
      </c>
      <c r="G3595" s="3" t="s">
        <v>7817</v>
      </c>
      <c r="H3595" s="4">
        <v>41417</v>
      </c>
      <c r="I3595" s="3" t="s">
        <v>98</v>
      </c>
      <c r="J3595" s="6">
        <v>92500</v>
      </c>
      <c r="K3595" s="3" t="s">
        <v>16267</v>
      </c>
      <c r="L3595" s="3"/>
      <c r="M3595" s="3"/>
    </row>
    <row r="3596" spans="1:13" s="1" customFormat="1" ht="14.9" customHeight="1" x14ac:dyDescent="0.2">
      <c r="A3596" s="3" t="s">
        <v>128</v>
      </c>
      <c r="B3596" s="3" t="s">
        <v>4489</v>
      </c>
      <c r="C3596" s="4">
        <v>41417</v>
      </c>
      <c r="D3596" s="3" t="s">
        <v>4490</v>
      </c>
      <c r="E3596" s="5">
        <v>9468.5300000000007</v>
      </c>
      <c r="F3596" s="3" t="s">
        <v>4491</v>
      </c>
      <c r="G3596" s="3" t="s">
        <v>57</v>
      </c>
      <c r="H3596" s="4">
        <v>44315</v>
      </c>
      <c r="I3596" s="3" t="s">
        <v>138</v>
      </c>
      <c r="J3596" s="6">
        <v>30250</v>
      </c>
      <c r="K3596" s="3" t="s">
        <v>16267</v>
      </c>
      <c r="L3596" s="3" t="s">
        <v>16267</v>
      </c>
      <c r="M3596" s="3"/>
    </row>
    <row r="3597" spans="1:13" s="1" customFormat="1" ht="14.9" customHeight="1" x14ac:dyDescent="0.2">
      <c r="A3597" s="3" t="s">
        <v>128</v>
      </c>
      <c r="B3597" s="3" t="s">
        <v>7650</v>
      </c>
      <c r="C3597" s="4">
        <v>41417</v>
      </c>
      <c r="D3597" s="3"/>
      <c r="E3597" s="5">
        <v>1915.33</v>
      </c>
      <c r="F3597" s="3" t="s">
        <v>7651</v>
      </c>
      <c r="G3597" s="3" t="s">
        <v>57</v>
      </c>
      <c r="H3597" s="4">
        <v>45745</v>
      </c>
      <c r="I3597" s="3" t="s">
        <v>2833</v>
      </c>
      <c r="J3597" s="6">
        <v>13000</v>
      </c>
      <c r="K3597" s="3"/>
      <c r="L3597" s="3"/>
      <c r="M3597" s="3"/>
    </row>
    <row r="3598" spans="1:13" s="1" customFormat="1" ht="14.9" customHeight="1" x14ac:dyDescent="0.2">
      <c r="A3598" s="3" t="s">
        <v>128</v>
      </c>
      <c r="B3598" s="3" t="s">
        <v>12332</v>
      </c>
      <c r="C3598" s="4">
        <v>41417</v>
      </c>
      <c r="D3598" s="3" t="s">
        <v>12333</v>
      </c>
      <c r="E3598" s="5">
        <v>0</v>
      </c>
      <c r="F3598" s="3" t="s">
        <v>12334</v>
      </c>
      <c r="G3598" s="3" t="s">
        <v>12335</v>
      </c>
      <c r="H3598" s="4">
        <v>43221</v>
      </c>
      <c r="I3598" s="3" t="s">
        <v>2821</v>
      </c>
      <c r="J3598" s="6">
        <v>11250</v>
      </c>
      <c r="K3598" s="3" t="s">
        <v>16267</v>
      </c>
      <c r="L3598" s="3"/>
      <c r="M3598" s="3"/>
    </row>
    <row r="3599" spans="1:13" s="1" customFormat="1" ht="14.9" customHeight="1" x14ac:dyDescent="0.2">
      <c r="A3599" s="3" t="s">
        <v>128</v>
      </c>
      <c r="B3599" s="3" t="s">
        <v>13076</v>
      </c>
      <c r="C3599" s="4">
        <v>41417</v>
      </c>
      <c r="D3599" s="3" t="s">
        <v>13064</v>
      </c>
      <c r="E3599" s="5">
        <v>12838</v>
      </c>
      <c r="F3599" s="3" t="s">
        <v>13077</v>
      </c>
      <c r="G3599" s="3" t="s">
        <v>195</v>
      </c>
      <c r="H3599" s="4">
        <v>42185</v>
      </c>
      <c r="I3599" s="3" t="s">
        <v>138</v>
      </c>
      <c r="J3599" s="6">
        <v>32750</v>
      </c>
      <c r="K3599" s="3" t="s">
        <v>16267</v>
      </c>
      <c r="L3599" s="3"/>
      <c r="M3599" s="3"/>
    </row>
    <row r="3600" spans="1:13" s="1" customFormat="1" ht="14.9" customHeight="1" x14ac:dyDescent="0.2">
      <c r="A3600" s="3" t="s">
        <v>128</v>
      </c>
      <c r="B3600" s="3" t="s">
        <v>12721</v>
      </c>
      <c r="C3600" s="4">
        <v>41417</v>
      </c>
      <c r="D3600" s="3" t="s">
        <v>12722</v>
      </c>
      <c r="E3600" s="5">
        <v>6189.2</v>
      </c>
      <c r="F3600" s="3" t="s">
        <v>12723</v>
      </c>
      <c r="G3600" s="3" t="s">
        <v>57</v>
      </c>
      <c r="H3600" s="4">
        <v>43071</v>
      </c>
      <c r="I3600" s="3" t="s">
        <v>862</v>
      </c>
      <c r="J3600" s="6">
        <v>19750</v>
      </c>
      <c r="K3600" s="3" t="s">
        <v>16267</v>
      </c>
      <c r="L3600" s="3" t="s">
        <v>16267</v>
      </c>
      <c r="M3600" s="3"/>
    </row>
    <row r="3601" spans="1:13" s="1" customFormat="1" ht="14.9" customHeight="1" x14ac:dyDescent="0.2">
      <c r="A3601" s="3" t="s">
        <v>128</v>
      </c>
      <c r="B3601" s="3" t="s">
        <v>4218</v>
      </c>
      <c r="C3601" s="4">
        <v>41417</v>
      </c>
      <c r="D3601" s="3" t="s">
        <v>4219</v>
      </c>
      <c r="E3601" s="5">
        <v>6264.05</v>
      </c>
      <c r="F3601" s="3" t="s">
        <v>4220</v>
      </c>
      <c r="G3601" s="3" t="s">
        <v>4221</v>
      </c>
      <c r="H3601" s="4">
        <v>45551</v>
      </c>
      <c r="I3601" s="3" t="s">
        <v>98</v>
      </c>
      <c r="J3601" s="6">
        <v>20000</v>
      </c>
      <c r="K3601" s="3" t="s">
        <v>16267</v>
      </c>
      <c r="L3601" s="3" t="s">
        <v>16267</v>
      </c>
      <c r="M3601" s="3"/>
    </row>
    <row r="3602" spans="1:13" s="1" customFormat="1" ht="14.9" customHeight="1" x14ac:dyDescent="0.2">
      <c r="A3602" s="3" t="s">
        <v>128</v>
      </c>
      <c r="B3602" s="3" t="s">
        <v>15149</v>
      </c>
      <c r="C3602" s="4">
        <v>41544</v>
      </c>
      <c r="D3602" s="3" t="s">
        <v>15150</v>
      </c>
      <c r="E3602" s="5">
        <v>8840</v>
      </c>
      <c r="F3602" s="3" t="s">
        <v>15151</v>
      </c>
      <c r="G3602" s="3" t="s">
        <v>15152</v>
      </c>
      <c r="H3602" s="4">
        <v>44992</v>
      </c>
      <c r="I3602" s="3" t="s">
        <v>15153</v>
      </c>
      <c r="J3602" s="6">
        <v>20000</v>
      </c>
      <c r="K3602" s="3"/>
      <c r="L3602" s="3"/>
      <c r="M3602" s="3"/>
    </row>
    <row r="3603" spans="1:13" s="1" customFormat="1" ht="14.9" customHeight="1" x14ac:dyDescent="0.2">
      <c r="A3603" s="3" t="s">
        <v>128</v>
      </c>
      <c r="B3603" s="3" t="s">
        <v>992</v>
      </c>
      <c r="C3603" s="4">
        <v>41417</v>
      </c>
      <c r="D3603" s="3" t="s">
        <v>993</v>
      </c>
      <c r="E3603" s="5">
        <v>800</v>
      </c>
      <c r="F3603" s="3" t="s">
        <v>994</v>
      </c>
      <c r="G3603" s="3" t="s">
        <v>995</v>
      </c>
      <c r="H3603" s="4">
        <v>44263</v>
      </c>
      <c r="I3603" s="3" t="s">
        <v>127</v>
      </c>
      <c r="J3603" s="6">
        <v>12500</v>
      </c>
      <c r="K3603" s="3" t="s">
        <v>16267</v>
      </c>
      <c r="L3603" s="3" t="s">
        <v>16267</v>
      </c>
      <c r="M3603" s="3"/>
    </row>
    <row r="3604" spans="1:13" s="1" customFormat="1" ht="14.9" customHeight="1" x14ac:dyDescent="0.2">
      <c r="A3604" s="3" t="s">
        <v>128</v>
      </c>
      <c r="B3604" s="3" t="s">
        <v>14368</v>
      </c>
      <c r="C3604" s="4">
        <v>41417</v>
      </c>
      <c r="D3604" s="3" t="s">
        <v>14369</v>
      </c>
      <c r="E3604" s="5">
        <v>14365</v>
      </c>
      <c r="F3604" s="3" t="s">
        <v>14370</v>
      </c>
      <c r="G3604" s="3" t="s">
        <v>195</v>
      </c>
      <c r="H3604" s="4">
        <v>41417</v>
      </c>
      <c r="I3604" s="3" t="s">
        <v>27</v>
      </c>
      <c r="J3604" s="6">
        <v>32500</v>
      </c>
      <c r="K3604" s="3"/>
      <c r="L3604" s="3"/>
      <c r="M3604" s="3"/>
    </row>
    <row r="3605" spans="1:13" s="1" customFormat="1" ht="14.9" customHeight="1" x14ac:dyDescent="0.2">
      <c r="A3605" s="3" t="s">
        <v>128</v>
      </c>
      <c r="B3605" s="3" t="s">
        <v>6257</v>
      </c>
      <c r="C3605" s="4">
        <v>41698</v>
      </c>
      <c r="D3605" s="3" t="s">
        <v>6258</v>
      </c>
      <c r="E3605" s="5">
        <v>15407.87</v>
      </c>
      <c r="F3605" s="3" t="s">
        <v>6259</v>
      </c>
      <c r="G3605" s="3" t="s">
        <v>6260</v>
      </c>
      <c r="H3605" s="4">
        <v>44113</v>
      </c>
      <c r="I3605" s="3" t="s">
        <v>1425</v>
      </c>
      <c r="J3605" s="6">
        <v>53000</v>
      </c>
      <c r="K3605" s="3" t="s">
        <v>16267</v>
      </c>
      <c r="L3605" s="3" t="s">
        <v>16267</v>
      </c>
      <c r="M3605" s="3"/>
    </row>
    <row r="3606" spans="1:13" s="1" customFormat="1" ht="14.9" customHeight="1" x14ac:dyDescent="0.2">
      <c r="A3606" s="3" t="s">
        <v>128</v>
      </c>
      <c r="B3606" s="3" t="s">
        <v>14511</v>
      </c>
      <c r="C3606" s="4">
        <v>42787</v>
      </c>
      <c r="D3606" s="3" t="s">
        <v>14508</v>
      </c>
      <c r="E3606" s="5">
        <v>3841.6</v>
      </c>
      <c r="F3606" s="3" t="s">
        <v>14512</v>
      </c>
      <c r="G3606" s="3" t="s">
        <v>14510</v>
      </c>
      <c r="H3606" s="4">
        <v>42787</v>
      </c>
      <c r="I3606" s="3" t="s">
        <v>14513</v>
      </c>
      <c r="J3606" s="6">
        <v>9800</v>
      </c>
      <c r="K3606" s="3" t="s">
        <v>16267</v>
      </c>
      <c r="L3606" s="3"/>
      <c r="M3606" s="3"/>
    </row>
    <row r="3607" spans="1:13" s="1" customFormat="1" ht="14.9" customHeight="1" x14ac:dyDescent="0.2">
      <c r="A3607" s="3" t="s">
        <v>128</v>
      </c>
      <c r="B3607" s="3" t="s">
        <v>15125</v>
      </c>
      <c r="C3607" s="4">
        <v>41661</v>
      </c>
      <c r="D3607" s="3" t="s">
        <v>15126</v>
      </c>
      <c r="E3607" s="5">
        <v>54112.5</v>
      </c>
      <c r="F3607" s="3" t="s">
        <v>15127</v>
      </c>
      <c r="G3607" s="3" t="s">
        <v>6010</v>
      </c>
      <c r="H3607" s="4">
        <v>41661</v>
      </c>
      <c r="I3607" s="3" t="s">
        <v>127</v>
      </c>
      <c r="J3607" s="6">
        <v>129000</v>
      </c>
      <c r="K3607" s="3" t="s">
        <v>16267</v>
      </c>
      <c r="L3607" s="3"/>
      <c r="M3607" s="3"/>
    </row>
    <row r="3608" spans="1:13" s="1" customFormat="1" ht="14.9" customHeight="1" x14ac:dyDescent="0.2">
      <c r="A3608" s="3" t="s">
        <v>128</v>
      </c>
      <c r="B3608" s="3" t="s">
        <v>6261</v>
      </c>
      <c r="C3608" s="4">
        <v>41661</v>
      </c>
      <c r="D3608" s="3" t="s">
        <v>6258</v>
      </c>
      <c r="E3608" s="5">
        <v>4312</v>
      </c>
      <c r="F3608" s="3" t="s">
        <v>6262</v>
      </c>
      <c r="G3608" s="3" t="s">
        <v>6260</v>
      </c>
      <c r="H3608" s="4">
        <v>44113</v>
      </c>
      <c r="I3608" s="3" t="s">
        <v>6263</v>
      </c>
      <c r="J3608" s="6">
        <v>11000</v>
      </c>
      <c r="K3608" s="3" t="s">
        <v>16267</v>
      </c>
      <c r="L3608" s="3"/>
      <c r="M3608" s="3"/>
    </row>
    <row r="3609" spans="1:13" s="1" customFormat="1" ht="14.9" customHeight="1" x14ac:dyDescent="0.2">
      <c r="A3609" s="3" t="s">
        <v>128</v>
      </c>
      <c r="B3609" s="3" t="s">
        <v>13429</v>
      </c>
      <c r="C3609" s="4">
        <v>42282</v>
      </c>
      <c r="D3609" s="3" t="s">
        <v>13427</v>
      </c>
      <c r="E3609" s="5">
        <v>3138.2</v>
      </c>
      <c r="F3609" s="3" t="s">
        <v>13430</v>
      </c>
      <c r="G3609" s="3" t="s">
        <v>195</v>
      </c>
      <c r="H3609" s="4">
        <v>43007</v>
      </c>
      <c r="I3609" s="3" t="s">
        <v>157</v>
      </c>
      <c r="J3609" s="6">
        <v>7100</v>
      </c>
      <c r="K3609" s="3"/>
      <c r="L3609" s="3"/>
      <c r="M3609" s="3"/>
    </row>
    <row r="3610" spans="1:13" s="1" customFormat="1" ht="14.9" customHeight="1" x14ac:dyDescent="0.2">
      <c r="A3610" s="3" t="s">
        <v>128</v>
      </c>
      <c r="B3610" s="3" t="s">
        <v>14479</v>
      </c>
      <c r="C3610" s="4">
        <v>42051</v>
      </c>
      <c r="D3610" s="3" t="s">
        <v>14480</v>
      </c>
      <c r="E3610" s="5">
        <v>46200</v>
      </c>
      <c r="F3610" s="3" t="s">
        <v>14481</v>
      </c>
      <c r="G3610" s="3" t="s">
        <v>14482</v>
      </c>
      <c r="H3610" s="4">
        <v>42051</v>
      </c>
      <c r="I3610" s="3" t="s">
        <v>98</v>
      </c>
      <c r="J3610" s="6">
        <v>105000</v>
      </c>
      <c r="K3610" s="3" t="s">
        <v>16267</v>
      </c>
      <c r="L3610" s="3"/>
      <c r="M3610" s="3"/>
    </row>
    <row r="3611" spans="1:13" s="1" customFormat="1" ht="14.9" customHeight="1" x14ac:dyDescent="0.2">
      <c r="A3611" s="3" t="s">
        <v>128</v>
      </c>
      <c r="B3611" s="3" t="s">
        <v>6003</v>
      </c>
      <c r="C3611" s="4">
        <v>42342</v>
      </c>
      <c r="D3611" s="3" t="s">
        <v>6004</v>
      </c>
      <c r="E3611" s="5">
        <v>71280</v>
      </c>
      <c r="F3611" s="3" t="s">
        <v>6005</v>
      </c>
      <c r="G3611" s="3" t="s">
        <v>6006</v>
      </c>
      <c r="H3611" s="4">
        <v>42342</v>
      </c>
      <c r="I3611" s="3" t="s">
        <v>98</v>
      </c>
      <c r="J3611" s="6">
        <v>162000</v>
      </c>
      <c r="K3611" s="3" t="s">
        <v>16267</v>
      </c>
      <c r="L3611" s="3"/>
      <c r="M3611" s="3"/>
    </row>
    <row r="3612" spans="1:13" s="1" customFormat="1" ht="14.9" customHeight="1" x14ac:dyDescent="0.2">
      <c r="A3612" s="3" t="s">
        <v>128</v>
      </c>
      <c r="B3612" s="3" t="s">
        <v>11513</v>
      </c>
      <c r="C3612" s="4">
        <v>41417</v>
      </c>
      <c r="D3612" s="3" t="s">
        <v>11514</v>
      </c>
      <c r="E3612" s="5">
        <v>41800</v>
      </c>
      <c r="F3612" s="3" t="s">
        <v>11515</v>
      </c>
      <c r="G3612" s="3" t="s">
        <v>11516</v>
      </c>
      <c r="H3612" s="4">
        <v>45108</v>
      </c>
      <c r="I3612" s="3" t="s">
        <v>127</v>
      </c>
      <c r="J3612" s="6">
        <v>95000</v>
      </c>
      <c r="K3612" s="3" t="s">
        <v>16267</v>
      </c>
      <c r="L3612" s="3"/>
      <c r="M3612" s="3"/>
    </row>
    <row r="3613" spans="1:13" s="1" customFormat="1" ht="14.9" customHeight="1" x14ac:dyDescent="0.2">
      <c r="A3613" s="3" t="s">
        <v>128</v>
      </c>
      <c r="B3613" s="3" t="s">
        <v>6838</v>
      </c>
      <c r="C3613" s="4">
        <v>41417</v>
      </c>
      <c r="D3613" s="3" t="s">
        <v>6839</v>
      </c>
      <c r="E3613" s="5">
        <v>42680</v>
      </c>
      <c r="F3613" s="3" t="s">
        <v>6840</v>
      </c>
      <c r="G3613" s="3" t="s">
        <v>6841</v>
      </c>
      <c r="H3613" s="4">
        <v>45413</v>
      </c>
      <c r="I3613" s="3" t="s">
        <v>98</v>
      </c>
      <c r="J3613" s="6">
        <v>97000</v>
      </c>
      <c r="K3613" s="3" t="s">
        <v>16267</v>
      </c>
      <c r="L3613" s="3"/>
      <c r="M3613" s="3"/>
    </row>
    <row r="3614" spans="1:13" s="1" customFormat="1" ht="14.9" customHeight="1" x14ac:dyDescent="0.2">
      <c r="A3614" s="3" t="s">
        <v>128</v>
      </c>
      <c r="B3614" s="3" t="s">
        <v>2625</v>
      </c>
      <c r="C3614" s="4">
        <v>41417</v>
      </c>
      <c r="D3614" s="3" t="s">
        <v>2623</v>
      </c>
      <c r="E3614" s="5">
        <v>35200</v>
      </c>
      <c r="F3614" s="3" t="s">
        <v>2626</v>
      </c>
      <c r="G3614" s="3" t="s">
        <v>513</v>
      </c>
      <c r="H3614" s="4">
        <v>41417</v>
      </c>
      <c r="I3614" s="3" t="s">
        <v>98</v>
      </c>
      <c r="J3614" s="6">
        <v>80000</v>
      </c>
      <c r="K3614" s="3" t="s">
        <v>16267</v>
      </c>
      <c r="L3614" s="3"/>
      <c r="M3614" s="3"/>
    </row>
    <row r="3615" spans="1:13" s="1" customFormat="1" ht="14.9" customHeight="1" x14ac:dyDescent="0.2">
      <c r="A3615" s="3" t="s">
        <v>128</v>
      </c>
      <c r="B3615" s="3" t="s">
        <v>4417</v>
      </c>
      <c r="C3615" s="4">
        <v>41417</v>
      </c>
      <c r="D3615" s="3" t="s">
        <v>4418</v>
      </c>
      <c r="E3615" s="5">
        <v>18718</v>
      </c>
      <c r="F3615" s="3" t="s">
        <v>4419</v>
      </c>
      <c r="G3615" s="3" t="s">
        <v>4420</v>
      </c>
      <c r="H3615" s="4">
        <v>45236</v>
      </c>
      <c r="I3615" s="3" t="s">
        <v>98</v>
      </c>
      <c r="J3615" s="6">
        <v>47750</v>
      </c>
      <c r="K3615" s="3" t="s">
        <v>16267</v>
      </c>
      <c r="L3615" s="3"/>
      <c r="M3615" s="3"/>
    </row>
    <row r="3616" spans="1:13" s="1" customFormat="1" ht="14.9" customHeight="1" x14ac:dyDescent="0.2">
      <c r="A3616" s="3" t="s">
        <v>128</v>
      </c>
      <c r="B3616" s="3" t="s">
        <v>13797</v>
      </c>
      <c r="C3616" s="4">
        <v>41417</v>
      </c>
      <c r="D3616" s="3" t="s">
        <v>13798</v>
      </c>
      <c r="E3616" s="5">
        <v>17444</v>
      </c>
      <c r="F3616" s="3" t="s">
        <v>13799</v>
      </c>
      <c r="G3616" s="3" t="s">
        <v>13800</v>
      </c>
      <c r="H3616" s="4">
        <v>45542</v>
      </c>
      <c r="I3616" s="3" t="s">
        <v>98</v>
      </c>
      <c r="J3616" s="6">
        <v>44500</v>
      </c>
      <c r="K3616" s="3" t="s">
        <v>16267</v>
      </c>
      <c r="L3616" s="3"/>
      <c r="M3616" s="3"/>
    </row>
    <row r="3617" spans="1:13" s="1" customFormat="1" ht="14.9" customHeight="1" x14ac:dyDescent="0.2">
      <c r="A3617" s="3" t="s">
        <v>128</v>
      </c>
      <c r="B3617" s="3" t="s">
        <v>1179</v>
      </c>
      <c r="C3617" s="4">
        <v>41417</v>
      </c>
      <c r="D3617" s="3" t="s">
        <v>1180</v>
      </c>
      <c r="E3617" s="5">
        <v>25249.4</v>
      </c>
      <c r="F3617" s="3" t="s">
        <v>1181</v>
      </c>
      <c r="G3617" s="3" t="s">
        <v>1182</v>
      </c>
      <c r="H3617" s="4">
        <v>41417</v>
      </c>
      <c r="I3617" s="3" t="s">
        <v>98</v>
      </c>
      <c r="J3617" s="6">
        <v>58500</v>
      </c>
      <c r="K3617" s="3" t="s">
        <v>16267</v>
      </c>
      <c r="L3617" s="3"/>
      <c r="M3617" s="3"/>
    </row>
    <row r="3618" spans="1:13" s="1" customFormat="1" ht="14.9" customHeight="1" x14ac:dyDescent="0.2">
      <c r="A3618" s="3" t="s">
        <v>128</v>
      </c>
      <c r="B3618" s="3" t="s">
        <v>1535</v>
      </c>
      <c r="C3618" s="4">
        <v>41417</v>
      </c>
      <c r="D3618" s="3" t="s">
        <v>1536</v>
      </c>
      <c r="E3618" s="5">
        <v>97240</v>
      </c>
      <c r="F3618" s="3" t="s">
        <v>1537</v>
      </c>
      <c r="G3618" s="3" t="s">
        <v>195</v>
      </c>
      <c r="H3618" s="4">
        <v>41417</v>
      </c>
      <c r="I3618" s="3" t="s">
        <v>98</v>
      </c>
      <c r="J3618" s="6">
        <v>221000</v>
      </c>
      <c r="K3618" s="3" t="s">
        <v>16267</v>
      </c>
      <c r="L3618" s="3"/>
      <c r="M3618" s="3"/>
    </row>
    <row r="3619" spans="1:13" s="1" customFormat="1" ht="14.9" customHeight="1" x14ac:dyDescent="0.2">
      <c r="A3619" s="3" t="s">
        <v>128</v>
      </c>
      <c r="B3619" s="3" t="s">
        <v>5889</v>
      </c>
      <c r="C3619" s="4">
        <v>41417</v>
      </c>
      <c r="D3619" s="3" t="s">
        <v>5890</v>
      </c>
      <c r="E3619" s="5">
        <v>47960</v>
      </c>
      <c r="F3619" s="3" t="s">
        <v>5891</v>
      </c>
      <c r="G3619" s="3" t="s">
        <v>5892</v>
      </c>
      <c r="H3619" s="4">
        <v>41417</v>
      </c>
      <c r="I3619" s="3" t="s">
        <v>98</v>
      </c>
      <c r="J3619" s="6">
        <v>109000</v>
      </c>
      <c r="K3619" s="3" t="s">
        <v>16267</v>
      </c>
      <c r="L3619" s="3"/>
      <c r="M3619" s="3"/>
    </row>
    <row r="3620" spans="1:13" s="1" customFormat="1" ht="14.9" customHeight="1" x14ac:dyDescent="0.2">
      <c r="A3620" s="3" t="s">
        <v>128</v>
      </c>
      <c r="B3620" s="3" t="s">
        <v>10520</v>
      </c>
      <c r="C3620" s="4">
        <v>41417</v>
      </c>
      <c r="D3620" s="3" t="s">
        <v>10521</v>
      </c>
      <c r="E3620" s="5">
        <v>22236.69</v>
      </c>
      <c r="F3620" s="3" t="s">
        <v>10522</v>
      </c>
      <c r="G3620" s="3" t="s">
        <v>10523</v>
      </c>
      <c r="H3620" s="4">
        <v>41417</v>
      </c>
      <c r="I3620" s="3" t="s">
        <v>147</v>
      </c>
      <c r="J3620" s="6">
        <v>61000</v>
      </c>
      <c r="K3620" s="3" t="s">
        <v>16267</v>
      </c>
      <c r="L3620" s="3"/>
      <c r="M3620" s="3"/>
    </row>
    <row r="3621" spans="1:13" s="1" customFormat="1" ht="14.9" customHeight="1" x14ac:dyDescent="0.2">
      <c r="A3621" s="3" t="s">
        <v>128</v>
      </c>
      <c r="B3621" s="3" t="s">
        <v>14720</v>
      </c>
      <c r="C3621" s="4">
        <v>41530</v>
      </c>
      <c r="D3621" s="3" t="s">
        <v>14721</v>
      </c>
      <c r="E3621" s="5">
        <v>17502.43</v>
      </c>
      <c r="F3621" s="3" t="s">
        <v>14722</v>
      </c>
      <c r="G3621" s="3" t="s">
        <v>137</v>
      </c>
      <c r="H3621" s="4">
        <v>41530</v>
      </c>
      <c r="I3621" s="3" t="s">
        <v>98</v>
      </c>
      <c r="J3621" s="6">
        <v>48500</v>
      </c>
      <c r="K3621" s="3" t="s">
        <v>16267</v>
      </c>
      <c r="L3621" s="3"/>
      <c r="M3621" s="3"/>
    </row>
    <row r="3622" spans="1:13" s="1" customFormat="1" ht="14.9" customHeight="1" x14ac:dyDescent="0.2">
      <c r="A3622" s="3" t="s">
        <v>128</v>
      </c>
      <c r="B3622" s="3" t="s">
        <v>15287</v>
      </c>
      <c r="C3622" s="4">
        <v>41417</v>
      </c>
      <c r="D3622" s="3" t="s">
        <v>15288</v>
      </c>
      <c r="E3622" s="5">
        <v>13342.01</v>
      </c>
      <c r="F3622" s="3" t="s">
        <v>15289</v>
      </c>
      <c r="G3622" s="3" t="s">
        <v>2003</v>
      </c>
      <c r="H3622" s="4">
        <v>45044</v>
      </c>
      <c r="I3622" s="3" t="s">
        <v>98</v>
      </c>
      <c r="J3622" s="6">
        <v>36750</v>
      </c>
      <c r="K3622" s="3" t="s">
        <v>16267</v>
      </c>
      <c r="L3622" s="3"/>
      <c r="M3622" s="3"/>
    </row>
    <row r="3623" spans="1:13" s="1" customFormat="1" ht="14.9" customHeight="1" x14ac:dyDescent="0.2">
      <c r="A3623" s="3" t="s">
        <v>128</v>
      </c>
      <c r="B3623" s="3" t="s">
        <v>14421</v>
      </c>
      <c r="C3623" s="4">
        <v>41446</v>
      </c>
      <c r="D3623" s="3" t="s">
        <v>14419</v>
      </c>
      <c r="E3623" s="5">
        <v>10673.61</v>
      </c>
      <c r="F3623" s="3" t="s">
        <v>14422</v>
      </c>
      <c r="G3623" s="3" t="s">
        <v>57</v>
      </c>
      <c r="H3623" s="4">
        <v>41446</v>
      </c>
      <c r="I3623" s="3" t="s">
        <v>98</v>
      </c>
      <c r="J3623" s="6">
        <v>48750</v>
      </c>
      <c r="K3623" s="3" t="s">
        <v>16267</v>
      </c>
      <c r="L3623" s="3" t="s">
        <v>16267</v>
      </c>
      <c r="M3623" s="3"/>
    </row>
    <row r="3624" spans="1:13" s="1" customFormat="1" ht="14.9" customHeight="1" x14ac:dyDescent="0.2">
      <c r="A3624" s="3" t="s">
        <v>128</v>
      </c>
      <c r="B3624" s="3" t="s">
        <v>14371</v>
      </c>
      <c r="C3624" s="4">
        <v>41417</v>
      </c>
      <c r="D3624" s="3" t="s">
        <v>14369</v>
      </c>
      <c r="E3624" s="5">
        <v>15063.56</v>
      </c>
      <c r="F3624" s="3" t="s">
        <v>14372</v>
      </c>
      <c r="G3624" s="3" t="s">
        <v>195</v>
      </c>
      <c r="H3624" s="4">
        <v>45923</v>
      </c>
      <c r="I3624" s="3" t="s">
        <v>98</v>
      </c>
      <c r="J3624" s="6">
        <v>41500</v>
      </c>
      <c r="K3624" s="3"/>
      <c r="L3624" s="3"/>
      <c r="M3624" s="3"/>
    </row>
    <row r="3625" spans="1:13" s="1" customFormat="1" ht="14.9" customHeight="1" x14ac:dyDescent="0.2">
      <c r="A3625" s="3" t="s">
        <v>128</v>
      </c>
      <c r="B3625" s="3" t="s">
        <v>13112</v>
      </c>
      <c r="C3625" s="4">
        <v>41417</v>
      </c>
      <c r="D3625" s="3" t="s">
        <v>13113</v>
      </c>
      <c r="E3625" s="5">
        <v>14776.64</v>
      </c>
      <c r="F3625" s="3" t="s">
        <v>13114</v>
      </c>
      <c r="G3625" s="3" t="s">
        <v>13115</v>
      </c>
      <c r="H3625" s="4">
        <v>41417</v>
      </c>
      <c r="I3625" s="3" t="s">
        <v>98</v>
      </c>
      <c r="J3625" s="6">
        <v>41000</v>
      </c>
      <c r="K3625" s="3" t="s">
        <v>16267</v>
      </c>
      <c r="L3625" s="3"/>
      <c r="M3625" s="3"/>
    </row>
    <row r="3626" spans="1:13" s="1" customFormat="1" ht="14.9" customHeight="1" x14ac:dyDescent="0.2">
      <c r="A3626" s="3" t="s">
        <v>128</v>
      </c>
      <c r="B3626" s="3" t="s">
        <v>3656</v>
      </c>
      <c r="C3626" s="4">
        <v>41417</v>
      </c>
      <c r="D3626" s="3" t="s">
        <v>3657</v>
      </c>
      <c r="E3626" s="5">
        <v>17150</v>
      </c>
      <c r="F3626" s="3" t="s">
        <v>3658</v>
      </c>
      <c r="G3626" s="3" t="s">
        <v>3659</v>
      </c>
      <c r="H3626" s="4">
        <v>45383</v>
      </c>
      <c r="I3626" s="3" t="s">
        <v>98</v>
      </c>
      <c r="J3626" s="6">
        <v>43750</v>
      </c>
      <c r="K3626" s="3" t="s">
        <v>16267</v>
      </c>
      <c r="L3626" s="3"/>
      <c r="M3626" s="3"/>
    </row>
    <row r="3627" spans="1:13" s="1" customFormat="1" ht="14.9" customHeight="1" x14ac:dyDescent="0.2">
      <c r="A3627" s="3" t="s">
        <v>128</v>
      </c>
      <c r="B3627" s="3" t="s">
        <v>14373</v>
      </c>
      <c r="C3627" s="4">
        <v>41417</v>
      </c>
      <c r="D3627" s="3" t="s">
        <v>14369</v>
      </c>
      <c r="E3627" s="5">
        <v>0</v>
      </c>
      <c r="F3627" s="3" t="s">
        <v>14374</v>
      </c>
      <c r="G3627" s="3" t="s">
        <v>195</v>
      </c>
      <c r="H3627" s="4">
        <v>46136</v>
      </c>
      <c r="I3627" s="3" t="s">
        <v>14375</v>
      </c>
      <c r="J3627" s="6">
        <v>37750</v>
      </c>
      <c r="K3627" s="3"/>
      <c r="L3627" s="3"/>
      <c r="M3627" s="3"/>
    </row>
    <row r="3628" spans="1:13" s="1" customFormat="1" ht="14.9" customHeight="1" x14ac:dyDescent="0.2">
      <c r="A3628" s="3" t="s">
        <v>128</v>
      </c>
      <c r="B3628" s="3" t="s">
        <v>12760</v>
      </c>
      <c r="C3628" s="4">
        <v>42142</v>
      </c>
      <c r="D3628" s="3" t="s">
        <v>12761</v>
      </c>
      <c r="E3628" s="5">
        <v>13818</v>
      </c>
      <c r="F3628" s="3" t="s">
        <v>12762</v>
      </c>
      <c r="G3628" s="3" t="s">
        <v>12763</v>
      </c>
      <c r="H3628" s="4">
        <v>42142</v>
      </c>
      <c r="I3628" s="3" t="s">
        <v>98</v>
      </c>
      <c r="J3628" s="6">
        <v>35250</v>
      </c>
      <c r="K3628" s="3" t="s">
        <v>16267</v>
      </c>
      <c r="L3628" s="3"/>
      <c r="M3628" s="3"/>
    </row>
    <row r="3629" spans="1:13" s="1" customFormat="1" ht="14.9" customHeight="1" x14ac:dyDescent="0.2">
      <c r="A3629" s="3" t="s">
        <v>128</v>
      </c>
      <c r="B3629" s="3" t="s">
        <v>11016</v>
      </c>
      <c r="C3629" s="4">
        <v>42142</v>
      </c>
      <c r="D3629" s="3" t="s">
        <v>11017</v>
      </c>
      <c r="E3629" s="5">
        <v>13720</v>
      </c>
      <c r="F3629" s="3" t="s">
        <v>11018</v>
      </c>
      <c r="G3629" s="3" t="s">
        <v>195</v>
      </c>
      <c r="H3629" s="4">
        <v>44481</v>
      </c>
      <c r="I3629" s="3" t="s">
        <v>98</v>
      </c>
      <c r="J3629" s="6">
        <v>35000</v>
      </c>
      <c r="K3629" s="3" t="s">
        <v>16267</v>
      </c>
      <c r="L3629" s="3"/>
      <c r="M3629" s="3"/>
    </row>
    <row r="3630" spans="1:13" s="1" customFormat="1" ht="14.9" customHeight="1" x14ac:dyDescent="0.2">
      <c r="A3630" s="3" t="s">
        <v>128</v>
      </c>
      <c r="B3630" s="3" t="s">
        <v>5227</v>
      </c>
      <c r="C3630" s="4">
        <v>41417</v>
      </c>
      <c r="D3630" s="3" t="s">
        <v>5228</v>
      </c>
      <c r="E3630" s="5">
        <v>22236.69</v>
      </c>
      <c r="F3630" s="3" t="s">
        <v>5229</v>
      </c>
      <c r="G3630" s="3" t="s">
        <v>195</v>
      </c>
      <c r="H3630" s="4">
        <v>41417</v>
      </c>
      <c r="I3630" s="3" t="s">
        <v>98</v>
      </c>
      <c r="J3630" s="6">
        <v>51000</v>
      </c>
      <c r="K3630" s="3" t="s">
        <v>16267</v>
      </c>
      <c r="L3630" s="3"/>
      <c r="M3630" s="3"/>
    </row>
    <row r="3631" spans="1:13" s="1" customFormat="1" ht="14.9" customHeight="1" x14ac:dyDescent="0.2">
      <c r="A3631" s="3" t="s">
        <v>128</v>
      </c>
      <c r="B3631" s="3" t="s">
        <v>12637</v>
      </c>
      <c r="C3631" s="4">
        <v>41417</v>
      </c>
      <c r="D3631" s="3" t="s">
        <v>12638</v>
      </c>
      <c r="E3631" s="5">
        <v>22093.23</v>
      </c>
      <c r="F3631" s="3" t="s">
        <v>12639</v>
      </c>
      <c r="G3631" s="3" t="s">
        <v>12640</v>
      </c>
      <c r="H3631" s="4">
        <v>41939</v>
      </c>
      <c r="I3631" s="3" t="s">
        <v>12641</v>
      </c>
      <c r="J3631" s="6">
        <v>51000</v>
      </c>
      <c r="K3631" s="3" t="s">
        <v>16267</v>
      </c>
      <c r="L3631" s="3"/>
      <c r="M3631" s="3"/>
    </row>
    <row r="3632" spans="1:13" s="1" customFormat="1" ht="14.9" customHeight="1" x14ac:dyDescent="0.2">
      <c r="A3632" s="3" t="s">
        <v>128</v>
      </c>
      <c r="B3632" s="3" t="s">
        <v>14376</v>
      </c>
      <c r="C3632" s="4">
        <v>42244</v>
      </c>
      <c r="D3632" s="3" t="s">
        <v>14369</v>
      </c>
      <c r="E3632" s="5">
        <v>68110</v>
      </c>
      <c r="F3632" s="3" t="s">
        <v>14377</v>
      </c>
      <c r="G3632" s="3" t="s">
        <v>195</v>
      </c>
      <c r="H3632" s="4">
        <v>45873</v>
      </c>
      <c r="I3632" s="3" t="s">
        <v>98</v>
      </c>
      <c r="J3632" s="6">
        <v>139000</v>
      </c>
      <c r="K3632" s="3"/>
      <c r="L3632" s="3"/>
      <c r="M3632" s="3"/>
    </row>
    <row r="3633" spans="1:13" s="1" customFormat="1" ht="14.9" customHeight="1" x14ac:dyDescent="0.2">
      <c r="A3633" s="3" t="s">
        <v>128</v>
      </c>
      <c r="B3633" s="3" t="s">
        <v>7586</v>
      </c>
      <c r="C3633" s="4">
        <v>41417</v>
      </c>
      <c r="D3633" s="3" t="s">
        <v>7579</v>
      </c>
      <c r="E3633" s="5">
        <v>46640</v>
      </c>
      <c r="F3633" s="3" t="s">
        <v>7587</v>
      </c>
      <c r="G3633" s="3" t="s">
        <v>4019</v>
      </c>
      <c r="H3633" s="4">
        <v>41417</v>
      </c>
      <c r="I3633" s="3" t="s">
        <v>98</v>
      </c>
      <c r="J3633" s="6">
        <v>106000</v>
      </c>
      <c r="K3633" s="3" t="s">
        <v>16267</v>
      </c>
      <c r="L3633" s="3"/>
      <c r="M3633" s="3"/>
    </row>
    <row r="3634" spans="1:13" s="1" customFormat="1" ht="14.9" customHeight="1" x14ac:dyDescent="0.2">
      <c r="A3634" s="3" t="s">
        <v>128</v>
      </c>
      <c r="B3634" s="3" t="s">
        <v>14483</v>
      </c>
      <c r="C3634" s="4">
        <v>45722</v>
      </c>
      <c r="D3634" s="3" t="s">
        <v>14480</v>
      </c>
      <c r="E3634" s="5">
        <v>1524.9</v>
      </c>
      <c r="F3634" s="3" t="s">
        <v>14484</v>
      </c>
      <c r="G3634" s="3" t="s">
        <v>14482</v>
      </c>
      <c r="H3634" s="4">
        <v>45931</v>
      </c>
      <c r="I3634" s="3" t="s">
        <v>157</v>
      </c>
      <c r="J3634" s="6">
        <v>3450</v>
      </c>
      <c r="K3634" s="3"/>
      <c r="L3634" s="3"/>
      <c r="M3634" s="3"/>
    </row>
    <row r="3635" spans="1:13" s="1" customFormat="1" ht="14.9" customHeight="1" x14ac:dyDescent="0.2">
      <c r="A3635" s="3" t="s">
        <v>128</v>
      </c>
      <c r="B3635" s="3" t="s">
        <v>14485</v>
      </c>
      <c r="C3635" s="4">
        <v>45722</v>
      </c>
      <c r="D3635" s="3" t="s">
        <v>14480</v>
      </c>
      <c r="E3635" s="5">
        <v>1060.8</v>
      </c>
      <c r="F3635" s="3" t="s">
        <v>14486</v>
      </c>
      <c r="G3635" s="3" t="s">
        <v>14482</v>
      </c>
      <c r="H3635" s="4">
        <v>45722</v>
      </c>
      <c r="I3635" s="3" t="s">
        <v>157</v>
      </c>
      <c r="J3635" s="6">
        <v>2400</v>
      </c>
      <c r="K3635" s="3"/>
      <c r="L3635" s="3"/>
      <c r="M3635" s="3"/>
    </row>
    <row r="3636" spans="1:13" s="1" customFormat="1" ht="14.9" customHeight="1" x14ac:dyDescent="0.2">
      <c r="A3636" s="3" t="s">
        <v>128</v>
      </c>
      <c r="B3636" s="3" t="s">
        <v>2282</v>
      </c>
      <c r="C3636" s="4">
        <v>42327</v>
      </c>
      <c r="D3636" s="3" t="s">
        <v>2283</v>
      </c>
      <c r="E3636" s="5">
        <v>54780</v>
      </c>
      <c r="F3636" s="3" t="s">
        <v>2284</v>
      </c>
      <c r="G3636" s="3" t="s">
        <v>2285</v>
      </c>
      <c r="H3636" s="4">
        <v>45566</v>
      </c>
      <c r="I3636" s="3" t="s">
        <v>2286</v>
      </c>
      <c r="J3636" s="6">
        <v>124500</v>
      </c>
      <c r="K3636" s="3" t="s">
        <v>16267</v>
      </c>
      <c r="L3636" s="3"/>
      <c r="M3636" s="3"/>
    </row>
    <row r="3637" spans="1:13" s="1" customFormat="1" ht="14.9" customHeight="1" x14ac:dyDescent="0.2">
      <c r="A3637" s="3" t="s">
        <v>128</v>
      </c>
      <c r="B3637" s="3" t="s">
        <v>3928</v>
      </c>
      <c r="C3637" s="4">
        <v>42327</v>
      </c>
      <c r="D3637" s="3" t="s">
        <v>3929</v>
      </c>
      <c r="E3637" s="5">
        <v>27500</v>
      </c>
      <c r="F3637" s="3" t="s">
        <v>3930</v>
      </c>
      <c r="G3637" s="3" t="s">
        <v>977</v>
      </c>
      <c r="H3637" s="4">
        <v>42327</v>
      </c>
      <c r="I3637" s="3" t="s">
        <v>127</v>
      </c>
      <c r="J3637" s="6">
        <v>62500</v>
      </c>
      <c r="K3637" s="3" t="s">
        <v>16267</v>
      </c>
      <c r="L3637" s="3"/>
      <c r="M3637" s="3"/>
    </row>
    <row r="3638" spans="1:13" s="1" customFormat="1" ht="14.9" customHeight="1" x14ac:dyDescent="0.2">
      <c r="A3638" s="3" t="s">
        <v>128</v>
      </c>
      <c r="B3638" s="3" t="s">
        <v>10440</v>
      </c>
      <c r="C3638" s="4">
        <v>42327</v>
      </c>
      <c r="D3638" s="3" t="s">
        <v>10441</v>
      </c>
      <c r="E3638" s="5">
        <v>34980</v>
      </c>
      <c r="F3638" s="3" t="s">
        <v>10442</v>
      </c>
      <c r="G3638" s="3" t="s">
        <v>10443</v>
      </c>
      <c r="H3638" s="4">
        <v>42327</v>
      </c>
      <c r="I3638" s="3" t="s">
        <v>1425</v>
      </c>
      <c r="J3638" s="6">
        <v>79500</v>
      </c>
      <c r="K3638" s="3" t="s">
        <v>16267</v>
      </c>
      <c r="L3638" s="3"/>
      <c r="M3638" s="3"/>
    </row>
    <row r="3639" spans="1:13" s="1" customFormat="1" ht="14.9" customHeight="1" x14ac:dyDescent="0.2">
      <c r="A3639" s="3" t="s">
        <v>128</v>
      </c>
      <c r="B3639" s="3" t="s">
        <v>1422</v>
      </c>
      <c r="C3639" s="4">
        <v>42327</v>
      </c>
      <c r="D3639" s="3" t="s">
        <v>1423</v>
      </c>
      <c r="E3639" s="5">
        <v>30800</v>
      </c>
      <c r="F3639" s="3" t="s">
        <v>1424</v>
      </c>
      <c r="G3639" s="3" t="s">
        <v>977</v>
      </c>
      <c r="H3639" s="4">
        <v>44774</v>
      </c>
      <c r="I3639" s="3" t="s">
        <v>1425</v>
      </c>
      <c r="J3639" s="6">
        <v>70000</v>
      </c>
      <c r="K3639" s="3" t="s">
        <v>16267</v>
      </c>
      <c r="L3639" s="3"/>
      <c r="M3639" s="3"/>
    </row>
    <row r="3640" spans="1:13" s="1" customFormat="1" ht="14.9" customHeight="1" x14ac:dyDescent="0.2">
      <c r="A3640" s="3" t="s">
        <v>128</v>
      </c>
      <c r="B3640" s="3" t="s">
        <v>6007</v>
      </c>
      <c r="C3640" s="4">
        <v>42327</v>
      </c>
      <c r="D3640" s="3" t="s">
        <v>6008</v>
      </c>
      <c r="E3640" s="5">
        <v>54560</v>
      </c>
      <c r="F3640" s="3" t="s">
        <v>6009</v>
      </c>
      <c r="G3640" s="3" t="s">
        <v>6010</v>
      </c>
      <c r="H3640" s="4">
        <v>46051</v>
      </c>
      <c r="I3640" s="3" t="s">
        <v>1425</v>
      </c>
      <c r="J3640" s="6">
        <v>124000</v>
      </c>
      <c r="K3640" s="3" t="s">
        <v>16267</v>
      </c>
      <c r="L3640" s="3"/>
      <c r="M3640" s="3" t="s">
        <v>16267</v>
      </c>
    </row>
    <row r="3641" spans="1:13" s="1" customFormat="1" ht="14.9" customHeight="1" x14ac:dyDescent="0.2">
      <c r="A3641" s="3" t="s">
        <v>128</v>
      </c>
      <c r="B3641" s="3" t="s">
        <v>13586</v>
      </c>
      <c r="C3641" s="4">
        <v>42327</v>
      </c>
      <c r="D3641" s="3" t="s">
        <v>13587</v>
      </c>
      <c r="E3641" s="5">
        <v>40592.699999999997</v>
      </c>
      <c r="F3641" s="3" t="s">
        <v>13588</v>
      </c>
      <c r="G3641" s="3" t="s">
        <v>13589</v>
      </c>
      <c r="H3641" s="4">
        <v>45444</v>
      </c>
      <c r="I3641" s="3" t="s">
        <v>1425</v>
      </c>
      <c r="J3641" s="6">
        <v>98000</v>
      </c>
      <c r="K3641" s="3" t="s">
        <v>16267</v>
      </c>
      <c r="L3641" s="3" t="s">
        <v>16267</v>
      </c>
      <c r="M3641" s="3"/>
    </row>
    <row r="3642" spans="1:13" s="1" customFormat="1" ht="14.9" customHeight="1" x14ac:dyDescent="0.2">
      <c r="A3642" s="3" t="s">
        <v>128</v>
      </c>
      <c r="B3642" s="3" t="s">
        <v>13590</v>
      </c>
      <c r="C3642" s="4">
        <v>42327</v>
      </c>
      <c r="D3642" s="3" t="s">
        <v>13587</v>
      </c>
      <c r="E3642" s="5">
        <v>53240</v>
      </c>
      <c r="F3642" s="3" t="s">
        <v>13591</v>
      </c>
      <c r="G3642" s="3" t="s">
        <v>13589</v>
      </c>
      <c r="H3642" s="4">
        <v>45444</v>
      </c>
      <c r="I3642" s="3" t="s">
        <v>1425</v>
      </c>
      <c r="J3642" s="6">
        <v>121000</v>
      </c>
      <c r="K3642" s="3" t="s">
        <v>16267</v>
      </c>
      <c r="L3642" s="3"/>
      <c r="M3642" s="3"/>
    </row>
    <row r="3643" spans="1:13" s="1" customFormat="1" ht="14.9" customHeight="1" x14ac:dyDescent="0.2">
      <c r="A3643" s="3" t="s">
        <v>128</v>
      </c>
      <c r="B3643" s="3" t="s">
        <v>15418</v>
      </c>
      <c r="C3643" s="4">
        <v>42751</v>
      </c>
      <c r="D3643" s="3" t="s">
        <v>15419</v>
      </c>
      <c r="E3643" s="5">
        <v>43560</v>
      </c>
      <c r="F3643" s="3" t="s">
        <v>15420</v>
      </c>
      <c r="G3643" s="3" t="s">
        <v>977</v>
      </c>
      <c r="H3643" s="4">
        <v>42751</v>
      </c>
      <c r="I3643" s="3" t="s">
        <v>127</v>
      </c>
      <c r="J3643" s="6">
        <v>99000</v>
      </c>
      <c r="K3643" s="3" t="s">
        <v>16267</v>
      </c>
      <c r="L3643" s="3"/>
      <c r="M3643" s="3"/>
    </row>
    <row r="3644" spans="1:13" s="1" customFormat="1" ht="14.9" customHeight="1" x14ac:dyDescent="0.2">
      <c r="A3644" s="3" t="s">
        <v>128</v>
      </c>
      <c r="B3644" s="3" t="s">
        <v>3764</v>
      </c>
      <c r="C3644" s="4">
        <v>42958</v>
      </c>
      <c r="D3644" s="3" t="s">
        <v>3765</v>
      </c>
      <c r="E3644" s="5">
        <v>11602.5</v>
      </c>
      <c r="F3644" s="3" t="s">
        <v>3766</v>
      </c>
      <c r="G3644" s="3" t="s">
        <v>3767</v>
      </c>
      <c r="H3644" s="4">
        <v>44287</v>
      </c>
      <c r="I3644" s="3" t="s">
        <v>3768</v>
      </c>
      <c r="J3644" s="6">
        <v>26250</v>
      </c>
      <c r="K3644" s="3"/>
      <c r="L3644" s="3"/>
      <c r="M3644" s="3"/>
    </row>
    <row r="3645" spans="1:13" s="1" customFormat="1" ht="14.9" customHeight="1" x14ac:dyDescent="0.2">
      <c r="A3645" s="3" t="s">
        <v>128</v>
      </c>
      <c r="B3645" s="3" t="s">
        <v>14378</v>
      </c>
      <c r="C3645" s="4">
        <v>42982</v>
      </c>
      <c r="D3645" s="3" t="s">
        <v>14369</v>
      </c>
      <c r="E3645" s="5">
        <v>1502.8</v>
      </c>
      <c r="F3645" s="3" t="s">
        <v>14379</v>
      </c>
      <c r="G3645" s="3" t="s">
        <v>195</v>
      </c>
      <c r="H3645" s="4">
        <v>42982</v>
      </c>
      <c r="I3645" s="3" t="s">
        <v>157</v>
      </c>
      <c r="J3645" s="6">
        <v>3400</v>
      </c>
      <c r="K3645" s="3"/>
      <c r="L3645" s="3"/>
      <c r="M3645" s="3"/>
    </row>
    <row r="3646" spans="1:13" s="1" customFormat="1" ht="14.9" customHeight="1" x14ac:dyDescent="0.2">
      <c r="A3646" s="3" t="s">
        <v>128</v>
      </c>
      <c r="B3646" s="3" t="s">
        <v>6804</v>
      </c>
      <c r="C3646" s="4">
        <v>41417</v>
      </c>
      <c r="D3646" s="3" t="s">
        <v>6805</v>
      </c>
      <c r="E3646" s="5">
        <v>43698.63</v>
      </c>
      <c r="F3646" s="3" t="s">
        <v>6806</v>
      </c>
      <c r="G3646" s="3" t="s">
        <v>6807</v>
      </c>
      <c r="H3646" s="4">
        <v>46080</v>
      </c>
      <c r="I3646" s="3" t="s">
        <v>127</v>
      </c>
      <c r="J3646" s="6">
        <v>116000</v>
      </c>
      <c r="K3646" s="3" t="s">
        <v>16267</v>
      </c>
      <c r="L3646" s="3"/>
      <c r="M3646" s="3"/>
    </row>
    <row r="3647" spans="1:13" s="1" customFormat="1" ht="14.9" customHeight="1" x14ac:dyDescent="0.2">
      <c r="A3647" s="3" t="s">
        <v>128</v>
      </c>
      <c r="B3647" s="3" t="s">
        <v>13618</v>
      </c>
      <c r="C3647" s="4">
        <v>44287</v>
      </c>
      <c r="D3647" s="3" t="s">
        <v>13610</v>
      </c>
      <c r="E3647" s="5">
        <v>42572.32</v>
      </c>
      <c r="F3647" s="3" t="s">
        <v>13619</v>
      </c>
      <c r="G3647" s="3" t="s">
        <v>977</v>
      </c>
      <c r="H3647" s="4">
        <v>44287</v>
      </c>
      <c r="I3647" s="3" t="s">
        <v>13620</v>
      </c>
      <c r="J3647" s="6">
        <v>98500</v>
      </c>
      <c r="K3647" s="3"/>
      <c r="L3647" s="3"/>
      <c r="M3647" s="3"/>
    </row>
    <row r="3648" spans="1:13" s="1" customFormat="1" ht="14.9" customHeight="1" x14ac:dyDescent="0.2">
      <c r="A3648" s="3" t="s">
        <v>128</v>
      </c>
      <c r="B3648" s="3" t="s">
        <v>15043</v>
      </c>
      <c r="C3648" s="4">
        <v>45119</v>
      </c>
      <c r="D3648" s="3" t="s">
        <v>15037</v>
      </c>
      <c r="E3648" s="5">
        <v>18564</v>
      </c>
      <c r="F3648" s="3" t="s">
        <v>15044</v>
      </c>
      <c r="G3648" s="3" t="s">
        <v>15039</v>
      </c>
      <c r="H3648" s="4">
        <v>45119</v>
      </c>
      <c r="I3648" s="3" t="s">
        <v>15045</v>
      </c>
      <c r="J3648" s="6">
        <v>42000</v>
      </c>
      <c r="K3648" s="3"/>
      <c r="L3648" s="3"/>
      <c r="M3648" s="3"/>
    </row>
    <row r="3649" spans="1:13" s="1" customFormat="1" ht="14.9" customHeight="1" x14ac:dyDescent="0.2">
      <c r="A3649" s="3" t="s">
        <v>128</v>
      </c>
      <c r="B3649" s="3" t="s">
        <v>15046</v>
      </c>
      <c r="C3649" s="4">
        <v>45481</v>
      </c>
      <c r="D3649" s="3" t="s">
        <v>15037</v>
      </c>
      <c r="E3649" s="5">
        <v>8508.5</v>
      </c>
      <c r="F3649" s="3" t="s">
        <v>15047</v>
      </c>
      <c r="G3649" s="3" t="s">
        <v>15039</v>
      </c>
      <c r="H3649" s="4">
        <v>45481</v>
      </c>
      <c r="I3649" s="3" t="s">
        <v>142</v>
      </c>
      <c r="J3649" s="6">
        <v>19250</v>
      </c>
      <c r="K3649" s="3"/>
      <c r="L3649" s="3"/>
      <c r="M3649" s="3"/>
    </row>
    <row r="3650" spans="1:13" s="1" customFormat="1" ht="14.9" customHeight="1" x14ac:dyDescent="0.2">
      <c r="A3650" s="3" t="s">
        <v>128</v>
      </c>
      <c r="B3650" s="3" t="s">
        <v>15048</v>
      </c>
      <c r="C3650" s="4">
        <v>45505</v>
      </c>
      <c r="D3650" s="3" t="s">
        <v>15037</v>
      </c>
      <c r="E3650" s="5">
        <v>9282</v>
      </c>
      <c r="F3650" s="3" t="s">
        <v>15049</v>
      </c>
      <c r="G3650" s="3" t="s">
        <v>15039</v>
      </c>
      <c r="H3650" s="4">
        <v>45505</v>
      </c>
      <c r="I3650" s="3" t="s">
        <v>1165</v>
      </c>
      <c r="J3650" s="6">
        <v>21000</v>
      </c>
      <c r="K3650" s="3"/>
      <c r="L3650" s="3"/>
      <c r="M3650" s="3"/>
    </row>
    <row r="3651" spans="1:13" s="1" customFormat="1" ht="14.9" customHeight="1" x14ac:dyDescent="0.2">
      <c r="A3651" s="3" t="s">
        <v>128</v>
      </c>
      <c r="B3651" s="3" t="s">
        <v>8790</v>
      </c>
      <c r="C3651" s="4">
        <v>37681</v>
      </c>
      <c r="D3651" s="3"/>
      <c r="E3651" s="5">
        <v>0</v>
      </c>
      <c r="F3651" s="3" t="s">
        <v>8791</v>
      </c>
      <c r="G3651" s="3" t="s">
        <v>8792</v>
      </c>
      <c r="H3651" s="4">
        <v>43497</v>
      </c>
      <c r="I3651" s="3" t="s">
        <v>68</v>
      </c>
      <c r="J3651" s="6">
        <v>7100</v>
      </c>
      <c r="K3651" s="3"/>
      <c r="L3651" s="3"/>
      <c r="M3651" s="3"/>
    </row>
    <row r="3652" spans="1:13" s="1" customFormat="1" ht="14.9" customHeight="1" x14ac:dyDescent="0.2">
      <c r="A3652" s="3" t="s">
        <v>16</v>
      </c>
      <c r="B3652" s="3" t="s">
        <v>7197</v>
      </c>
      <c r="C3652" s="4">
        <v>44651</v>
      </c>
      <c r="D3652" s="3" t="s">
        <v>7198</v>
      </c>
      <c r="E3652" s="5">
        <v>339290</v>
      </c>
      <c r="F3652" s="3" t="s">
        <v>7199</v>
      </c>
      <c r="G3652" s="3" t="s">
        <v>57</v>
      </c>
      <c r="H3652" s="4">
        <v>45555</v>
      </c>
      <c r="I3652" s="3" t="s">
        <v>3127</v>
      </c>
      <c r="J3652" s="6">
        <v>655000</v>
      </c>
      <c r="K3652" s="3"/>
      <c r="L3652" s="3"/>
      <c r="M3652" s="3"/>
    </row>
    <row r="3653" spans="1:13" s="1" customFormat="1" ht="14.9" customHeight="1" x14ac:dyDescent="0.2">
      <c r="A3653" s="3" t="s">
        <v>16</v>
      </c>
      <c r="B3653" s="3" t="s">
        <v>7200</v>
      </c>
      <c r="C3653" s="4">
        <v>45939</v>
      </c>
      <c r="D3653" s="3" t="s">
        <v>7198</v>
      </c>
      <c r="E3653" s="5">
        <v>0</v>
      </c>
      <c r="F3653" s="3" t="s">
        <v>7201</v>
      </c>
      <c r="G3653" s="3" t="s">
        <v>57</v>
      </c>
      <c r="H3653" s="4">
        <v>45939</v>
      </c>
      <c r="I3653" s="3" t="s">
        <v>3127</v>
      </c>
      <c r="J3653" s="6">
        <v>0</v>
      </c>
      <c r="K3653" s="3"/>
      <c r="L3653" s="3"/>
      <c r="M3653" s="3"/>
    </row>
    <row r="3654" spans="1:13" s="1" customFormat="1" ht="14.9" customHeight="1" x14ac:dyDescent="0.2">
      <c r="A3654" s="3" t="s">
        <v>16</v>
      </c>
      <c r="B3654" s="3" t="s">
        <v>10356</v>
      </c>
      <c r="C3654" s="4">
        <v>36982</v>
      </c>
      <c r="D3654" s="3"/>
      <c r="E3654" s="5">
        <v>25970</v>
      </c>
      <c r="F3654" s="3" t="s">
        <v>10357</v>
      </c>
      <c r="G3654" s="3" t="s">
        <v>57</v>
      </c>
      <c r="H3654" s="4">
        <v>36982</v>
      </c>
      <c r="I3654" s="3" t="s">
        <v>554</v>
      </c>
      <c r="J3654" s="6">
        <v>53000</v>
      </c>
      <c r="K3654" s="3"/>
      <c r="L3654" s="3"/>
      <c r="M3654" s="3"/>
    </row>
    <row r="3655" spans="1:13" s="1" customFormat="1" ht="14.9" customHeight="1" x14ac:dyDescent="0.2">
      <c r="A3655" s="3" t="s">
        <v>16</v>
      </c>
      <c r="B3655" s="3" t="s">
        <v>10904</v>
      </c>
      <c r="C3655" s="4">
        <v>36982</v>
      </c>
      <c r="D3655" s="3" t="s">
        <v>10905</v>
      </c>
      <c r="E3655" s="5">
        <v>13149.5</v>
      </c>
      <c r="F3655" s="3" t="s">
        <v>10906</v>
      </c>
      <c r="G3655" s="3" t="s">
        <v>10907</v>
      </c>
      <c r="H3655" s="4">
        <v>43040</v>
      </c>
      <c r="I3655" s="3" t="s">
        <v>554</v>
      </c>
      <c r="J3655" s="6">
        <v>29750</v>
      </c>
      <c r="K3655" s="3"/>
      <c r="L3655" s="3"/>
      <c r="M3655" s="3"/>
    </row>
    <row r="3656" spans="1:13" s="1" customFormat="1" ht="14.9" customHeight="1" x14ac:dyDescent="0.2">
      <c r="A3656" s="3" t="s">
        <v>16</v>
      </c>
      <c r="B3656" s="3" t="s">
        <v>13148</v>
      </c>
      <c r="C3656" s="4">
        <v>39143</v>
      </c>
      <c r="D3656" s="3" t="s">
        <v>13149</v>
      </c>
      <c r="E3656" s="5">
        <v>22402.58</v>
      </c>
      <c r="F3656" s="3" t="s">
        <v>13150</v>
      </c>
      <c r="G3656" s="3" t="s">
        <v>13151</v>
      </c>
      <c r="H3656" s="4">
        <v>45169</v>
      </c>
      <c r="I3656" s="3" t="s">
        <v>13152</v>
      </c>
      <c r="J3656" s="6">
        <v>65000</v>
      </c>
      <c r="K3656" s="3" t="s">
        <v>16267</v>
      </c>
      <c r="L3656" s="3" t="s">
        <v>16267</v>
      </c>
      <c r="M3656" s="3"/>
    </row>
    <row r="3657" spans="1:13" s="1" customFormat="1" ht="14.9" customHeight="1" x14ac:dyDescent="0.2">
      <c r="A3657" s="3" t="s">
        <v>16</v>
      </c>
      <c r="B3657" s="3" t="s">
        <v>8227</v>
      </c>
      <c r="C3657" s="4">
        <v>32964</v>
      </c>
      <c r="D3657" s="3"/>
      <c r="E3657" s="5">
        <v>5706.94</v>
      </c>
      <c r="F3657" s="3" t="s">
        <v>8228</v>
      </c>
      <c r="G3657" s="3" t="s">
        <v>57</v>
      </c>
      <c r="H3657" s="4">
        <v>44049</v>
      </c>
      <c r="I3657" s="3" t="s">
        <v>218</v>
      </c>
      <c r="J3657" s="6">
        <v>35000</v>
      </c>
      <c r="K3657" s="3" t="s">
        <v>16267</v>
      </c>
      <c r="L3657" s="3" t="s">
        <v>16267</v>
      </c>
      <c r="M3657" s="3" t="s">
        <v>16267</v>
      </c>
    </row>
    <row r="3658" spans="1:13" s="1" customFormat="1" ht="14.9" customHeight="1" x14ac:dyDescent="0.2">
      <c r="A3658" s="3" t="s">
        <v>16</v>
      </c>
      <c r="B3658" s="3" t="s">
        <v>2184</v>
      </c>
      <c r="C3658" s="4">
        <v>32964</v>
      </c>
      <c r="D3658" s="3" t="s">
        <v>2185</v>
      </c>
      <c r="E3658" s="5">
        <v>1880</v>
      </c>
      <c r="F3658" s="3" t="s">
        <v>2186</v>
      </c>
      <c r="G3658" s="3" t="s">
        <v>57</v>
      </c>
      <c r="H3658" s="4">
        <v>45383</v>
      </c>
      <c r="I3658" s="3" t="s">
        <v>21</v>
      </c>
      <c r="J3658" s="6">
        <v>23000</v>
      </c>
      <c r="K3658" s="3" t="s">
        <v>16267</v>
      </c>
      <c r="L3658" s="3" t="s">
        <v>16267</v>
      </c>
      <c r="M3658" s="3"/>
    </row>
    <row r="3659" spans="1:13" s="1" customFormat="1" ht="14.9" customHeight="1" x14ac:dyDescent="0.2">
      <c r="A3659" s="3" t="s">
        <v>16</v>
      </c>
      <c r="B3659" s="3" t="s">
        <v>13810</v>
      </c>
      <c r="C3659" s="4">
        <v>32964</v>
      </c>
      <c r="D3659" s="3" t="s">
        <v>13811</v>
      </c>
      <c r="E3659" s="5">
        <v>422170</v>
      </c>
      <c r="F3659" s="3" t="s">
        <v>13812</v>
      </c>
      <c r="G3659" s="3" t="s">
        <v>13813</v>
      </c>
      <c r="H3659" s="4">
        <v>32964</v>
      </c>
      <c r="I3659" s="3" t="s">
        <v>4315</v>
      </c>
      <c r="J3659" s="6">
        <v>815000</v>
      </c>
      <c r="K3659" s="3"/>
      <c r="L3659" s="3"/>
      <c r="M3659" s="3"/>
    </row>
    <row r="3660" spans="1:13" s="1" customFormat="1" ht="14.9" customHeight="1" x14ac:dyDescent="0.2">
      <c r="A3660" s="3" t="s">
        <v>16</v>
      </c>
      <c r="B3660" s="3" t="s">
        <v>15932</v>
      </c>
      <c r="C3660" s="4">
        <v>40269</v>
      </c>
      <c r="D3660" s="3" t="s">
        <v>15933</v>
      </c>
      <c r="E3660" s="5">
        <v>44155.8</v>
      </c>
      <c r="F3660" s="3" t="s">
        <v>15934</v>
      </c>
      <c r="G3660" s="3" t="s">
        <v>15935</v>
      </c>
      <c r="H3660" s="4">
        <v>40269</v>
      </c>
      <c r="I3660" s="3" t="s">
        <v>15936</v>
      </c>
      <c r="J3660" s="6">
        <v>138000</v>
      </c>
      <c r="K3660" s="3" t="s">
        <v>16267</v>
      </c>
      <c r="L3660" s="3" t="s">
        <v>16267</v>
      </c>
      <c r="M3660" s="3"/>
    </row>
    <row r="3661" spans="1:13" s="1" customFormat="1" ht="14.9" customHeight="1" x14ac:dyDescent="0.2">
      <c r="A3661" s="3" t="s">
        <v>16</v>
      </c>
      <c r="B3661" s="3" t="s">
        <v>13678</v>
      </c>
      <c r="C3661" s="4">
        <v>38732</v>
      </c>
      <c r="D3661" s="3" t="s">
        <v>13654</v>
      </c>
      <c r="E3661" s="5">
        <v>2828.8</v>
      </c>
      <c r="F3661" s="3" t="s">
        <v>13679</v>
      </c>
      <c r="G3661" s="3" t="s">
        <v>13656</v>
      </c>
      <c r="H3661" s="4">
        <v>38732</v>
      </c>
      <c r="I3661" s="3" t="s">
        <v>391</v>
      </c>
      <c r="J3661" s="6">
        <v>6400</v>
      </c>
      <c r="K3661" s="3"/>
      <c r="L3661" s="3"/>
      <c r="M3661" s="3"/>
    </row>
    <row r="3662" spans="1:13" s="1" customFormat="1" ht="14.9" customHeight="1" x14ac:dyDescent="0.2">
      <c r="A3662" s="3" t="s">
        <v>16</v>
      </c>
      <c r="B3662" s="3" t="s">
        <v>4892</v>
      </c>
      <c r="C3662" s="4">
        <v>36931</v>
      </c>
      <c r="D3662" s="3" t="s">
        <v>4873</v>
      </c>
      <c r="E3662" s="5">
        <v>20332</v>
      </c>
      <c r="F3662" s="3" t="s">
        <v>4893</v>
      </c>
      <c r="G3662" s="3" t="s">
        <v>4878</v>
      </c>
      <c r="H3662" s="4">
        <v>36931</v>
      </c>
      <c r="I3662" s="3" t="s">
        <v>4385</v>
      </c>
      <c r="J3662" s="6">
        <v>46000</v>
      </c>
      <c r="K3662" s="3"/>
      <c r="L3662" s="3"/>
      <c r="M3662" s="3"/>
    </row>
    <row r="3663" spans="1:13" s="1" customFormat="1" ht="14.9" customHeight="1" x14ac:dyDescent="0.2">
      <c r="A3663" s="3" t="s">
        <v>16</v>
      </c>
      <c r="B3663" s="3" t="s">
        <v>4353</v>
      </c>
      <c r="C3663" s="4">
        <v>32964</v>
      </c>
      <c r="D3663" s="3" t="s">
        <v>4354</v>
      </c>
      <c r="E3663" s="5">
        <v>0</v>
      </c>
      <c r="F3663" s="3" t="s">
        <v>4355</v>
      </c>
      <c r="G3663" s="3" t="s">
        <v>57</v>
      </c>
      <c r="H3663" s="4">
        <v>43887</v>
      </c>
      <c r="I3663" s="3" t="s">
        <v>98</v>
      </c>
      <c r="J3663" s="6">
        <v>7800</v>
      </c>
      <c r="K3663" s="3" t="s">
        <v>16267</v>
      </c>
      <c r="L3663" s="3"/>
      <c r="M3663" s="3"/>
    </row>
    <row r="3664" spans="1:13" s="1" customFormat="1" ht="14.9" customHeight="1" x14ac:dyDescent="0.2">
      <c r="A3664" s="3" t="s">
        <v>16</v>
      </c>
      <c r="B3664" s="3" t="s">
        <v>8597</v>
      </c>
      <c r="C3664" s="4">
        <v>32964</v>
      </c>
      <c r="D3664" s="3"/>
      <c r="E3664" s="5">
        <v>0</v>
      </c>
      <c r="F3664" s="3" t="s">
        <v>8598</v>
      </c>
      <c r="G3664" s="3" t="s">
        <v>8599</v>
      </c>
      <c r="H3664" s="4">
        <v>39877</v>
      </c>
      <c r="I3664" s="3" t="s">
        <v>2821</v>
      </c>
      <c r="J3664" s="6">
        <v>7900</v>
      </c>
      <c r="K3664" s="3" t="s">
        <v>16267</v>
      </c>
      <c r="L3664" s="3"/>
      <c r="M3664" s="3"/>
    </row>
    <row r="3665" spans="1:13" s="1" customFormat="1" ht="14.9" customHeight="1" x14ac:dyDescent="0.2">
      <c r="A3665" s="3" t="s">
        <v>16</v>
      </c>
      <c r="B3665" s="3" t="s">
        <v>11335</v>
      </c>
      <c r="C3665" s="4">
        <v>32964</v>
      </c>
      <c r="D3665" s="3" t="s">
        <v>11336</v>
      </c>
      <c r="E3665" s="5">
        <v>0</v>
      </c>
      <c r="F3665" s="3" t="s">
        <v>11337</v>
      </c>
      <c r="G3665" s="3" t="s">
        <v>57</v>
      </c>
      <c r="H3665" s="4">
        <v>44045</v>
      </c>
      <c r="I3665" s="3" t="s">
        <v>98</v>
      </c>
      <c r="J3665" s="6">
        <v>5900</v>
      </c>
      <c r="K3665" s="3" t="s">
        <v>16267</v>
      </c>
      <c r="L3665" s="3"/>
      <c r="M3665" s="3"/>
    </row>
    <row r="3666" spans="1:13" s="1" customFormat="1" ht="14.9" customHeight="1" x14ac:dyDescent="0.2">
      <c r="A3666" s="3" t="s">
        <v>16</v>
      </c>
      <c r="B3666" s="3" t="s">
        <v>10030</v>
      </c>
      <c r="C3666" s="4">
        <v>32964</v>
      </c>
      <c r="D3666" s="3"/>
      <c r="E3666" s="5">
        <v>0</v>
      </c>
      <c r="F3666" s="3" t="s">
        <v>10031</v>
      </c>
      <c r="G3666" s="3" t="s">
        <v>10032</v>
      </c>
      <c r="H3666" s="4">
        <v>39904</v>
      </c>
      <c r="I3666" s="3" t="s">
        <v>98</v>
      </c>
      <c r="J3666" s="6">
        <v>4200</v>
      </c>
      <c r="K3666" s="3" t="s">
        <v>16267</v>
      </c>
      <c r="L3666" s="3"/>
      <c r="M3666" s="3"/>
    </row>
    <row r="3667" spans="1:13" s="1" customFormat="1" ht="14.9" customHeight="1" x14ac:dyDescent="0.2">
      <c r="A3667" s="3" t="s">
        <v>16</v>
      </c>
      <c r="B3667" s="3" t="s">
        <v>10077</v>
      </c>
      <c r="C3667" s="4">
        <v>32964</v>
      </c>
      <c r="D3667" s="3"/>
      <c r="E3667" s="5">
        <v>0</v>
      </c>
      <c r="F3667" s="3" t="s">
        <v>10078</v>
      </c>
      <c r="G3667" s="3" t="s">
        <v>10079</v>
      </c>
      <c r="H3667" s="4">
        <v>45798</v>
      </c>
      <c r="I3667" s="3" t="s">
        <v>98</v>
      </c>
      <c r="J3667" s="6">
        <v>9400</v>
      </c>
      <c r="K3667" s="3"/>
      <c r="L3667" s="3"/>
      <c r="M3667" s="3"/>
    </row>
    <row r="3668" spans="1:13" s="1" customFormat="1" ht="14.9" customHeight="1" x14ac:dyDescent="0.2">
      <c r="A3668" s="3" t="s">
        <v>16</v>
      </c>
      <c r="B3668" s="3" t="s">
        <v>9329</v>
      </c>
      <c r="C3668" s="4">
        <v>32964</v>
      </c>
      <c r="D3668" s="3"/>
      <c r="E3668" s="5">
        <v>5746</v>
      </c>
      <c r="F3668" s="3" t="s">
        <v>9330</v>
      </c>
      <c r="G3668" s="3" t="s">
        <v>9331</v>
      </c>
      <c r="H3668" s="4">
        <v>45819</v>
      </c>
      <c r="I3668" s="3" t="s">
        <v>98</v>
      </c>
      <c r="J3668" s="6">
        <v>13000</v>
      </c>
      <c r="K3668" s="3"/>
      <c r="L3668" s="3"/>
      <c r="M3668" s="3"/>
    </row>
    <row r="3669" spans="1:13" s="1" customFormat="1" ht="14.9" customHeight="1" x14ac:dyDescent="0.2">
      <c r="A3669" s="3" t="s">
        <v>16</v>
      </c>
      <c r="B3669" s="3" t="s">
        <v>12430</v>
      </c>
      <c r="C3669" s="4">
        <v>32964</v>
      </c>
      <c r="D3669" s="3" t="s">
        <v>12431</v>
      </c>
      <c r="E3669" s="5">
        <v>0</v>
      </c>
      <c r="F3669" s="3" t="s">
        <v>12432</v>
      </c>
      <c r="G3669" s="3" t="s">
        <v>57</v>
      </c>
      <c r="H3669" s="4">
        <v>45383</v>
      </c>
      <c r="I3669" s="3" t="s">
        <v>98</v>
      </c>
      <c r="J3669" s="6">
        <v>6500</v>
      </c>
      <c r="K3669" s="3" t="s">
        <v>16267</v>
      </c>
      <c r="L3669" s="3"/>
      <c r="M3669" s="3"/>
    </row>
    <row r="3670" spans="1:13" s="1" customFormat="1" ht="14.9" customHeight="1" x14ac:dyDescent="0.2">
      <c r="A3670" s="3" t="s">
        <v>16</v>
      </c>
      <c r="B3670" s="3" t="s">
        <v>1629</v>
      </c>
      <c r="C3670" s="4">
        <v>41395</v>
      </c>
      <c r="D3670" s="3" t="s">
        <v>1630</v>
      </c>
      <c r="E3670" s="5">
        <v>21326.5</v>
      </c>
      <c r="F3670" s="3" t="s">
        <v>1631</v>
      </c>
      <c r="G3670" s="3" t="s">
        <v>967</v>
      </c>
      <c r="H3670" s="4">
        <v>45930</v>
      </c>
      <c r="I3670" s="3" t="s">
        <v>27</v>
      </c>
      <c r="J3670" s="6">
        <v>48250</v>
      </c>
      <c r="K3670" s="3"/>
      <c r="L3670" s="3"/>
      <c r="M3670" s="3"/>
    </row>
    <row r="3671" spans="1:13" s="1" customFormat="1" ht="14.9" customHeight="1" x14ac:dyDescent="0.2">
      <c r="A3671" s="3" t="s">
        <v>16</v>
      </c>
      <c r="B3671" s="3" t="s">
        <v>6979</v>
      </c>
      <c r="C3671" s="4">
        <v>41297</v>
      </c>
      <c r="D3671" s="3" t="s">
        <v>6980</v>
      </c>
      <c r="E3671" s="5">
        <v>20663.5</v>
      </c>
      <c r="F3671" s="3" t="s">
        <v>6981</v>
      </c>
      <c r="G3671" s="3" t="s">
        <v>57</v>
      </c>
      <c r="H3671" s="4">
        <v>43567</v>
      </c>
      <c r="I3671" s="3" t="s">
        <v>27</v>
      </c>
      <c r="J3671" s="6">
        <v>46750</v>
      </c>
      <c r="K3671" s="3"/>
      <c r="L3671" s="3"/>
      <c r="M3671" s="3"/>
    </row>
    <row r="3672" spans="1:13" s="1" customFormat="1" ht="14.9" customHeight="1" x14ac:dyDescent="0.2">
      <c r="A3672" s="3" t="s">
        <v>16</v>
      </c>
      <c r="B3672" s="3" t="s">
        <v>964</v>
      </c>
      <c r="C3672" s="4">
        <v>42095</v>
      </c>
      <c r="D3672" s="3" t="s">
        <v>965</v>
      </c>
      <c r="E3672" s="5">
        <v>27257.88</v>
      </c>
      <c r="F3672" s="3" t="s">
        <v>966</v>
      </c>
      <c r="G3672" s="3" t="s">
        <v>967</v>
      </c>
      <c r="H3672" s="4">
        <v>42095</v>
      </c>
      <c r="I3672" s="3" t="s">
        <v>27</v>
      </c>
      <c r="J3672" s="6">
        <v>57000</v>
      </c>
      <c r="K3672" s="3"/>
      <c r="L3672" s="3"/>
      <c r="M3672" s="3"/>
    </row>
    <row r="3673" spans="1:13" s="1" customFormat="1" ht="14.9" customHeight="1" x14ac:dyDescent="0.2">
      <c r="A3673" s="3" t="s">
        <v>16</v>
      </c>
      <c r="B3673" s="3" t="s">
        <v>968</v>
      </c>
      <c r="C3673" s="4">
        <v>42095</v>
      </c>
      <c r="D3673" s="3" t="s">
        <v>965</v>
      </c>
      <c r="E3673" s="5">
        <v>21989.5</v>
      </c>
      <c r="F3673" s="3" t="s">
        <v>969</v>
      </c>
      <c r="G3673" s="3" t="s">
        <v>967</v>
      </c>
      <c r="H3673" s="4">
        <v>42095</v>
      </c>
      <c r="I3673" s="3" t="s">
        <v>27</v>
      </c>
      <c r="J3673" s="6">
        <v>49750</v>
      </c>
      <c r="K3673" s="3"/>
      <c r="L3673" s="3"/>
      <c r="M3673" s="3"/>
    </row>
    <row r="3674" spans="1:13" s="1" customFormat="1" ht="14.9" customHeight="1" x14ac:dyDescent="0.2">
      <c r="A3674" s="3" t="s">
        <v>16</v>
      </c>
      <c r="B3674" s="3" t="s">
        <v>3438</v>
      </c>
      <c r="C3674" s="4">
        <v>32964</v>
      </c>
      <c r="D3674" s="3" t="s">
        <v>3439</v>
      </c>
      <c r="E3674" s="5">
        <v>7833.05</v>
      </c>
      <c r="F3674" s="3" t="s">
        <v>3440</v>
      </c>
      <c r="G3674" s="3" t="s">
        <v>57</v>
      </c>
      <c r="H3674" s="4">
        <v>45259</v>
      </c>
      <c r="I3674" s="3" t="s">
        <v>3441</v>
      </c>
      <c r="J3674" s="6">
        <v>26000</v>
      </c>
      <c r="K3674" s="3" t="s">
        <v>16267</v>
      </c>
      <c r="L3674" s="3" t="s">
        <v>16267</v>
      </c>
      <c r="M3674" s="3"/>
    </row>
    <row r="3675" spans="1:13" s="1" customFormat="1" ht="14.9" customHeight="1" x14ac:dyDescent="0.2">
      <c r="A3675" s="3" t="s">
        <v>16</v>
      </c>
      <c r="B3675" s="3" t="s">
        <v>3442</v>
      </c>
      <c r="C3675" s="4">
        <v>41312</v>
      </c>
      <c r="D3675" s="3" t="s">
        <v>3439</v>
      </c>
      <c r="E3675" s="5">
        <v>14112</v>
      </c>
      <c r="F3675" s="3" t="s">
        <v>3443</v>
      </c>
      <c r="G3675" s="3" t="s">
        <v>57</v>
      </c>
      <c r="H3675" s="4">
        <v>45989</v>
      </c>
      <c r="I3675" s="3" t="s">
        <v>27</v>
      </c>
      <c r="J3675" s="6">
        <v>36000</v>
      </c>
      <c r="K3675" s="3" t="s">
        <v>16267</v>
      </c>
      <c r="L3675" s="3"/>
      <c r="M3675" s="3"/>
    </row>
    <row r="3676" spans="1:13" s="1" customFormat="1" ht="14.9" customHeight="1" x14ac:dyDescent="0.2">
      <c r="A3676" s="3" t="s">
        <v>16</v>
      </c>
      <c r="B3676" s="3" t="s">
        <v>3444</v>
      </c>
      <c r="C3676" s="4">
        <v>41312</v>
      </c>
      <c r="D3676" s="3" t="s">
        <v>3439</v>
      </c>
      <c r="E3676" s="5">
        <v>4723.72</v>
      </c>
      <c r="F3676" s="3" t="s">
        <v>3445</v>
      </c>
      <c r="G3676" s="3" t="s">
        <v>57</v>
      </c>
      <c r="H3676" s="4">
        <v>45989</v>
      </c>
      <c r="I3676" s="3" t="s">
        <v>27</v>
      </c>
      <c r="J3676" s="6">
        <v>12000</v>
      </c>
      <c r="K3676" s="3" t="s">
        <v>16267</v>
      </c>
      <c r="L3676" s="3"/>
      <c r="M3676" s="3"/>
    </row>
    <row r="3677" spans="1:13" s="1" customFormat="1" ht="14.9" customHeight="1" x14ac:dyDescent="0.2">
      <c r="A3677" s="3" t="s">
        <v>16</v>
      </c>
      <c r="B3677" s="3" t="s">
        <v>4894</v>
      </c>
      <c r="C3677" s="4">
        <v>45903</v>
      </c>
      <c r="D3677" s="3" t="s">
        <v>4873</v>
      </c>
      <c r="E3677" s="5">
        <v>0</v>
      </c>
      <c r="F3677" s="3" t="s">
        <v>4895</v>
      </c>
      <c r="G3677" s="3" t="s">
        <v>4878</v>
      </c>
      <c r="H3677" s="4">
        <v>45903</v>
      </c>
      <c r="I3677" s="3"/>
      <c r="J3677" s="6">
        <v>0</v>
      </c>
      <c r="K3677" s="3"/>
      <c r="L3677" s="3"/>
      <c r="M3677" s="3"/>
    </row>
    <row r="3678" spans="1:13" s="1" customFormat="1" ht="14.9" customHeight="1" x14ac:dyDescent="0.2">
      <c r="A3678" s="3" t="s">
        <v>16</v>
      </c>
      <c r="B3678" s="3" t="s">
        <v>13711</v>
      </c>
      <c r="C3678" s="4">
        <v>40269</v>
      </c>
      <c r="D3678" s="3" t="s">
        <v>13705</v>
      </c>
      <c r="E3678" s="5">
        <v>73480</v>
      </c>
      <c r="F3678" s="3" t="s">
        <v>13712</v>
      </c>
      <c r="G3678" s="3" t="s">
        <v>195</v>
      </c>
      <c r="H3678" s="4">
        <v>40269</v>
      </c>
      <c r="I3678" s="3" t="s">
        <v>1575</v>
      </c>
      <c r="J3678" s="6">
        <v>167000</v>
      </c>
      <c r="K3678" s="3" t="s">
        <v>16267</v>
      </c>
      <c r="L3678" s="3"/>
      <c r="M3678" s="3"/>
    </row>
    <row r="3679" spans="1:13" s="1" customFormat="1" ht="14.9" customHeight="1" x14ac:dyDescent="0.2">
      <c r="A3679" s="3" t="s">
        <v>16</v>
      </c>
      <c r="B3679" s="3" t="s">
        <v>2000</v>
      </c>
      <c r="C3679" s="4">
        <v>35247</v>
      </c>
      <c r="D3679" s="3" t="s">
        <v>2001</v>
      </c>
      <c r="E3679" s="5">
        <v>13426</v>
      </c>
      <c r="F3679" s="3" t="s">
        <v>2002</v>
      </c>
      <c r="G3679" s="3" t="s">
        <v>2003</v>
      </c>
      <c r="H3679" s="4">
        <v>36039</v>
      </c>
      <c r="I3679" s="3" t="s">
        <v>2004</v>
      </c>
      <c r="J3679" s="6">
        <v>34250</v>
      </c>
      <c r="K3679" s="3" t="s">
        <v>16267</v>
      </c>
      <c r="L3679" s="3"/>
      <c r="M3679" s="3"/>
    </row>
    <row r="3680" spans="1:13" s="1" customFormat="1" ht="14.9" customHeight="1" x14ac:dyDescent="0.2">
      <c r="A3680" s="3" t="s">
        <v>16</v>
      </c>
      <c r="B3680" s="3" t="s">
        <v>11233</v>
      </c>
      <c r="C3680" s="4">
        <v>35140</v>
      </c>
      <c r="D3680" s="3" t="s">
        <v>11230</v>
      </c>
      <c r="E3680" s="5">
        <v>10071.07</v>
      </c>
      <c r="F3680" s="3" t="s">
        <v>11234</v>
      </c>
      <c r="G3680" s="3" t="s">
        <v>11232</v>
      </c>
      <c r="H3680" s="4">
        <v>38360</v>
      </c>
      <c r="I3680" s="3" t="s">
        <v>2013</v>
      </c>
      <c r="J3680" s="6">
        <v>32250</v>
      </c>
      <c r="K3680" s="3" t="s">
        <v>16267</v>
      </c>
      <c r="L3680" s="3" t="s">
        <v>16267</v>
      </c>
      <c r="M3680" s="3"/>
    </row>
    <row r="3681" spans="1:13" s="1" customFormat="1" ht="14.9" customHeight="1" x14ac:dyDescent="0.2">
      <c r="A3681" s="3" t="s">
        <v>16</v>
      </c>
      <c r="B3681" s="3" t="s">
        <v>6915</v>
      </c>
      <c r="C3681" s="4">
        <v>44382</v>
      </c>
      <c r="D3681" s="3" t="s">
        <v>6916</v>
      </c>
      <c r="E3681" s="5">
        <v>34100</v>
      </c>
      <c r="F3681" s="3" t="s">
        <v>6917</v>
      </c>
      <c r="G3681" s="3" t="s">
        <v>6918</v>
      </c>
      <c r="H3681" s="4">
        <v>44382</v>
      </c>
      <c r="I3681" s="3" t="s">
        <v>2013</v>
      </c>
      <c r="J3681" s="6">
        <v>77500</v>
      </c>
      <c r="K3681" s="3" t="s">
        <v>16267</v>
      </c>
      <c r="L3681" s="3"/>
      <c r="M3681" s="3"/>
    </row>
    <row r="3682" spans="1:13" s="1" customFormat="1" ht="14.9" customHeight="1" x14ac:dyDescent="0.2">
      <c r="A3682" s="3" t="s">
        <v>16</v>
      </c>
      <c r="B3682" s="3" t="s">
        <v>15085</v>
      </c>
      <c r="C3682" s="4">
        <v>42917</v>
      </c>
      <c r="D3682" s="3" t="s">
        <v>15066</v>
      </c>
      <c r="E3682" s="5">
        <v>5856.5</v>
      </c>
      <c r="F3682" s="3" t="s">
        <v>15086</v>
      </c>
      <c r="G3682" s="3" t="s">
        <v>13656</v>
      </c>
      <c r="H3682" s="4">
        <v>42917</v>
      </c>
      <c r="I3682" s="3" t="s">
        <v>391</v>
      </c>
      <c r="J3682" s="6">
        <v>13250</v>
      </c>
      <c r="K3682" s="3"/>
      <c r="L3682" s="3"/>
      <c r="M3682" s="3"/>
    </row>
    <row r="3683" spans="1:13" s="1" customFormat="1" ht="14.9" customHeight="1" x14ac:dyDescent="0.2">
      <c r="A3683" s="3" t="s">
        <v>16</v>
      </c>
      <c r="B3683" s="3" t="s">
        <v>14881</v>
      </c>
      <c r="C3683" s="4">
        <v>40269</v>
      </c>
      <c r="D3683" s="3" t="s">
        <v>14882</v>
      </c>
      <c r="E3683" s="5">
        <v>0</v>
      </c>
      <c r="F3683" s="3" t="s">
        <v>14883</v>
      </c>
      <c r="G3683" s="3" t="s">
        <v>14884</v>
      </c>
      <c r="H3683" s="4">
        <v>45211</v>
      </c>
      <c r="I3683" s="3" t="s">
        <v>27</v>
      </c>
      <c r="J3683" s="6">
        <v>430000</v>
      </c>
      <c r="K3683" s="3"/>
      <c r="L3683" s="3"/>
      <c r="M3683" s="3"/>
    </row>
    <row r="3684" spans="1:13" s="1" customFormat="1" ht="14.9" customHeight="1" x14ac:dyDescent="0.2">
      <c r="A3684" s="3" t="s">
        <v>16</v>
      </c>
      <c r="B3684" s="3" t="s">
        <v>4397</v>
      </c>
      <c r="C3684" s="4">
        <v>32964</v>
      </c>
      <c r="D3684" s="3" t="s">
        <v>4395</v>
      </c>
      <c r="E3684" s="5">
        <v>12682.08</v>
      </c>
      <c r="F3684" s="3" t="s">
        <v>4398</v>
      </c>
      <c r="G3684" s="3" t="s">
        <v>2923</v>
      </c>
      <c r="H3684" s="4">
        <v>38292</v>
      </c>
      <c r="I3684" s="3" t="s">
        <v>218</v>
      </c>
      <c r="J3684" s="6">
        <v>43500</v>
      </c>
      <c r="K3684" s="3" t="s">
        <v>16267</v>
      </c>
      <c r="L3684" s="3"/>
      <c r="M3684" s="3" t="s">
        <v>16267</v>
      </c>
    </row>
    <row r="3685" spans="1:13" s="1" customFormat="1" ht="14.9" customHeight="1" x14ac:dyDescent="0.2">
      <c r="A3685" s="3" t="s">
        <v>16</v>
      </c>
      <c r="B3685" s="3" t="s">
        <v>7773</v>
      </c>
      <c r="C3685" s="4">
        <v>37887</v>
      </c>
      <c r="D3685" s="3" t="s">
        <v>7774</v>
      </c>
      <c r="E3685" s="5">
        <v>6488.6</v>
      </c>
      <c r="F3685" s="3" t="s">
        <v>7775</v>
      </c>
      <c r="G3685" s="3" t="s">
        <v>7776</v>
      </c>
      <c r="H3685" s="4">
        <v>43501</v>
      </c>
      <c r="I3685" s="3" t="s">
        <v>127</v>
      </c>
      <c r="J3685" s="6">
        <v>19000</v>
      </c>
      <c r="K3685" s="3" t="s">
        <v>16267</v>
      </c>
      <c r="L3685" s="3" t="s">
        <v>16267</v>
      </c>
      <c r="M3685" s="3"/>
    </row>
    <row r="3686" spans="1:13" s="1" customFormat="1" ht="14.9" customHeight="1" x14ac:dyDescent="0.2">
      <c r="A3686" s="3" t="s">
        <v>16</v>
      </c>
      <c r="B3686" s="3" t="s">
        <v>4122</v>
      </c>
      <c r="C3686" s="4">
        <v>42826</v>
      </c>
      <c r="D3686" s="3" t="s">
        <v>4123</v>
      </c>
      <c r="E3686" s="5">
        <v>45570</v>
      </c>
      <c r="F3686" s="3" t="s">
        <v>4124</v>
      </c>
      <c r="G3686" s="3" t="s">
        <v>4125</v>
      </c>
      <c r="H3686" s="4">
        <v>46108</v>
      </c>
      <c r="I3686" s="3" t="s">
        <v>27</v>
      </c>
      <c r="J3686" s="6">
        <v>93000</v>
      </c>
      <c r="K3686" s="3"/>
      <c r="L3686" s="3"/>
      <c r="M3686" s="3"/>
    </row>
    <row r="3687" spans="1:13" s="1" customFormat="1" ht="14.9" customHeight="1" x14ac:dyDescent="0.2">
      <c r="A3687" s="3" t="s">
        <v>16</v>
      </c>
      <c r="B3687" s="3" t="s">
        <v>6158</v>
      </c>
      <c r="C3687" s="4">
        <v>32964</v>
      </c>
      <c r="D3687" s="3"/>
      <c r="E3687" s="5">
        <v>18895.5</v>
      </c>
      <c r="F3687" s="3" t="s">
        <v>6159</v>
      </c>
      <c r="G3687" s="3" t="s">
        <v>6160</v>
      </c>
      <c r="H3687" s="4">
        <v>43770</v>
      </c>
      <c r="I3687" s="3" t="s">
        <v>27</v>
      </c>
      <c r="J3687" s="6">
        <v>42750</v>
      </c>
      <c r="K3687" s="3"/>
      <c r="L3687" s="3"/>
      <c r="M3687" s="3"/>
    </row>
    <row r="3688" spans="1:13" s="1" customFormat="1" ht="14.9" customHeight="1" x14ac:dyDescent="0.2">
      <c r="A3688" s="3" t="s">
        <v>16</v>
      </c>
      <c r="B3688" s="3" t="s">
        <v>10953</v>
      </c>
      <c r="C3688" s="4">
        <v>35430</v>
      </c>
      <c r="D3688" s="3" t="s">
        <v>10928</v>
      </c>
      <c r="E3688" s="5">
        <v>2740.4</v>
      </c>
      <c r="F3688" s="3" t="s">
        <v>10954</v>
      </c>
      <c r="G3688" s="3" t="s">
        <v>390</v>
      </c>
      <c r="H3688" s="4">
        <v>35430</v>
      </c>
      <c r="I3688" s="3" t="s">
        <v>391</v>
      </c>
      <c r="J3688" s="6">
        <v>6200</v>
      </c>
      <c r="K3688" s="3"/>
      <c r="L3688" s="3"/>
      <c r="M3688" s="3"/>
    </row>
    <row r="3689" spans="1:13" s="1" customFormat="1" ht="14.9" customHeight="1" x14ac:dyDescent="0.2">
      <c r="A3689" s="3" t="s">
        <v>16</v>
      </c>
      <c r="B3689" s="3" t="s">
        <v>7724</v>
      </c>
      <c r="C3689" s="4">
        <v>37662</v>
      </c>
      <c r="D3689" s="3" t="s">
        <v>7653</v>
      </c>
      <c r="E3689" s="5">
        <v>3270.8</v>
      </c>
      <c r="F3689" s="3" t="s">
        <v>7725</v>
      </c>
      <c r="G3689" s="3" t="s">
        <v>7655</v>
      </c>
      <c r="H3689" s="4">
        <v>40087</v>
      </c>
      <c r="I3689" s="3" t="s">
        <v>391</v>
      </c>
      <c r="J3689" s="6">
        <v>7400</v>
      </c>
      <c r="K3689" s="3"/>
      <c r="L3689" s="3"/>
      <c r="M3689" s="3"/>
    </row>
    <row r="3690" spans="1:13" s="1" customFormat="1" ht="14.9" customHeight="1" x14ac:dyDescent="0.2">
      <c r="A3690" s="3" t="s">
        <v>16</v>
      </c>
      <c r="B3690" s="3" t="s">
        <v>13923</v>
      </c>
      <c r="C3690" s="4">
        <v>42826</v>
      </c>
      <c r="D3690" s="3" t="s">
        <v>13921</v>
      </c>
      <c r="E3690" s="5">
        <v>2672.15</v>
      </c>
      <c r="F3690" s="3" t="s">
        <v>13924</v>
      </c>
      <c r="G3690" s="3" t="s">
        <v>3560</v>
      </c>
      <c r="H3690" s="4">
        <v>45383</v>
      </c>
      <c r="I3690" s="3" t="s">
        <v>3641</v>
      </c>
      <c r="J3690" s="6">
        <v>6500</v>
      </c>
      <c r="K3690" s="3"/>
      <c r="L3690" s="3"/>
      <c r="M3690" s="3"/>
    </row>
    <row r="3691" spans="1:13" s="1" customFormat="1" ht="14.9" customHeight="1" x14ac:dyDescent="0.2">
      <c r="A3691" s="3" t="s">
        <v>16</v>
      </c>
      <c r="B3691" s="3" t="s">
        <v>8360</v>
      </c>
      <c r="C3691" s="4">
        <v>32964</v>
      </c>
      <c r="D3691" s="3"/>
      <c r="E3691" s="5">
        <v>2305.38</v>
      </c>
      <c r="F3691" s="3" t="s">
        <v>8361</v>
      </c>
      <c r="G3691" s="3" t="s">
        <v>8362</v>
      </c>
      <c r="H3691" s="4">
        <v>37333</v>
      </c>
      <c r="I3691" s="3" t="s">
        <v>157</v>
      </c>
      <c r="J3691" s="6">
        <v>5400</v>
      </c>
      <c r="K3691" s="3"/>
      <c r="L3691" s="3"/>
      <c r="M3691" s="3"/>
    </row>
    <row r="3692" spans="1:13" s="1" customFormat="1" ht="14.9" customHeight="1" x14ac:dyDescent="0.2">
      <c r="A3692" s="3" t="s">
        <v>16</v>
      </c>
      <c r="B3692" s="3" t="s">
        <v>2996</v>
      </c>
      <c r="C3692" s="4">
        <v>32964</v>
      </c>
      <c r="D3692" s="3" t="s">
        <v>2997</v>
      </c>
      <c r="E3692" s="5">
        <v>2600</v>
      </c>
      <c r="F3692" s="3" t="s">
        <v>2998</v>
      </c>
      <c r="G3692" s="3" t="s">
        <v>2999</v>
      </c>
      <c r="H3692" s="4">
        <v>32964</v>
      </c>
      <c r="I3692" s="3" t="s">
        <v>27</v>
      </c>
      <c r="J3692" s="6">
        <v>15750</v>
      </c>
      <c r="K3692" s="3"/>
      <c r="L3692" s="3" t="s">
        <v>16267</v>
      </c>
      <c r="M3692" s="3"/>
    </row>
    <row r="3693" spans="1:13" s="1" customFormat="1" ht="14.9" customHeight="1" x14ac:dyDescent="0.2">
      <c r="A3693" s="3" t="s">
        <v>16</v>
      </c>
      <c r="B3693" s="3" t="s">
        <v>5970</v>
      </c>
      <c r="C3693" s="4">
        <v>32964</v>
      </c>
      <c r="D3693" s="3" t="s">
        <v>5971</v>
      </c>
      <c r="E3693" s="5">
        <v>29155</v>
      </c>
      <c r="F3693" s="3" t="s">
        <v>5972</v>
      </c>
      <c r="G3693" s="3" t="s">
        <v>5973</v>
      </c>
      <c r="H3693" s="4">
        <v>43709</v>
      </c>
      <c r="I3693" s="3" t="s">
        <v>961</v>
      </c>
      <c r="J3693" s="6">
        <v>59500</v>
      </c>
      <c r="K3693" s="3"/>
      <c r="L3693" s="3"/>
      <c r="M3693" s="3"/>
    </row>
    <row r="3694" spans="1:13" s="1" customFormat="1" ht="14.9" customHeight="1" x14ac:dyDescent="0.2">
      <c r="A3694" s="3" t="s">
        <v>16</v>
      </c>
      <c r="B3694" s="3" t="s">
        <v>13174</v>
      </c>
      <c r="C3694" s="4">
        <v>36130</v>
      </c>
      <c r="D3694" s="3" t="s">
        <v>13175</v>
      </c>
      <c r="E3694" s="5">
        <v>87220</v>
      </c>
      <c r="F3694" s="3" t="s">
        <v>13176</v>
      </c>
      <c r="G3694" s="3" t="s">
        <v>13177</v>
      </c>
      <c r="H3694" s="4">
        <v>36130</v>
      </c>
      <c r="I3694" s="3" t="s">
        <v>1719</v>
      </c>
      <c r="J3694" s="6">
        <v>178000</v>
      </c>
      <c r="K3694" s="3"/>
      <c r="L3694" s="3"/>
      <c r="M3694" s="3"/>
    </row>
    <row r="3695" spans="1:13" s="1" customFormat="1" ht="14.9" customHeight="1" x14ac:dyDescent="0.2">
      <c r="A3695" s="3" t="s">
        <v>16</v>
      </c>
      <c r="B3695" s="3" t="s">
        <v>873</v>
      </c>
      <c r="C3695" s="4">
        <v>41467</v>
      </c>
      <c r="D3695" s="3" t="s">
        <v>874</v>
      </c>
      <c r="E3695" s="5">
        <v>7956</v>
      </c>
      <c r="F3695" s="3" t="s">
        <v>875</v>
      </c>
      <c r="G3695" s="3" t="s">
        <v>876</v>
      </c>
      <c r="H3695" s="4">
        <v>41730</v>
      </c>
      <c r="I3695" s="3" t="s">
        <v>98</v>
      </c>
      <c r="J3695" s="6">
        <v>18000</v>
      </c>
      <c r="K3695" s="3"/>
      <c r="L3695" s="3"/>
      <c r="M3695" s="3"/>
    </row>
    <row r="3696" spans="1:13" s="1" customFormat="1" ht="14.9" customHeight="1" x14ac:dyDescent="0.2">
      <c r="A3696" s="3" t="s">
        <v>16</v>
      </c>
      <c r="B3696" s="3" t="s">
        <v>12324</v>
      </c>
      <c r="C3696" s="4">
        <v>32964</v>
      </c>
      <c r="D3696" s="3" t="s">
        <v>12325</v>
      </c>
      <c r="E3696" s="5">
        <v>14254.57</v>
      </c>
      <c r="F3696" s="3" t="s">
        <v>12326</v>
      </c>
      <c r="G3696" s="3" t="s">
        <v>2957</v>
      </c>
      <c r="H3696" s="4">
        <v>46131</v>
      </c>
      <c r="I3696" s="3" t="s">
        <v>7801</v>
      </c>
      <c r="J3696" s="6">
        <v>38250</v>
      </c>
      <c r="K3696" s="3" t="s">
        <v>16267</v>
      </c>
      <c r="L3696" s="3"/>
      <c r="M3696" s="3"/>
    </row>
    <row r="3697" spans="1:13" s="1" customFormat="1" ht="14.9" customHeight="1" x14ac:dyDescent="0.2">
      <c r="A3697" s="3" t="s">
        <v>16</v>
      </c>
      <c r="B3697" s="3" t="s">
        <v>12490</v>
      </c>
      <c r="C3697" s="4">
        <v>38978</v>
      </c>
      <c r="D3697" s="3" t="s">
        <v>12491</v>
      </c>
      <c r="E3697" s="5">
        <v>63210</v>
      </c>
      <c r="F3697" s="3" t="s">
        <v>12492</v>
      </c>
      <c r="G3697" s="3" t="s">
        <v>57</v>
      </c>
      <c r="H3697" s="4">
        <v>44314</v>
      </c>
      <c r="I3697" s="3" t="s">
        <v>5129</v>
      </c>
      <c r="J3697" s="6">
        <v>129000</v>
      </c>
      <c r="K3697" s="3"/>
      <c r="L3697" s="3"/>
      <c r="M3697" s="3"/>
    </row>
    <row r="3698" spans="1:13" s="1" customFormat="1" ht="14.9" customHeight="1" x14ac:dyDescent="0.2">
      <c r="A3698" s="3" t="s">
        <v>16</v>
      </c>
      <c r="B3698" s="3" t="s">
        <v>8301</v>
      </c>
      <c r="C3698" s="4">
        <v>42036</v>
      </c>
      <c r="D3698" s="3"/>
      <c r="E3698" s="5">
        <v>5665.25</v>
      </c>
      <c r="F3698" s="3" t="s">
        <v>8302</v>
      </c>
      <c r="G3698" s="3" t="s">
        <v>8303</v>
      </c>
      <c r="H3698" s="4">
        <v>42036</v>
      </c>
      <c r="I3698" s="3" t="s">
        <v>8304</v>
      </c>
      <c r="J3698" s="6">
        <v>20500</v>
      </c>
      <c r="K3698" s="3" t="s">
        <v>16267</v>
      </c>
      <c r="L3698" s="3" t="s">
        <v>16267</v>
      </c>
      <c r="M3698" s="3"/>
    </row>
    <row r="3699" spans="1:13" s="1" customFormat="1" ht="14.9" customHeight="1" x14ac:dyDescent="0.2">
      <c r="A3699" s="3" t="s">
        <v>16</v>
      </c>
      <c r="B3699" s="3" t="s">
        <v>15804</v>
      </c>
      <c r="C3699" s="4">
        <v>44317</v>
      </c>
      <c r="D3699" s="3" t="s">
        <v>15802</v>
      </c>
      <c r="E3699" s="5">
        <v>101430</v>
      </c>
      <c r="F3699" s="3" t="s">
        <v>15805</v>
      </c>
      <c r="G3699" s="3" t="s">
        <v>15585</v>
      </c>
      <c r="H3699" s="4">
        <v>44317</v>
      </c>
      <c r="I3699" s="3" t="s">
        <v>3483</v>
      </c>
      <c r="J3699" s="6">
        <v>207000</v>
      </c>
      <c r="K3699" s="3"/>
      <c r="L3699" s="3"/>
      <c r="M3699" s="3"/>
    </row>
    <row r="3700" spans="1:13" s="1" customFormat="1" ht="14.9" customHeight="1" x14ac:dyDescent="0.2">
      <c r="A3700" s="3" t="s">
        <v>16</v>
      </c>
      <c r="B3700" s="3" t="s">
        <v>15806</v>
      </c>
      <c r="C3700" s="4">
        <v>38432</v>
      </c>
      <c r="D3700" s="3" t="s">
        <v>15802</v>
      </c>
      <c r="E3700" s="5">
        <v>20663.5</v>
      </c>
      <c r="F3700" s="3" t="s">
        <v>15807</v>
      </c>
      <c r="G3700" s="3" t="s">
        <v>15585</v>
      </c>
      <c r="H3700" s="4">
        <v>44652</v>
      </c>
      <c r="I3700" s="3" t="s">
        <v>27</v>
      </c>
      <c r="J3700" s="6">
        <v>46750</v>
      </c>
      <c r="K3700" s="3"/>
      <c r="L3700" s="3"/>
      <c r="M3700" s="3"/>
    </row>
    <row r="3701" spans="1:13" s="1" customFormat="1" ht="14.9" customHeight="1" x14ac:dyDescent="0.2">
      <c r="A3701" s="3" t="s">
        <v>16</v>
      </c>
      <c r="B3701" s="3" t="s">
        <v>11391</v>
      </c>
      <c r="C3701" s="4">
        <v>32964</v>
      </c>
      <c r="D3701" s="3" t="s">
        <v>11392</v>
      </c>
      <c r="E3701" s="5">
        <v>33320</v>
      </c>
      <c r="F3701" s="3" t="s">
        <v>11393</v>
      </c>
      <c r="G3701" s="3" t="s">
        <v>4571</v>
      </c>
      <c r="H3701" s="4">
        <v>45210</v>
      </c>
      <c r="I3701" s="3" t="s">
        <v>11394</v>
      </c>
      <c r="J3701" s="6">
        <v>68000</v>
      </c>
      <c r="K3701" s="3"/>
      <c r="L3701" s="3"/>
      <c r="M3701" s="3"/>
    </row>
    <row r="3702" spans="1:13" s="1" customFormat="1" ht="14.9" customHeight="1" x14ac:dyDescent="0.2">
      <c r="A3702" s="3" t="s">
        <v>16</v>
      </c>
      <c r="B3702" s="3" t="s">
        <v>7833</v>
      </c>
      <c r="C3702" s="4">
        <v>40269</v>
      </c>
      <c r="D3702" s="3" t="s">
        <v>7834</v>
      </c>
      <c r="E3702" s="5">
        <v>32340</v>
      </c>
      <c r="F3702" s="3" t="s">
        <v>7835</v>
      </c>
      <c r="G3702" s="3" t="s">
        <v>1574</v>
      </c>
      <c r="H3702" s="4">
        <v>42826</v>
      </c>
      <c r="I3702" s="3" t="s">
        <v>1575</v>
      </c>
      <c r="J3702" s="6">
        <v>73500</v>
      </c>
      <c r="K3702" s="3" t="s">
        <v>16267</v>
      </c>
      <c r="L3702" s="3"/>
      <c r="M3702" s="3"/>
    </row>
    <row r="3703" spans="1:13" s="1" customFormat="1" ht="14.9" customHeight="1" x14ac:dyDescent="0.2">
      <c r="A3703" s="3" t="s">
        <v>16</v>
      </c>
      <c r="B3703" s="3" t="s">
        <v>4664</v>
      </c>
      <c r="C3703" s="4">
        <v>32964</v>
      </c>
      <c r="D3703" s="3" t="s">
        <v>4575</v>
      </c>
      <c r="E3703" s="5">
        <v>88690</v>
      </c>
      <c r="F3703" s="3" t="s">
        <v>4665</v>
      </c>
      <c r="G3703" s="3" t="s">
        <v>621</v>
      </c>
      <c r="H3703" s="4">
        <v>32964</v>
      </c>
      <c r="I3703" s="3" t="s">
        <v>93</v>
      </c>
      <c r="J3703" s="6">
        <v>181000</v>
      </c>
      <c r="K3703" s="3"/>
      <c r="L3703" s="3"/>
      <c r="M3703" s="3"/>
    </row>
    <row r="3704" spans="1:13" s="1" customFormat="1" ht="14.9" customHeight="1" x14ac:dyDescent="0.2">
      <c r="A3704" s="3" t="s">
        <v>16</v>
      </c>
      <c r="B3704" s="3" t="s">
        <v>4666</v>
      </c>
      <c r="C3704" s="4">
        <v>38336</v>
      </c>
      <c r="D3704" s="3" t="s">
        <v>4575</v>
      </c>
      <c r="E3704" s="5">
        <v>19779.5</v>
      </c>
      <c r="F3704" s="3" t="s">
        <v>4667</v>
      </c>
      <c r="G3704" s="3" t="s">
        <v>621</v>
      </c>
      <c r="H3704" s="4">
        <v>38336</v>
      </c>
      <c r="I3704" s="3" t="s">
        <v>4588</v>
      </c>
      <c r="J3704" s="6">
        <v>44750</v>
      </c>
      <c r="K3704" s="3"/>
      <c r="L3704" s="3"/>
      <c r="M3704" s="3"/>
    </row>
    <row r="3705" spans="1:13" s="1" customFormat="1" ht="14.9" customHeight="1" x14ac:dyDescent="0.2">
      <c r="A3705" s="3" t="s">
        <v>16</v>
      </c>
      <c r="B3705" s="3" t="s">
        <v>4668</v>
      </c>
      <c r="C3705" s="4">
        <v>32964</v>
      </c>
      <c r="D3705" s="3" t="s">
        <v>4575</v>
      </c>
      <c r="E3705" s="5">
        <v>85750</v>
      </c>
      <c r="F3705" s="3" t="s">
        <v>4669</v>
      </c>
      <c r="G3705" s="3" t="s">
        <v>621</v>
      </c>
      <c r="H3705" s="4">
        <v>32964</v>
      </c>
      <c r="I3705" s="3" t="s">
        <v>93</v>
      </c>
      <c r="J3705" s="6">
        <v>175000</v>
      </c>
      <c r="K3705" s="3"/>
      <c r="L3705" s="3"/>
      <c r="M3705" s="3"/>
    </row>
    <row r="3706" spans="1:13" s="1" customFormat="1" ht="14.9" customHeight="1" x14ac:dyDescent="0.2">
      <c r="A3706" s="3" t="s">
        <v>16</v>
      </c>
      <c r="B3706" s="3" t="s">
        <v>11056</v>
      </c>
      <c r="C3706" s="4">
        <v>33987</v>
      </c>
      <c r="D3706" s="3" t="s">
        <v>11057</v>
      </c>
      <c r="E3706" s="5">
        <v>44588.7</v>
      </c>
      <c r="F3706" s="3" t="s">
        <v>11058</v>
      </c>
      <c r="G3706" s="3" t="s">
        <v>11059</v>
      </c>
      <c r="H3706" s="4">
        <v>41377</v>
      </c>
      <c r="I3706" s="3" t="s">
        <v>93</v>
      </c>
      <c r="J3706" s="6">
        <v>132000</v>
      </c>
      <c r="K3706" s="3" t="s">
        <v>16267</v>
      </c>
      <c r="L3706" s="3" t="s">
        <v>16267</v>
      </c>
      <c r="M3706" s="3"/>
    </row>
    <row r="3707" spans="1:13" s="1" customFormat="1" ht="14.9" customHeight="1" x14ac:dyDescent="0.2">
      <c r="A3707" s="3" t="s">
        <v>16</v>
      </c>
      <c r="B3707" s="3" t="s">
        <v>4710</v>
      </c>
      <c r="C3707" s="4">
        <v>33987</v>
      </c>
      <c r="D3707" s="3" t="s">
        <v>4711</v>
      </c>
      <c r="E3707" s="5">
        <v>6517</v>
      </c>
      <c r="F3707" s="3" t="s">
        <v>4712</v>
      </c>
      <c r="G3707" s="3" t="s">
        <v>4713</v>
      </c>
      <c r="H3707" s="4">
        <v>41944</v>
      </c>
      <c r="I3707" s="3" t="s">
        <v>93</v>
      </c>
      <c r="J3707" s="6">
        <v>66500</v>
      </c>
      <c r="K3707" s="3"/>
      <c r="L3707" s="3"/>
      <c r="M3707" s="3"/>
    </row>
    <row r="3708" spans="1:13" s="1" customFormat="1" ht="14.9" customHeight="1" x14ac:dyDescent="0.2">
      <c r="A3708" s="3" t="s">
        <v>16</v>
      </c>
      <c r="B3708" s="3" t="s">
        <v>15433</v>
      </c>
      <c r="C3708" s="4">
        <v>32964</v>
      </c>
      <c r="D3708" s="3" t="s">
        <v>15434</v>
      </c>
      <c r="E3708" s="5">
        <v>70070</v>
      </c>
      <c r="F3708" s="3" t="s">
        <v>15435</v>
      </c>
      <c r="G3708" s="3" t="s">
        <v>15436</v>
      </c>
      <c r="H3708" s="4">
        <v>39346</v>
      </c>
      <c r="I3708" s="3" t="s">
        <v>98</v>
      </c>
      <c r="J3708" s="6">
        <v>143000</v>
      </c>
      <c r="K3708" s="3"/>
      <c r="L3708" s="3"/>
      <c r="M3708" s="3"/>
    </row>
    <row r="3709" spans="1:13" s="1" customFormat="1" ht="14.9" customHeight="1" x14ac:dyDescent="0.2">
      <c r="A3709" s="3" t="s">
        <v>16</v>
      </c>
      <c r="B3709" s="3" t="s">
        <v>3524</v>
      </c>
      <c r="C3709" s="4">
        <v>39933</v>
      </c>
      <c r="D3709" s="3" t="s">
        <v>3525</v>
      </c>
      <c r="E3709" s="5">
        <v>2904</v>
      </c>
      <c r="F3709" s="3" t="s">
        <v>3526</v>
      </c>
      <c r="G3709" s="3" t="s">
        <v>57</v>
      </c>
      <c r="H3709" s="4">
        <v>39933</v>
      </c>
      <c r="I3709" s="3" t="s">
        <v>93</v>
      </c>
      <c r="J3709" s="6">
        <v>66000</v>
      </c>
      <c r="K3709" s="3" t="s">
        <v>16267</v>
      </c>
      <c r="L3709" s="3"/>
      <c r="M3709" s="3"/>
    </row>
    <row r="3710" spans="1:13" s="1" customFormat="1" ht="14.9" customHeight="1" x14ac:dyDescent="0.2">
      <c r="A3710" s="3" t="s">
        <v>16</v>
      </c>
      <c r="B3710" s="3" t="s">
        <v>4670</v>
      </c>
      <c r="C3710" s="4">
        <v>40269</v>
      </c>
      <c r="D3710" s="3" t="s">
        <v>4575</v>
      </c>
      <c r="E3710" s="5">
        <v>31605</v>
      </c>
      <c r="F3710" s="3" t="s">
        <v>4671</v>
      </c>
      <c r="G3710" s="3" t="s">
        <v>621</v>
      </c>
      <c r="H3710" s="4">
        <v>40269</v>
      </c>
      <c r="I3710" s="3" t="s">
        <v>1375</v>
      </c>
      <c r="J3710" s="6">
        <v>64500</v>
      </c>
      <c r="K3710" s="3"/>
      <c r="L3710" s="3"/>
      <c r="M3710" s="3"/>
    </row>
    <row r="3711" spans="1:13" s="1" customFormat="1" ht="14.9" customHeight="1" x14ac:dyDescent="0.2">
      <c r="A3711" s="3" t="s">
        <v>16</v>
      </c>
      <c r="B3711" s="3" t="s">
        <v>11405</v>
      </c>
      <c r="C3711" s="4">
        <v>34060</v>
      </c>
      <c r="D3711" s="3" t="s">
        <v>11396</v>
      </c>
      <c r="E3711" s="5">
        <v>43120</v>
      </c>
      <c r="F3711" s="3" t="s">
        <v>11406</v>
      </c>
      <c r="G3711" s="3" t="s">
        <v>4801</v>
      </c>
      <c r="H3711" s="4">
        <v>36830</v>
      </c>
      <c r="I3711" s="3" t="s">
        <v>68</v>
      </c>
      <c r="J3711" s="6">
        <v>88000</v>
      </c>
      <c r="K3711" s="3"/>
      <c r="L3711" s="3"/>
      <c r="M3711" s="3"/>
    </row>
    <row r="3712" spans="1:13" s="1" customFormat="1" ht="14.9" customHeight="1" x14ac:dyDescent="0.2">
      <c r="A3712" s="3" t="s">
        <v>16</v>
      </c>
      <c r="B3712" s="3" t="s">
        <v>13099</v>
      </c>
      <c r="C3712" s="4">
        <v>44344</v>
      </c>
      <c r="D3712" s="3" t="s">
        <v>13096</v>
      </c>
      <c r="E3712" s="5">
        <v>66822</v>
      </c>
      <c r="F3712" s="3" t="s">
        <v>13100</v>
      </c>
      <c r="G3712" s="3" t="s">
        <v>13098</v>
      </c>
      <c r="H3712" s="4">
        <v>44344</v>
      </c>
      <c r="I3712" s="3" t="s">
        <v>10548</v>
      </c>
      <c r="J3712" s="6">
        <v>1290000</v>
      </c>
      <c r="K3712" s="3"/>
      <c r="L3712" s="3"/>
      <c r="M3712" s="3"/>
    </row>
    <row r="3713" spans="1:13" s="1" customFormat="1" ht="14.9" customHeight="1" x14ac:dyDescent="0.2">
      <c r="A3713" s="3" t="s">
        <v>16</v>
      </c>
      <c r="B3713" s="3" t="s">
        <v>15618</v>
      </c>
      <c r="C3713" s="4">
        <v>38026</v>
      </c>
      <c r="D3713" s="3" t="s">
        <v>15583</v>
      </c>
      <c r="E3713" s="5">
        <v>57820</v>
      </c>
      <c r="F3713" s="3" t="s">
        <v>15619</v>
      </c>
      <c r="G3713" s="3" t="s">
        <v>15585</v>
      </c>
      <c r="H3713" s="4">
        <v>38026</v>
      </c>
      <c r="I3713" s="3" t="s">
        <v>15620</v>
      </c>
      <c r="J3713" s="6">
        <v>118000</v>
      </c>
      <c r="K3713" s="3"/>
      <c r="L3713" s="3"/>
      <c r="M3713" s="3"/>
    </row>
    <row r="3714" spans="1:13" s="1" customFormat="1" ht="14.9" customHeight="1" x14ac:dyDescent="0.2">
      <c r="A3714" s="3" t="s">
        <v>16</v>
      </c>
      <c r="B3714" s="3" t="s">
        <v>5974</v>
      </c>
      <c r="C3714" s="4">
        <v>32964</v>
      </c>
      <c r="D3714" s="3" t="s">
        <v>5971</v>
      </c>
      <c r="E3714" s="5">
        <v>15912</v>
      </c>
      <c r="F3714" s="3" t="s">
        <v>5975</v>
      </c>
      <c r="G3714" s="3" t="s">
        <v>5973</v>
      </c>
      <c r="H3714" s="4">
        <v>43709</v>
      </c>
      <c r="I3714" s="3" t="s">
        <v>1719</v>
      </c>
      <c r="J3714" s="6">
        <v>36000</v>
      </c>
      <c r="K3714" s="3"/>
      <c r="L3714" s="3"/>
      <c r="M3714" s="3"/>
    </row>
    <row r="3715" spans="1:13" s="1" customFormat="1" ht="14.9" customHeight="1" x14ac:dyDescent="0.2">
      <c r="A3715" s="3" t="s">
        <v>16</v>
      </c>
      <c r="B3715" s="3" t="s">
        <v>15808</v>
      </c>
      <c r="C3715" s="4">
        <v>40052</v>
      </c>
      <c r="D3715" s="3" t="s">
        <v>15802</v>
      </c>
      <c r="E3715" s="5">
        <v>13915.86</v>
      </c>
      <c r="F3715" s="3" t="s">
        <v>15809</v>
      </c>
      <c r="G3715" s="3" t="s">
        <v>15585</v>
      </c>
      <c r="H3715" s="4">
        <v>40658</v>
      </c>
      <c r="I3715" s="3" t="s">
        <v>15810</v>
      </c>
      <c r="J3715" s="6">
        <v>31750</v>
      </c>
      <c r="K3715" s="3"/>
      <c r="L3715" s="3"/>
      <c r="M3715" s="3"/>
    </row>
    <row r="3716" spans="1:13" s="1" customFormat="1" ht="14.9" customHeight="1" x14ac:dyDescent="0.2">
      <c r="A3716" s="3" t="s">
        <v>16</v>
      </c>
      <c r="B3716" s="3" t="s">
        <v>1307</v>
      </c>
      <c r="C3716" s="4">
        <v>41506</v>
      </c>
      <c r="D3716" s="3" t="s">
        <v>1308</v>
      </c>
      <c r="E3716" s="5">
        <v>76440</v>
      </c>
      <c r="F3716" s="3" t="s">
        <v>1309</v>
      </c>
      <c r="G3716" s="3" t="s">
        <v>1310</v>
      </c>
      <c r="H3716" s="4">
        <v>41506</v>
      </c>
      <c r="I3716" s="3" t="s">
        <v>68</v>
      </c>
      <c r="J3716" s="6">
        <v>156000</v>
      </c>
      <c r="K3716" s="3"/>
      <c r="L3716" s="3"/>
      <c r="M3716" s="3"/>
    </row>
    <row r="3717" spans="1:13" s="1" customFormat="1" ht="14.9" customHeight="1" x14ac:dyDescent="0.2">
      <c r="A3717" s="3" t="s">
        <v>16</v>
      </c>
      <c r="B3717" s="3" t="s">
        <v>3847</v>
      </c>
      <c r="C3717" s="4">
        <v>32964</v>
      </c>
      <c r="D3717" s="3" t="s">
        <v>3848</v>
      </c>
      <c r="E3717" s="5">
        <v>800</v>
      </c>
      <c r="F3717" s="3" t="s">
        <v>3849</v>
      </c>
      <c r="G3717" s="3" t="s">
        <v>3850</v>
      </c>
      <c r="H3717" s="4">
        <v>32964</v>
      </c>
      <c r="I3717" s="3" t="s">
        <v>157</v>
      </c>
      <c r="J3717" s="6">
        <v>15000</v>
      </c>
      <c r="K3717" s="3"/>
      <c r="L3717" s="3" t="s">
        <v>16267</v>
      </c>
      <c r="M3717" s="3"/>
    </row>
    <row r="3718" spans="1:13" s="1" customFormat="1" ht="14.9" customHeight="1" x14ac:dyDescent="0.2">
      <c r="A3718" s="3" t="s">
        <v>16</v>
      </c>
      <c r="B3718" s="3" t="s">
        <v>14981</v>
      </c>
      <c r="C3718" s="4">
        <v>32964</v>
      </c>
      <c r="D3718" s="3" t="s">
        <v>14982</v>
      </c>
      <c r="E3718" s="5">
        <v>7859.25</v>
      </c>
      <c r="F3718" s="3" t="s">
        <v>14983</v>
      </c>
      <c r="G3718" s="3" t="s">
        <v>14984</v>
      </c>
      <c r="H3718" s="4">
        <v>37561</v>
      </c>
      <c r="I3718" s="3" t="s">
        <v>68</v>
      </c>
      <c r="J3718" s="6">
        <v>19500</v>
      </c>
      <c r="K3718" s="3"/>
      <c r="L3718" s="3"/>
      <c r="M3718" s="3"/>
    </row>
    <row r="3719" spans="1:13" s="1" customFormat="1" ht="14.9" customHeight="1" x14ac:dyDescent="0.2">
      <c r="A3719" s="3" t="s">
        <v>16</v>
      </c>
      <c r="B3719" s="3" t="s">
        <v>14985</v>
      </c>
      <c r="C3719" s="4">
        <v>32964</v>
      </c>
      <c r="D3719" s="3" t="s">
        <v>14982</v>
      </c>
      <c r="E3719" s="5">
        <v>6942.34</v>
      </c>
      <c r="F3719" s="3" t="s">
        <v>14986</v>
      </c>
      <c r="G3719" s="3" t="s">
        <v>14984</v>
      </c>
      <c r="H3719" s="4">
        <v>45164</v>
      </c>
      <c r="I3719" s="3" t="s">
        <v>93</v>
      </c>
      <c r="J3719" s="6">
        <v>17500</v>
      </c>
      <c r="K3719" s="3"/>
      <c r="L3719" s="3"/>
      <c r="M3719" s="3"/>
    </row>
    <row r="3720" spans="1:13" s="1" customFormat="1" ht="14.9" customHeight="1" x14ac:dyDescent="0.2">
      <c r="A3720" s="3" t="s">
        <v>16</v>
      </c>
      <c r="B3720" s="3" t="s">
        <v>14987</v>
      </c>
      <c r="C3720" s="4">
        <v>32964</v>
      </c>
      <c r="D3720" s="3" t="s">
        <v>14982</v>
      </c>
      <c r="E3720" s="5">
        <v>11190.08</v>
      </c>
      <c r="F3720" s="3" t="s">
        <v>14988</v>
      </c>
      <c r="G3720" s="3" t="s">
        <v>14984</v>
      </c>
      <c r="H3720" s="4">
        <v>39493</v>
      </c>
      <c r="I3720" s="3" t="s">
        <v>68</v>
      </c>
      <c r="J3720" s="6">
        <v>25500</v>
      </c>
      <c r="K3720" s="3"/>
      <c r="L3720" s="3"/>
      <c r="M3720" s="3"/>
    </row>
    <row r="3721" spans="1:13" s="1" customFormat="1" ht="14.9" customHeight="1" x14ac:dyDescent="0.2">
      <c r="A3721" s="3" t="s">
        <v>16</v>
      </c>
      <c r="B3721" s="3" t="s">
        <v>15621</v>
      </c>
      <c r="C3721" s="4">
        <v>34596</v>
      </c>
      <c r="D3721" s="3" t="s">
        <v>15583</v>
      </c>
      <c r="E3721" s="5">
        <v>160475</v>
      </c>
      <c r="F3721" s="3" t="s">
        <v>15622</v>
      </c>
      <c r="G3721" s="3" t="s">
        <v>15585</v>
      </c>
      <c r="H3721" s="4">
        <v>36069</v>
      </c>
      <c r="I3721" s="3" t="s">
        <v>15620</v>
      </c>
      <c r="J3721" s="6">
        <v>327500</v>
      </c>
      <c r="K3721" s="3"/>
      <c r="L3721" s="3"/>
      <c r="M3721" s="3"/>
    </row>
    <row r="3722" spans="1:13" s="1" customFormat="1" ht="14.9" customHeight="1" x14ac:dyDescent="0.2">
      <c r="A3722" s="3" t="s">
        <v>16</v>
      </c>
      <c r="B3722" s="3" t="s">
        <v>15623</v>
      </c>
      <c r="C3722" s="4">
        <v>42095</v>
      </c>
      <c r="D3722" s="3" t="s">
        <v>15583</v>
      </c>
      <c r="E3722" s="5">
        <v>838.32</v>
      </c>
      <c r="F3722" s="3" t="s">
        <v>15624</v>
      </c>
      <c r="G3722" s="3" t="s">
        <v>15585</v>
      </c>
      <c r="H3722" s="4">
        <v>42095</v>
      </c>
      <c r="I3722" s="3" t="s">
        <v>1375</v>
      </c>
      <c r="J3722" s="6">
        <v>2400</v>
      </c>
      <c r="K3722" s="3"/>
      <c r="L3722" s="3"/>
      <c r="M3722" s="3"/>
    </row>
    <row r="3723" spans="1:13" s="1" customFormat="1" ht="14.9" customHeight="1" x14ac:dyDescent="0.2">
      <c r="A3723" s="3" t="s">
        <v>16</v>
      </c>
      <c r="B3723" s="3" t="s">
        <v>15625</v>
      </c>
      <c r="C3723" s="4">
        <v>42095</v>
      </c>
      <c r="D3723" s="3" t="s">
        <v>15583</v>
      </c>
      <c r="E3723" s="5">
        <v>419.16</v>
      </c>
      <c r="F3723" s="3" t="s">
        <v>15626</v>
      </c>
      <c r="G3723" s="3" t="s">
        <v>15585</v>
      </c>
      <c r="H3723" s="4">
        <v>42095</v>
      </c>
      <c r="I3723" s="3" t="s">
        <v>1375</v>
      </c>
      <c r="J3723" s="6">
        <v>1200</v>
      </c>
      <c r="K3723" s="3"/>
      <c r="L3723" s="3"/>
      <c r="M3723" s="3"/>
    </row>
    <row r="3724" spans="1:13" s="1" customFormat="1" ht="14.9" customHeight="1" x14ac:dyDescent="0.2">
      <c r="A3724" s="3" t="s">
        <v>16</v>
      </c>
      <c r="B3724" s="3" t="s">
        <v>15627</v>
      </c>
      <c r="C3724" s="4">
        <v>42095</v>
      </c>
      <c r="D3724" s="3" t="s">
        <v>15583</v>
      </c>
      <c r="E3724" s="5">
        <v>838.32</v>
      </c>
      <c r="F3724" s="3" t="s">
        <v>15628</v>
      </c>
      <c r="G3724" s="3" t="s">
        <v>15585</v>
      </c>
      <c r="H3724" s="4">
        <v>42095</v>
      </c>
      <c r="I3724" s="3" t="s">
        <v>1375</v>
      </c>
      <c r="J3724" s="6">
        <v>2400</v>
      </c>
      <c r="K3724" s="3"/>
      <c r="L3724" s="3"/>
      <c r="M3724" s="3"/>
    </row>
    <row r="3725" spans="1:13" s="1" customFormat="1" ht="14.9" customHeight="1" x14ac:dyDescent="0.2">
      <c r="A3725" s="3" t="s">
        <v>16</v>
      </c>
      <c r="B3725" s="3" t="s">
        <v>15629</v>
      </c>
      <c r="C3725" s="4">
        <v>42095</v>
      </c>
      <c r="D3725" s="3" t="s">
        <v>15583</v>
      </c>
      <c r="E3725" s="5">
        <v>419.16</v>
      </c>
      <c r="F3725" s="3" t="s">
        <v>15630</v>
      </c>
      <c r="G3725" s="3" t="s">
        <v>15585</v>
      </c>
      <c r="H3725" s="4">
        <v>42095</v>
      </c>
      <c r="I3725" s="3" t="s">
        <v>1375</v>
      </c>
      <c r="J3725" s="6">
        <v>1200</v>
      </c>
      <c r="K3725" s="3"/>
      <c r="L3725" s="3"/>
      <c r="M3725" s="3"/>
    </row>
    <row r="3726" spans="1:13" s="1" customFormat="1" ht="14.9" customHeight="1" x14ac:dyDescent="0.2">
      <c r="A3726" s="3" t="s">
        <v>16</v>
      </c>
      <c r="B3726" s="3" t="s">
        <v>1750</v>
      </c>
      <c r="C3726" s="4">
        <v>44743</v>
      </c>
      <c r="D3726" s="3" t="s">
        <v>1751</v>
      </c>
      <c r="E3726" s="5">
        <v>14696.5</v>
      </c>
      <c r="F3726" s="3" t="s">
        <v>1752</v>
      </c>
      <c r="G3726" s="3" t="s">
        <v>1753</v>
      </c>
      <c r="H3726" s="4">
        <v>44743</v>
      </c>
      <c r="I3726" s="3" t="s">
        <v>554</v>
      </c>
      <c r="J3726" s="6">
        <v>33250</v>
      </c>
      <c r="K3726" s="3"/>
      <c r="L3726" s="3"/>
      <c r="M3726" s="3"/>
    </row>
    <row r="3727" spans="1:13" s="1" customFormat="1" ht="14.9" customHeight="1" x14ac:dyDescent="0.2">
      <c r="A3727" s="3" t="s">
        <v>16</v>
      </c>
      <c r="B3727" s="3" t="s">
        <v>15533</v>
      </c>
      <c r="C3727" s="4">
        <v>44743</v>
      </c>
      <c r="D3727" s="3" t="s">
        <v>15534</v>
      </c>
      <c r="E3727" s="5">
        <v>0</v>
      </c>
      <c r="F3727" s="3" t="s">
        <v>15535</v>
      </c>
      <c r="G3727" s="3" t="s">
        <v>57</v>
      </c>
      <c r="H3727" s="4">
        <v>44743</v>
      </c>
      <c r="I3727" s="3" t="s">
        <v>554</v>
      </c>
      <c r="J3727" s="6">
        <v>8100</v>
      </c>
      <c r="K3727" s="3"/>
      <c r="L3727" s="3"/>
      <c r="M3727" s="3"/>
    </row>
    <row r="3728" spans="1:13" s="1" customFormat="1" ht="14.9" customHeight="1" x14ac:dyDescent="0.2">
      <c r="A3728" s="3" t="s">
        <v>16</v>
      </c>
      <c r="B3728" s="3" t="s">
        <v>15317</v>
      </c>
      <c r="C3728" s="4">
        <v>32964</v>
      </c>
      <c r="D3728" s="3" t="s">
        <v>15313</v>
      </c>
      <c r="E3728" s="5">
        <v>3285.02</v>
      </c>
      <c r="F3728" s="3" t="s">
        <v>15318</v>
      </c>
      <c r="G3728" s="3" t="s">
        <v>15319</v>
      </c>
      <c r="H3728" s="4">
        <v>42279</v>
      </c>
      <c r="I3728" s="3" t="s">
        <v>98</v>
      </c>
      <c r="J3728" s="6">
        <v>9100</v>
      </c>
      <c r="K3728" s="3" t="s">
        <v>16267</v>
      </c>
      <c r="L3728" s="3" t="s">
        <v>16267</v>
      </c>
      <c r="M3728" s="3"/>
    </row>
    <row r="3729" spans="1:13" s="1" customFormat="1" ht="14.9" customHeight="1" x14ac:dyDescent="0.2">
      <c r="A3729" s="3" t="s">
        <v>16</v>
      </c>
      <c r="B3729" s="3" t="s">
        <v>10827</v>
      </c>
      <c r="C3729" s="4">
        <v>40269</v>
      </c>
      <c r="D3729" s="3" t="s">
        <v>10828</v>
      </c>
      <c r="E3729" s="5">
        <v>9016</v>
      </c>
      <c r="F3729" s="3" t="s">
        <v>10829</v>
      </c>
      <c r="G3729" s="3" t="s">
        <v>195</v>
      </c>
      <c r="H3729" s="4">
        <v>40269</v>
      </c>
      <c r="I3729" s="3" t="s">
        <v>98</v>
      </c>
      <c r="J3729" s="6">
        <v>23000</v>
      </c>
      <c r="K3729" s="3" t="s">
        <v>16267</v>
      </c>
      <c r="L3729" s="3"/>
      <c r="M3729" s="3"/>
    </row>
    <row r="3730" spans="1:13" s="1" customFormat="1" ht="14.9" customHeight="1" x14ac:dyDescent="0.2">
      <c r="A3730" s="3" t="s">
        <v>16</v>
      </c>
      <c r="B3730" s="3" t="s">
        <v>8235</v>
      </c>
      <c r="C3730" s="4">
        <v>41568</v>
      </c>
      <c r="D3730" s="3"/>
      <c r="E3730" s="5">
        <v>1254.4000000000001</v>
      </c>
      <c r="F3730" s="3" t="s">
        <v>8236</v>
      </c>
      <c r="G3730" s="3" t="s">
        <v>8237</v>
      </c>
      <c r="H3730" s="4">
        <v>41568</v>
      </c>
      <c r="I3730" s="3" t="s">
        <v>33</v>
      </c>
      <c r="J3730" s="6">
        <v>3200</v>
      </c>
      <c r="K3730" s="3" t="s">
        <v>16267</v>
      </c>
      <c r="L3730" s="3"/>
      <c r="M3730" s="3"/>
    </row>
    <row r="3731" spans="1:13" s="1" customFormat="1" ht="14.9" customHeight="1" x14ac:dyDescent="0.2">
      <c r="A3731" s="3" t="s">
        <v>16</v>
      </c>
      <c r="B3731" s="3" t="s">
        <v>11211</v>
      </c>
      <c r="C3731" s="4">
        <v>32964</v>
      </c>
      <c r="D3731" s="3" t="s">
        <v>11212</v>
      </c>
      <c r="E3731" s="5">
        <v>141.47</v>
      </c>
      <c r="F3731" s="3" t="s">
        <v>11213</v>
      </c>
      <c r="G3731" s="3" t="s">
        <v>11214</v>
      </c>
      <c r="H3731" s="4">
        <v>34060</v>
      </c>
      <c r="I3731" s="3" t="s">
        <v>11215</v>
      </c>
      <c r="J3731" s="6">
        <v>2700</v>
      </c>
      <c r="K3731" s="3" t="s">
        <v>16267</v>
      </c>
      <c r="L3731" s="3"/>
      <c r="M3731" s="3"/>
    </row>
    <row r="3732" spans="1:13" s="1" customFormat="1" ht="14.9" customHeight="1" x14ac:dyDescent="0.2">
      <c r="A3732" s="3" t="s">
        <v>16</v>
      </c>
      <c r="B3732" s="3" t="s">
        <v>4672</v>
      </c>
      <c r="C3732" s="4">
        <v>38656</v>
      </c>
      <c r="D3732" s="3" t="s">
        <v>4575</v>
      </c>
      <c r="E3732" s="5">
        <v>64574.25</v>
      </c>
      <c r="F3732" s="3" t="s">
        <v>4673</v>
      </c>
      <c r="G3732" s="3" t="s">
        <v>621</v>
      </c>
      <c r="H3732" s="4">
        <v>38656</v>
      </c>
      <c r="I3732" s="3" t="s">
        <v>1640</v>
      </c>
      <c r="J3732" s="6">
        <v>153000</v>
      </c>
      <c r="K3732" s="3"/>
      <c r="L3732" s="3"/>
      <c r="M3732" s="3"/>
    </row>
    <row r="3733" spans="1:13" s="1" customFormat="1" ht="14.9" customHeight="1" x14ac:dyDescent="0.2">
      <c r="A3733" s="3" t="s">
        <v>16</v>
      </c>
      <c r="B3733" s="3" t="s">
        <v>8081</v>
      </c>
      <c r="C3733" s="4">
        <v>44696</v>
      </c>
      <c r="D3733" s="3"/>
      <c r="E3733" s="5">
        <v>0</v>
      </c>
      <c r="F3733" s="3" t="s">
        <v>8082</v>
      </c>
      <c r="G3733" s="3" t="s">
        <v>8083</v>
      </c>
      <c r="H3733" s="4">
        <v>44696</v>
      </c>
      <c r="I3733" s="3" t="s">
        <v>33</v>
      </c>
      <c r="J3733" s="6">
        <v>1700</v>
      </c>
      <c r="K3733" s="3" t="s">
        <v>16267</v>
      </c>
      <c r="L3733" s="3"/>
      <c r="M3733" s="3"/>
    </row>
    <row r="3734" spans="1:13" s="1" customFormat="1" ht="14.9" customHeight="1" x14ac:dyDescent="0.2">
      <c r="A3734" s="3" t="s">
        <v>16</v>
      </c>
      <c r="B3734" s="3" t="s">
        <v>8193</v>
      </c>
      <c r="C3734" s="4">
        <v>32964</v>
      </c>
      <c r="D3734" s="3"/>
      <c r="E3734" s="5">
        <v>0</v>
      </c>
      <c r="F3734" s="3" t="s">
        <v>8194</v>
      </c>
      <c r="G3734" s="3" t="s">
        <v>8195</v>
      </c>
      <c r="H3734" s="4">
        <v>32964</v>
      </c>
      <c r="I3734" s="3" t="s">
        <v>68</v>
      </c>
      <c r="J3734" s="6">
        <v>6800</v>
      </c>
      <c r="K3734" s="3"/>
      <c r="L3734" s="3"/>
      <c r="M3734" s="3"/>
    </row>
    <row r="3735" spans="1:13" s="1" customFormat="1" ht="14.9" customHeight="1" x14ac:dyDescent="0.2">
      <c r="A3735" s="3" t="s">
        <v>16</v>
      </c>
      <c r="B3735" s="3" t="s">
        <v>15703</v>
      </c>
      <c r="C3735" s="4">
        <v>40798</v>
      </c>
      <c r="D3735" s="3" t="s">
        <v>15694</v>
      </c>
      <c r="E3735" s="5">
        <v>55.25</v>
      </c>
      <c r="F3735" s="3" t="s">
        <v>15704</v>
      </c>
      <c r="G3735" s="3" t="s">
        <v>15585</v>
      </c>
      <c r="H3735" s="4">
        <v>40798</v>
      </c>
      <c r="I3735" s="3" t="s">
        <v>15696</v>
      </c>
      <c r="J3735" s="6">
        <v>125</v>
      </c>
      <c r="K3735" s="3"/>
      <c r="L3735" s="3"/>
      <c r="M3735" s="3"/>
    </row>
    <row r="3736" spans="1:13" s="1" customFormat="1" ht="14.9" customHeight="1" x14ac:dyDescent="0.2">
      <c r="A3736" s="3" t="s">
        <v>16</v>
      </c>
      <c r="B3736" s="3" t="s">
        <v>488</v>
      </c>
      <c r="C3736" s="4">
        <v>33078</v>
      </c>
      <c r="D3736" s="3" t="s">
        <v>489</v>
      </c>
      <c r="E3736" s="5">
        <v>10149.049999999999</v>
      </c>
      <c r="F3736" s="3" t="s">
        <v>490</v>
      </c>
      <c r="G3736" s="3" t="s">
        <v>491</v>
      </c>
      <c r="H3736" s="4">
        <v>45961</v>
      </c>
      <c r="I3736" s="3" t="s">
        <v>127</v>
      </c>
      <c r="J3736" s="6">
        <v>29000</v>
      </c>
      <c r="K3736" s="3"/>
      <c r="L3736" s="3"/>
      <c r="M3736" s="3"/>
    </row>
    <row r="3737" spans="1:13" s="1" customFormat="1" ht="14.9" customHeight="1" x14ac:dyDescent="0.2">
      <c r="A3737" s="3" t="s">
        <v>16</v>
      </c>
      <c r="B3737" s="3" t="s">
        <v>15926</v>
      </c>
      <c r="C3737" s="4">
        <v>32964</v>
      </c>
      <c r="D3737" s="3" t="s">
        <v>15927</v>
      </c>
      <c r="E3737" s="5">
        <v>0</v>
      </c>
      <c r="F3737" s="3" t="s">
        <v>15928</v>
      </c>
      <c r="G3737" s="3" t="s">
        <v>57</v>
      </c>
      <c r="H3737" s="4">
        <v>42308</v>
      </c>
      <c r="I3737" s="3" t="s">
        <v>98</v>
      </c>
      <c r="J3737" s="6">
        <v>11000</v>
      </c>
      <c r="K3737" s="3" t="s">
        <v>16267</v>
      </c>
      <c r="L3737" s="3"/>
      <c r="M3737" s="3"/>
    </row>
    <row r="3738" spans="1:13" s="1" customFormat="1" ht="14.9" customHeight="1" x14ac:dyDescent="0.2">
      <c r="A3738" s="3" t="s">
        <v>16</v>
      </c>
      <c r="B3738" s="3" t="s">
        <v>11338</v>
      </c>
      <c r="C3738" s="4">
        <v>32964</v>
      </c>
      <c r="D3738" s="3" t="s">
        <v>11339</v>
      </c>
      <c r="E3738" s="5">
        <v>400.17</v>
      </c>
      <c r="F3738" s="3" t="s">
        <v>11340</v>
      </c>
      <c r="G3738" s="3" t="s">
        <v>11341</v>
      </c>
      <c r="H3738" s="4">
        <v>45216</v>
      </c>
      <c r="I3738" s="3" t="s">
        <v>4413</v>
      </c>
      <c r="J3738" s="6">
        <v>12250</v>
      </c>
      <c r="K3738" s="3" t="s">
        <v>16267</v>
      </c>
      <c r="L3738" s="3" t="s">
        <v>16267</v>
      </c>
      <c r="M3738" s="3"/>
    </row>
    <row r="3739" spans="1:13" s="1" customFormat="1" ht="14.9" customHeight="1" x14ac:dyDescent="0.2">
      <c r="A3739" s="3" t="s">
        <v>16</v>
      </c>
      <c r="B3739" s="3" t="s">
        <v>6238</v>
      </c>
      <c r="C3739" s="4">
        <v>32964</v>
      </c>
      <c r="D3739" s="3" t="s">
        <v>6239</v>
      </c>
      <c r="E3739" s="5">
        <v>23359.95</v>
      </c>
      <c r="F3739" s="3" t="s">
        <v>6240</v>
      </c>
      <c r="G3739" s="3" t="s">
        <v>6241</v>
      </c>
      <c r="H3739" s="4">
        <v>45056</v>
      </c>
      <c r="I3739" s="3" t="s">
        <v>218</v>
      </c>
      <c r="J3739" s="6">
        <v>61000</v>
      </c>
      <c r="K3739" s="3" t="s">
        <v>16267</v>
      </c>
      <c r="L3739" s="3" t="s">
        <v>16267</v>
      </c>
      <c r="M3739" s="3"/>
    </row>
    <row r="3740" spans="1:13" s="1" customFormat="1" ht="14.9" customHeight="1" x14ac:dyDescent="0.2">
      <c r="A3740" s="3" t="s">
        <v>16</v>
      </c>
      <c r="B3740" s="3" t="s">
        <v>6509</v>
      </c>
      <c r="C3740" s="4">
        <v>32964</v>
      </c>
      <c r="D3740" s="3" t="s">
        <v>6510</v>
      </c>
      <c r="E3740" s="5">
        <v>3658.67</v>
      </c>
      <c r="F3740" s="3" t="s">
        <v>6511</v>
      </c>
      <c r="G3740" s="3" t="s">
        <v>57</v>
      </c>
      <c r="H3740" s="4">
        <v>44914</v>
      </c>
      <c r="I3740" s="3" t="s">
        <v>127</v>
      </c>
      <c r="J3740" s="6">
        <v>14000</v>
      </c>
      <c r="K3740" s="3" t="s">
        <v>16267</v>
      </c>
      <c r="L3740" s="3"/>
      <c r="M3740" s="3"/>
    </row>
    <row r="3741" spans="1:13" s="1" customFormat="1" ht="14.9" customHeight="1" x14ac:dyDescent="0.2">
      <c r="A3741" s="3" t="s">
        <v>16</v>
      </c>
      <c r="B3741" s="3" t="s">
        <v>7748</v>
      </c>
      <c r="C3741" s="4">
        <v>40269</v>
      </c>
      <c r="D3741" s="3" t="s">
        <v>7749</v>
      </c>
      <c r="E3741" s="5">
        <v>5814.95</v>
      </c>
      <c r="F3741" s="3" t="s">
        <v>7750</v>
      </c>
      <c r="G3741" s="3" t="s">
        <v>7751</v>
      </c>
      <c r="H3741" s="4">
        <v>41468</v>
      </c>
      <c r="I3741" s="3" t="s">
        <v>98</v>
      </c>
      <c r="J3741" s="6">
        <v>18000</v>
      </c>
      <c r="K3741" s="3" t="s">
        <v>16267</v>
      </c>
      <c r="L3741" s="3" t="s">
        <v>16267</v>
      </c>
      <c r="M3741" s="3"/>
    </row>
    <row r="3742" spans="1:13" s="1" customFormat="1" ht="14.9" customHeight="1" x14ac:dyDescent="0.2">
      <c r="A3742" s="3" t="s">
        <v>16</v>
      </c>
      <c r="B3742" s="3" t="s">
        <v>15277</v>
      </c>
      <c r="C3742" s="4">
        <v>32964</v>
      </c>
      <c r="D3742" s="3" t="s">
        <v>15278</v>
      </c>
      <c r="E3742" s="5">
        <v>0</v>
      </c>
      <c r="F3742" s="3" t="s">
        <v>15279</v>
      </c>
      <c r="G3742" s="3" t="s">
        <v>15280</v>
      </c>
      <c r="H3742" s="4">
        <v>45456</v>
      </c>
      <c r="I3742" s="3" t="s">
        <v>218</v>
      </c>
      <c r="J3742" s="6">
        <v>13250</v>
      </c>
      <c r="K3742" s="3"/>
      <c r="L3742" s="3"/>
      <c r="M3742" s="3"/>
    </row>
    <row r="3743" spans="1:13" s="1" customFormat="1" ht="14.9" customHeight="1" x14ac:dyDescent="0.2">
      <c r="A3743" s="3" t="s">
        <v>16</v>
      </c>
      <c r="B3743" s="3" t="s">
        <v>5749</v>
      </c>
      <c r="C3743" s="4">
        <v>32964</v>
      </c>
      <c r="D3743" s="3" t="s">
        <v>5750</v>
      </c>
      <c r="E3743" s="5">
        <v>10276.5</v>
      </c>
      <c r="F3743" s="3" t="s">
        <v>5751</v>
      </c>
      <c r="G3743" s="3" t="s">
        <v>5752</v>
      </c>
      <c r="H3743" s="4">
        <v>44562</v>
      </c>
      <c r="I3743" s="3" t="s">
        <v>98</v>
      </c>
      <c r="J3743" s="6">
        <v>23250</v>
      </c>
      <c r="K3743" s="3"/>
      <c r="L3743" s="3"/>
      <c r="M3743" s="3"/>
    </row>
    <row r="3744" spans="1:13" s="1" customFormat="1" ht="14.9" customHeight="1" x14ac:dyDescent="0.2">
      <c r="A3744" s="3" t="s">
        <v>16</v>
      </c>
      <c r="B3744" s="3" t="s">
        <v>4438</v>
      </c>
      <c r="C3744" s="4">
        <v>39084</v>
      </c>
      <c r="D3744" s="3"/>
      <c r="E3744" s="5">
        <v>8840</v>
      </c>
      <c r="F3744" s="3" t="s">
        <v>4439</v>
      </c>
      <c r="G3744" s="3" t="s">
        <v>4440</v>
      </c>
      <c r="H3744" s="4">
        <v>45923</v>
      </c>
      <c r="I3744" s="3" t="s">
        <v>98</v>
      </c>
      <c r="J3744" s="6">
        <v>20000</v>
      </c>
      <c r="K3744" s="3"/>
      <c r="L3744" s="3"/>
      <c r="M3744" s="3"/>
    </row>
    <row r="3745" spans="1:13" s="1" customFormat="1" ht="14.9" customHeight="1" x14ac:dyDescent="0.2">
      <c r="A3745" s="3" t="s">
        <v>16</v>
      </c>
      <c r="B3745" s="3" t="s">
        <v>3360</v>
      </c>
      <c r="C3745" s="4">
        <v>32964</v>
      </c>
      <c r="D3745" s="3" t="s">
        <v>3361</v>
      </c>
      <c r="E3745" s="5">
        <v>0</v>
      </c>
      <c r="F3745" s="3" t="s">
        <v>3362</v>
      </c>
      <c r="G3745" s="3" t="s">
        <v>57</v>
      </c>
      <c r="H3745" s="4">
        <v>44621</v>
      </c>
      <c r="I3745" s="3" t="s">
        <v>98</v>
      </c>
      <c r="J3745" s="6">
        <v>10250</v>
      </c>
      <c r="K3745" s="3" t="s">
        <v>16267</v>
      </c>
      <c r="L3745" s="3"/>
      <c r="M3745" s="3"/>
    </row>
    <row r="3746" spans="1:13" s="1" customFormat="1" ht="14.9" customHeight="1" x14ac:dyDescent="0.2">
      <c r="A3746" s="3" t="s">
        <v>16</v>
      </c>
      <c r="B3746" s="3" t="s">
        <v>16231</v>
      </c>
      <c r="C3746" s="4">
        <v>32964</v>
      </c>
      <c r="D3746" s="3" t="s">
        <v>16232</v>
      </c>
      <c r="E3746" s="5">
        <v>4018.55</v>
      </c>
      <c r="F3746" s="3" t="s">
        <v>16233</v>
      </c>
      <c r="G3746" s="3" t="s">
        <v>57</v>
      </c>
      <c r="H3746" s="4">
        <v>45445</v>
      </c>
      <c r="I3746" s="3" t="s">
        <v>98</v>
      </c>
      <c r="J3746" s="6">
        <v>10750</v>
      </c>
      <c r="K3746" s="3" t="s">
        <v>16267</v>
      </c>
      <c r="L3746" s="3" t="s">
        <v>16267</v>
      </c>
      <c r="M3746" s="3"/>
    </row>
    <row r="3747" spans="1:13" s="1" customFormat="1" ht="14.9" customHeight="1" x14ac:dyDescent="0.2">
      <c r="A3747" s="3" t="s">
        <v>16</v>
      </c>
      <c r="B3747" s="3" t="s">
        <v>11419</v>
      </c>
      <c r="C3747" s="4">
        <v>35217</v>
      </c>
      <c r="D3747" s="3" t="s">
        <v>11420</v>
      </c>
      <c r="E3747" s="5">
        <v>14917.5</v>
      </c>
      <c r="F3747" s="3" t="s">
        <v>11421</v>
      </c>
      <c r="G3747" s="3" t="s">
        <v>11422</v>
      </c>
      <c r="H3747" s="4">
        <v>43265</v>
      </c>
      <c r="I3747" s="3" t="s">
        <v>554</v>
      </c>
      <c r="J3747" s="6">
        <v>33750</v>
      </c>
      <c r="K3747" s="3"/>
      <c r="L3747" s="3"/>
      <c r="M3747" s="3"/>
    </row>
    <row r="3748" spans="1:13" s="1" customFormat="1" ht="14.9" customHeight="1" x14ac:dyDescent="0.2">
      <c r="A3748" s="3" t="s">
        <v>16</v>
      </c>
      <c r="B3748" s="3" t="s">
        <v>8346</v>
      </c>
      <c r="C3748" s="4">
        <v>34060</v>
      </c>
      <c r="D3748" s="3"/>
      <c r="E3748" s="5">
        <v>1362.27</v>
      </c>
      <c r="F3748" s="3" t="s">
        <v>8347</v>
      </c>
      <c r="G3748" s="3" t="s">
        <v>8348</v>
      </c>
      <c r="H3748" s="4">
        <v>34060</v>
      </c>
      <c r="I3748" s="3" t="s">
        <v>68</v>
      </c>
      <c r="J3748" s="6">
        <v>3400</v>
      </c>
      <c r="K3748" s="3"/>
      <c r="L3748" s="3"/>
      <c r="M3748" s="3"/>
    </row>
    <row r="3749" spans="1:13" s="1" customFormat="1" ht="14.9" customHeight="1" x14ac:dyDescent="0.2">
      <c r="A3749" s="3" t="s">
        <v>16</v>
      </c>
      <c r="B3749" s="3" t="s">
        <v>4674</v>
      </c>
      <c r="C3749" s="4">
        <v>32964</v>
      </c>
      <c r="D3749" s="3" t="s">
        <v>4575</v>
      </c>
      <c r="E3749" s="5">
        <v>39445</v>
      </c>
      <c r="F3749" s="3" t="s">
        <v>4675</v>
      </c>
      <c r="G3749" s="3" t="s">
        <v>621</v>
      </c>
      <c r="H3749" s="4">
        <v>32964</v>
      </c>
      <c r="I3749" s="3" t="s">
        <v>4315</v>
      </c>
      <c r="J3749" s="6">
        <v>80500</v>
      </c>
      <c r="K3749" s="3"/>
      <c r="L3749" s="3"/>
      <c r="M3749" s="3"/>
    </row>
    <row r="3750" spans="1:13" s="1" customFormat="1" ht="14.9" customHeight="1" x14ac:dyDescent="0.2">
      <c r="A3750" s="3" t="s">
        <v>16</v>
      </c>
      <c r="B3750" s="3" t="s">
        <v>12962</v>
      </c>
      <c r="C3750" s="4">
        <v>32964</v>
      </c>
      <c r="D3750" s="3" t="s">
        <v>12949</v>
      </c>
      <c r="E3750" s="5">
        <v>122500</v>
      </c>
      <c r="F3750" s="3" t="s">
        <v>12963</v>
      </c>
      <c r="G3750" s="3" t="s">
        <v>12951</v>
      </c>
      <c r="H3750" s="4">
        <v>32964</v>
      </c>
      <c r="I3750" s="3" t="s">
        <v>12964</v>
      </c>
      <c r="J3750" s="6">
        <v>250000</v>
      </c>
      <c r="K3750" s="3"/>
      <c r="L3750" s="3"/>
      <c r="M3750" s="3"/>
    </row>
    <row r="3751" spans="1:13" s="1" customFormat="1" ht="14.9" customHeight="1" x14ac:dyDescent="0.2">
      <c r="A3751" s="3" t="s">
        <v>16</v>
      </c>
      <c r="B3751" s="3" t="s">
        <v>14405</v>
      </c>
      <c r="C3751" s="4">
        <v>35299</v>
      </c>
      <c r="D3751" s="3" t="s">
        <v>14406</v>
      </c>
      <c r="E3751" s="5">
        <v>4420</v>
      </c>
      <c r="F3751" s="3" t="s">
        <v>14407</v>
      </c>
      <c r="G3751" s="3" t="s">
        <v>5185</v>
      </c>
      <c r="H3751" s="4">
        <v>45748</v>
      </c>
      <c r="I3751" s="3" t="s">
        <v>2028</v>
      </c>
      <c r="J3751" s="6">
        <v>10000</v>
      </c>
      <c r="K3751" s="3"/>
      <c r="L3751" s="3"/>
      <c r="M3751" s="3"/>
    </row>
    <row r="3752" spans="1:13" s="1" customFormat="1" ht="14.9" customHeight="1" x14ac:dyDescent="0.2">
      <c r="A3752" s="3" t="s">
        <v>16</v>
      </c>
      <c r="B3752" s="3" t="s">
        <v>15087</v>
      </c>
      <c r="C3752" s="4">
        <v>37165</v>
      </c>
      <c r="D3752" s="3" t="s">
        <v>15066</v>
      </c>
      <c r="E3752" s="5">
        <v>3536</v>
      </c>
      <c r="F3752" s="3" t="s">
        <v>15088</v>
      </c>
      <c r="G3752" s="3" t="s">
        <v>13656</v>
      </c>
      <c r="H3752" s="4">
        <v>37166</v>
      </c>
      <c r="I3752" s="3" t="s">
        <v>391</v>
      </c>
      <c r="J3752" s="6">
        <v>8000</v>
      </c>
      <c r="K3752" s="3"/>
      <c r="L3752" s="3"/>
      <c r="M3752" s="3"/>
    </row>
    <row r="3753" spans="1:13" s="1" customFormat="1" ht="14.9" customHeight="1" x14ac:dyDescent="0.2">
      <c r="A3753" s="3" t="s">
        <v>16</v>
      </c>
      <c r="B3753" s="3" t="s">
        <v>10167</v>
      </c>
      <c r="C3753" s="4">
        <v>44853</v>
      </c>
      <c r="D3753" s="3"/>
      <c r="E3753" s="5">
        <v>1411.2</v>
      </c>
      <c r="F3753" s="3" t="s">
        <v>10168</v>
      </c>
      <c r="G3753" s="3" t="s">
        <v>10169</v>
      </c>
      <c r="H3753" s="4">
        <v>44853</v>
      </c>
      <c r="I3753" s="3" t="s">
        <v>33</v>
      </c>
      <c r="J3753" s="6">
        <v>3600</v>
      </c>
      <c r="K3753" s="3" t="s">
        <v>16267</v>
      </c>
      <c r="L3753" s="3"/>
      <c r="M3753" s="3"/>
    </row>
    <row r="3754" spans="1:13" s="1" customFormat="1" ht="14.9" customHeight="1" x14ac:dyDescent="0.2">
      <c r="A3754" s="3" t="s">
        <v>16</v>
      </c>
      <c r="B3754" s="3" t="s">
        <v>4676</v>
      </c>
      <c r="C3754" s="4">
        <v>41685</v>
      </c>
      <c r="D3754" s="3" t="s">
        <v>4575</v>
      </c>
      <c r="E3754" s="5">
        <v>164150</v>
      </c>
      <c r="F3754" s="3" t="s">
        <v>4677</v>
      </c>
      <c r="G3754" s="3" t="s">
        <v>621</v>
      </c>
      <c r="H3754" s="4">
        <v>41685</v>
      </c>
      <c r="I3754" s="3" t="s">
        <v>27</v>
      </c>
      <c r="J3754" s="6">
        <v>335000</v>
      </c>
      <c r="K3754" s="3"/>
      <c r="L3754" s="3"/>
      <c r="M3754" s="3"/>
    </row>
    <row r="3755" spans="1:13" s="1" customFormat="1" ht="14.9" customHeight="1" x14ac:dyDescent="0.2">
      <c r="A3755" s="3" t="s">
        <v>16</v>
      </c>
      <c r="B3755" s="3" t="s">
        <v>4714</v>
      </c>
      <c r="C3755" s="4">
        <v>41685</v>
      </c>
      <c r="D3755" s="3" t="s">
        <v>4711</v>
      </c>
      <c r="E3755" s="5">
        <v>901.19</v>
      </c>
      <c r="F3755" s="3" t="s">
        <v>4715</v>
      </c>
      <c r="G3755" s="3" t="s">
        <v>4713</v>
      </c>
      <c r="H3755" s="4">
        <v>45378</v>
      </c>
      <c r="I3755" s="3" t="s">
        <v>4716</v>
      </c>
      <c r="J3755" s="6">
        <v>12000</v>
      </c>
      <c r="K3755" s="3" t="s">
        <v>16267</v>
      </c>
      <c r="L3755" s="3"/>
      <c r="M3755" s="3"/>
    </row>
    <row r="3756" spans="1:13" s="1" customFormat="1" ht="14.9" customHeight="1" x14ac:dyDescent="0.2">
      <c r="A3756" s="3" t="s">
        <v>16</v>
      </c>
      <c r="B3756" s="3" t="s">
        <v>5087</v>
      </c>
      <c r="C3756" s="4">
        <v>32964</v>
      </c>
      <c r="D3756" s="3" t="s">
        <v>5088</v>
      </c>
      <c r="E3756" s="5">
        <v>54390</v>
      </c>
      <c r="F3756" s="3" t="s">
        <v>5089</v>
      </c>
      <c r="G3756" s="3" t="s">
        <v>5090</v>
      </c>
      <c r="H3756" s="4">
        <v>41522</v>
      </c>
      <c r="I3756" s="3" t="s">
        <v>27</v>
      </c>
      <c r="J3756" s="6">
        <v>111000</v>
      </c>
      <c r="K3756" s="3"/>
      <c r="L3756" s="3"/>
      <c r="M3756" s="3"/>
    </row>
    <row r="3757" spans="1:13" s="1" customFormat="1" ht="14.9" customHeight="1" x14ac:dyDescent="0.2">
      <c r="A3757" s="3" t="s">
        <v>16</v>
      </c>
      <c r="B3757" s="3" t="s">
        <v>14309</v>
      </c>
      <c r="C3757" s="4">
        <v>38443</v>
      </c>
      <c r="D3757" s="3" t="s">
        <v>14294</v>
      </c>
      <c r="E3757" s="5">
        <v>6188</v>
      </c>
      <c r="F3757" s="3" t="s">
        <v>14310</v>
      </c>
      <c r="G3757" s="3" t="s">
        <v>14311</v>
      </c>
      <c r="H3757" s="4">
        <v>38443</v>
      </c>
      <c r="I3757" s="3" t="s">
        <v>174</v>
      </c>
      <c r="J3757" s="6">
        <v>14000</v>
      </c>
      <c r="K3757" s="3"/>
      <c r="L3757" s="3"/>
      <c r="M3757" s="3"/>
    </row>
    <row r="3758" spans="1:13" s="1" customFormat="1" ht="14.9" customHeight="1" x14ac:dyDescent="0.2">
      <c r="A3758" s="3" t="s">
        <v>16</v>
      </c>
      <c r="B3758" s="3" t="s">
        <v>15811</v>
      </c>
      <c r="C3758" s="4">
        <v>32964</v>
      </c>
      <c r="D3758" s="3" t="s">
        <v>15802</v>
      </c>
      <c r="E3758" s="5">
        <v>4751.5</v>
      </c>
      <c r="F3758" s="3" t="s">
        <v>15812</v>
      </c>
      <c r="G3758" s="3" t="s">
        <v>15585</v>
      </c>
      <c r="H3758" s="4">
        <v>44749</v>
      </c>
      <c r="I3758" s="3" t="s">
        <v>98</v>
      </c>
      <c r="J3758" s="6">
        <v>10750</v>
      </c>
      <c r="K3758" s="3"/>
      <c r="L3758" s="3"/>
      <c r="M3758" s="3"/>
    </row>
    <row r="3759" spans="1:13" s="1" customFormat="1" ht="14.9" customHeight="1" x14ac:dyDescent="0.2">
      <c r="A3759" s="3" t="s">
        <v>16</v>
      </c>
      <c r="B3759" s="3" t="s">
        <v>12607</v>
      </c>
      <c r="C3759" s="4">
        <v>45913</v>
      </c>
      <c r="D3759" s="3" t="s">
        <v>12605</v>
      </c>
      <c r="E3759" s="5">
        <v>34055</v>
      </c>
      <c r="F3759" s="3" t="s">
        <v>12608</v>
      </c>
      <c r="G3759" s="3" t="s">
        <v>12606</v>
      </c>
      <c r="H3759" s="4">
        <v>45913</v>
      </c>
      <c r="I3759" s="3" t="s">
        <v>1878</v>
      </c>
      <c r="J3759" s="6">
        <v>69500</v>
      </c>
      <c r="K3759" s="3"/>
      <c r="L3759" s="3"/>
      <c r="M3759" s="3"/>
    </row>
    <row r="3760" spans="1:13" s="1" customFormat="1" ht="14.9" customHeight="1" x14ac:dyDescent="0.2">
      <c r="A3760" s="3" t="s">
        <v>16</v>
      </c>
      <c r="B3760" s="3" t="s">
        <v>6026</v>
      </c>
      <c r="C3760" s="4">
        <v>32964</v>
      </c>
      <c r="D3760" s="3"/>
      <c r="E3760" s="5">
        <v>7830.2</v>
      </c>
      <c r="F3760" s="3" t="s">
        <v>6027</v>
      </c>
      <c r="G3760" s="3" t="s">
        <v>57</v>
      </c>
      <c r="H3760" s="4">
        <v>45961</v>
      </c>
      <c r="I3760" s="3" t="s">
        <v>218</v>
      </c>
      <c r="J3760" s="6">
        <v>23500</v>
      </c>
      <c r="K3760" s="3" t="s">
        <v>16267</v>
      </c>
      <c r="L3760" s="3"/>
      <c r="M3760" s="3" t="s">
        <v>16267</v>
      </c>
    </row>
    <row r="3761" spans="1:13" s="1" customFormat="1" ht="14.9" customHeight="1" x14ac:dyDescent="0.2">
      <c r="A3761" s="3" t="s">
        <v>16</v>
      </c>
      <c r="B3761" s="3" t="s">
        <v>4678</v>
      </c>
      <c r="C3761" s="4">
        <v>38443</v>
      </c>
      <c r="D3761" s="3" t="s">
        <v>4575</v>
      </c>
      <c r="E3761" s="5">
        <v>243775</v>
      </c>
      <c r="F3761" s="3" t="s">
        <v>4679</v>
      </c>
      <c r="G3761" s="3" t="s">
        <v>621</v>
      </c>
      <c r="H3761" s="4">
        <v>38443</v>
      </c>
      <c r="I3761" s="3" t="s">
        <v>4315</v>
      </c>
      <c r="J3761" s="6">
        <v>497500</v>
      </c>
      <c r="K3761" s="3"/>
      <c r="L3761" s="3"/>
      <c r="M3761" s="3"/>
    </row>
    <row r="3762" spans="1:13" s="1" customFormat="1" ht="14.9" customHeight="1" x14ac:dyDescent="0.2">
      <c r="A3762" s="3" t="s">
        <v>16</v>
      </c>
      <c r="B3762" s="3" t="s">
        <v>2169</v>
      </c>
      <c r="C3762" s="4">
        <v>32964</v>
      </c>
      <c r="D3762" s="3" t="s">
        <v>2170</v>
      </c>
      <c r="E3762" s="5">
        <v>7660.9</v>
      </c>
      <c r="F3762" s="3" t="s">
        <v>2171</v>
      </c>
      <c r="G3762" s="3" t="s">
        <v>2172</v>
      </c>
      <c r="H3762" s="4">
        <v>39700</v>
      </c>
      <c r="I3762" s="3" t="s">
        <v>127</v>
      </c>
      <c r="J3762" s="6">
        <v>24250</v>
      </c>
      <c r="K3762" s="3" t="s">
        <v>16267</v>
      </c>
      <c r="L3762" s="3" t="s">
        <v>16267</v>
      </c>
      <c r="M3762" s="3"/>
    </row>
    <row r="3763" spans="1:13" s="1" customFormat="1" ht="14.9" customHeight="1" x14ac:dyDescent="0.2">
      <c r="A3763" s="3" t="s">
        <v>16</v>
      </c>
      <c r="B3763" s="3" t="s">
        <v>11923</v>
      </c>
      <c r="C3763" s="4">
        <v>32964</v>
      </c>
      <c r="D3763" s="3" t="s">
        <v>11921</v>
      </c>
      <c r="E3763" s="5">
        <v>24891.75</v>
      </c>
      <c r="F3763" s="3" t="s">
        <v>11924</v>
      </c>
      <c r="G3763" s="3" t="s">
        <v>11916</v>
      </c>
      <c r="H3763" s="4">
        <v>38549</v>
      </c>
      <c r="I3763" s="3" t="s">
        <v>11925</v>
      </c>
      <c r="J3763" s="6">
        <v>68000</v>
      </c>
      <c r="K3763" s="3" t="s">
        <v>16267</v>
      </c>
      <c r="L3763" s="3" t="s">
        <v>16267</v>
      </c>
      <c r="M3763" s="3"/>
    </row>
    <row r="3764" spans="1:13" s="1" customFormat="1" ht="14.9" customHeight="1" x14ac:dyDescent="0.2">
      <c r="A3764" s="3" t="s">
        <v>16</v>
      </c>
      <c r="B3764" s="3" t="s">
        <v>14034</v>
      </c>
      <c r="C3764" s="4">
        <v>32964</v>
      </c>
      <c r="D3764" s="3" t="s">
        <v>14035</v>
      </c>
      <c r="E3764" s="5">
        <v>0</v>
      </c>
      <c r="F3764" s="3" t="s">
        <v>14036</v>
      </c>
      <c r="G3764" s="3" t="s">
        <v>14037</v>
      </c>
      <c r="H3764" s="4">
        <v>37356</v>
      </c>
      <c r="I3764" s="3" t="s">
        <v>98</v>
      </c>
      <c r="J3764" s="6">
        <v>7800</v>
      </c>
      <c r="K3764" s="3"/>
      <c r="L3764" s="3"/>
      <c r="M3764" s="3"/>
    </row>
    <row r="3765" spans="1:13" s="1" customFormat="1" ht="14.9" customHeight="1" x14ac:dyDescent="0.2">
      <c r="A3765" s="3" t="s">
        <v>16</v>
      </c>
      <c r="B3765" s="3" t="s">
        <v>7726</v>
      </c>
      <c r="C3765" s="4">
        <v>36800</v>
      </c>
      <c r="D3765" s="3" t="s">
        <v>7653</v>
      </c>
      <c r="E3765" s="5">
        <v>6740.5</v>
      </c>
      <c r="F3765" s="3" t="s">
        <v>7727</v>
      </c>
      <c r="G3765" s="3" t="s">
        <v>7655</v>
      </c>
      <c r="H3765" s="4">
        <v>41000</v>
      </c>
      <c r="I3765" s="3" t="s">
        <v>391</v>
      </c>
      <c r="J3765" s="6">
        <v>15250</v>
      </c>
      <c r="K3765" s="3"/>
      <c r="L3765" s="3"/>
      <c r="M3765" s="3"/>
    </row>
    <row r="3766" spans="1:13" s="1" customFormat="1" ht="14.9" customHeight="1" x14ac:dyDescent="0.2">
      <c r="A3766" s="3" t="s">
        <v>16</v>
      </c>
      <c r="B3766" s="3" t="s">
        <v>2418</v>
      </c>
      <c r="C3766" s="4">
        <v>32964</v>
      </c>
      <c r="D3766" s="3" t="s">
        <v>2419</v>
      </c>
      <c r="E3766" s="5">
        <v>8721.93</v>
      </c>
      <c r="F3766" s="3" t="s">
        <v>2420</v>
      </c>
      <c r="G3766" s="3" t="s">
        <v>2421</v>
      </c>
      <c r="H3766" s="4">
        <v>46143</v>
      </c>
      <c r="I3766" s="3" t="s">
        <v>98</v>
      </c>
      <c r="J3766" s="6">
        <v>21500</v>
      </c>
      <c r="K3766" s="3"/>
      <c r="L3766" s="3"/>
      <c r="M3766" s="3"/>
    </row>
    <row r="3767" spans="1:13" s="1" customFormat="1" ht="14.9" customHeight="1" x14ac:dyDescent="0.2">
      <c r="A3767" s="3" t="s">
        <v>16</v>
      </c>
      <c r="B3767" s="3" t="s">
        <v>6499</v>
      </c>
      <c r="C3767" s="4">
        <v>32964</v>
      </c>
      <c r="D3767" s="3" t="s">
        <v>6500</v>
      </c>
      <c r="E3767" s="5">
        <v>30140</v>
      </c>
      <c r="F3767" s="3" t="s">
        <v>6501</v>
      </c>
      <c r="G3767" s="3" t="s">
        <v>6502</v>
      </c>
      <c r="H3767" s="4">
        <v>32964</v>
      </c>
      <c r="I3767" s="3" t="s">
        <v>6363</v>
      </c>
      <c r="J3767" s="6">
        <v>68500</v>
      </c>
      <c r="K3767" s="3" t="s">
        <v>16267</v>
      </c>
      <c r="L3767" s="3"/>
      <c r="M3767" s="3"/>
    </row>
    <row r="3768" spans="1:13" s="1" customFormat="1" ht="14.9" customHeight="1" x14ac:dyDescent="0.2">
      <c r="A3768" s="3" t="s">
        <v>16</v>
      </c>
      <c r="B3768" s="3" t="s">
        <v>9166</v>
      </c>
      <c r="C3768" s="4">
        <v>32964</v>
      </c>
      <c r="D3768" s="3"/>
      <c r="E3768" s="5">
        <v>0</v>
      </c>
      <c r="F3768" s="3" t="s">
        <v>9167</v>
      </c>
      <c r="G3768" s="3" t="s">
        <v>9168</v>
      </c>
      <c r="H3768" s="4">
        <v>42219</v>
      </c>
      <c r="I3768" s="3" t="s">
        <v>9169</v>
      </c>
      <c r="J3768" s="6">
        <v>6000</v>
      </c>
      <c r="K3768" s="3"/>
      <c r="L3768" s="3"/>
      <c r="M3768" s="3"/>
    </row>
    <row r="3769" spans="1:13" s="1" customFormat="1" ht="14.9" customHeight="1" x14ac:dyDescent="0.2">
      <c r="A3769" s="3" t="s">
        <v>16</v>
      </c>
      <c r="B3769" s="3" t="s">
        <v>8232</v>
      </c>
      <c r="C3769" s="4">
        <v>44287</v>
      </c>
      <c r="D3769" s="3"/>
      <c r="E3769" s="5">
        <v>0</v>
      </c>
      <c r="F3769" s="3" t="s">
        <v>8233</v>
      </c>
      <c r="G3769" s="3" t="s">
        <v>8234</v>
      </c>
      <c r="H3769" s="4">
        <v>44287</v>
      </c>
      <c r="I3769" s="3" t="s">
        <v>33</v>
      </c>
      <c r="J3769" s="6">
        <v>3600</v>
      </c>
      <c r="K3769" s="3" t="s">
        <v>16267</v>
      </c>
      <c r="L3769" s="3"/>
      <c r="M3769" s="3"/>
    </row>
    <row r="3770" spans="1:13" s="1" customFormat="1" ht="14.9" customHeight="1" x14ac:dyDescent="0.2">
      <c r="A3770" s="3" t="s">
        <v>16</v>
      </c>
      <c r="B3770" s="3" t="s">
        <v>8305</v>
      </c>
      <c r="C3770" s="4">
        <v>32964</v>
      </c>
      <c r="D3770" s="3"/>
      <c r="E3770" s="5">
        <v>0</v>
      </c>
      <c r="F3770" s="3" t="s">
        <v>8306</v>
      </c>
      <c r="G3770" s="3" t="s">
        <v>8303</v>
      </c>
      <c r="H3770" s="4">
        <v>38992</v>
      </c>
      <c r="I3770" s="3" t="s">
        <v>1425</v>
      </c>
      <c r="J3770" s="6">
        <v>18250</v>
      </c>
      <c r="K3770" s="3"/>
      <c r="L3770" s="3"/>
      <c r="M3770" s="3"/>
    </row>
    <row r="3771" spans="1:13" s="1" customFormat="1" ht="14.9" customHeight="1" x14ac:dyDescent="0.2">
      <c r="A3771" s="3" t="s">
        <v>16</v>
      </c>
      <c r="B3771" s="3" t="s">
        <v>15690</v>
      </c>
      <c r="C3771" s="4">
        <v>32964</v>
      </c>
      <c r="D3771" s="3" t="s">
        <v>15691</v>
      </c>
      <c r="E3771" s="5">
        <v>3226.6</v>
      </c>
      <c r="F3771" s="3" t="s">
        <v>15692</v>
      </c>
      <c r="G3771" s="3" t="s">
        <v>15585</v>
      </c>
      <c r="H3771" s="4">
        <v>34912</v>
      </c>
      <c r="I3771" s="3" t="s">
        <v>157</v>
      </c>
      <c r="J3771" s="6">
        <v>7300</v>
      </c>
      <c r="K3771" s="3"/>
      <c r="L3771" s="3"/>
      <c r="M3771" s="3"/>
    </row>
    <row r="3772" spans="1:13" s="1" customFormat="1" ht="14.9" customHeight="1" x14ac:dyDescent="0.2">
      <c r="A3772" s="3" t="s">
        <v>16</v>
      </c>
      <c r="B3772" s="3" t="s">
        <v>15906</v>
      </c>
      <c r="C3772" s="4">
        <v>44851</v>
      </c>
      <c r="D3772" s="3" t="s">
        <v>15907</v>
      </c>
      <c r="E3772" s="5">
        <v>377.24</v>
      </c>
      <c r="F3772" s="3" t="s">
        <v>15908</v>
      </c>
      <c r="G3772" s="3" t="s">
        <v>15909</v>
      </c>
      <c r="H3772" s="4">
        <v>44851</v>
      </c>
      <c r="I3772" s="3" t="s">
        <v>11362</v>
      </c>
      <c r="J3772" s="6">
        <v>7200</v>
      </c>
      <c r="K3772" s="3" t="s">
        <v>16267</v>
      </c>
      <c r="L3772" s="3"/>
      <c r="M3772" s="3"/>
    </row>
    <row r="3773" spans="1:13" s="1" customFormat="1" ht="14.9" customHeight="1" x14ac:dyDescent="0.2">
      <c r="A3773" s="3" t="s">
        <v>16</v>
      </c>
      <c r="B3773" s="3" t="s">
        <v>15781</v>
      </c>
      <c r="C3773" s="4">
        <v>43290</v>
      </c>
      <c r="D3773" s="3" t="s">
        <v>15716</v>
      </c>
      <c r="E3773" s="5">
        <v>3253.6</v>
      </c>
      <c r="F3773" s="3" t="s">
        <v>15782</v>
      </c>
      <c r="G3773" s="3" t="s">
        <v>15585</v>
      </c>
      <c r="H3773" s="4">
        <v>43290</v>
      </c>
      <c r="I3773" s="3" t="s">
        <v>127</v>
      </c>
      <c r="J3773" s="6">
        <v>8300</v>
      </c>
      <c r="K3773" s="3" t="s">
        <v>16267</v>
      </c>
      <c r="L3773" s="3"/>
      <c r="M3773" s="3"/>
    </row>
    <row r="3774" spans="1:13" s="1" customFormat="1" ht="14.9" customHeight="1" x14ac:dyDescent="0.2">
      <c r="A3774" s="3" t="s">
        <v>16</v>
      </c>
      <c r="B3774" s="3" t="s">
        <v>15783</v>
      </c>
      <c r="C3774" s="4">
        <v>43290</v>
      </c>
      <c r="D3774" s="3" t="s">
        <v>15716</v>
      </c>
      <c r="E3774" s="5">
        <v>6298.5</v>
      </c>
      <c r="F3774" s="3" t="s">
        <v>15784</v>
      </c>
      <c r="G3774" s="3" t="s">
        <v>15585</v>
      </c>
      <c r="H3774" s="4">
        <v>43290</v>
      </c>
      <c r="I3774" s="3" t="s">
        <v>991</v>
      </c>
      <c r="J3774" s="6">
        <v>14250</v>
      </c>
      <c r="K3774" s="3"/>
      <c r="L3774" s="3"/>
      <c r="M3774" s="3"/>
    </row>
    <row r="3775" spans="1:13" s="1" customFormat="1" ht="14.9" customHeight="1" x14ac:dyDescent="0.2">
      <c r="A3775" s="3" t="s">
        <v>16</v>
      </c>
      <c r="B3775" s="3" t="s">
        <v>9845</v>
      </c>
      <c r="C3775" s="4">
        <v>43320</v>
      </c>
      <c r="D3775" s="3"/>
      <c r="E3775" s="5">
        <v>0</v>
      </c>
      <c r="F3775" s="3" t="s">
        <v>9846</v>
      </c>
      <c r="G3775" s="3" t="s">
        <v>9847</v>
      </c>
      <c r="H3775" s="4">
        <v>43586</v>
      </c>
      <c r="I3775" s="3" t="s">
        <v>7546</v>
      </c>
      <c r="J3775" s="6">
        <v>2600</v>
      </c>
      <c r="K3775" s="3" t="s">
        <v>16267</v>
      </c>
      <c r="L3775" s="3"/>
      <c r="M3775" s="3"/>
    </row>
    <row r="3776" spans="1:13" s="1" customFormat="1" ht="14.9" customHeight="1" x14ac:dyDescent="0.2">
      <c r="A3776" s="3" t="s">
        <v>16</v>
      </c>
      <c r="B3776" s="3" t="s">
        <v>1996</v>
      </c>
      <c r="C3776" s="4">
        <v>42040</v>
      </c>
      <c r="D3776" s="3" t="s">
        <v>1997</v>
      </c>
      <c r="E3776" s="5">
        <v>115364.79</v>
      </c>
      <c r="F3776" s="3" t="s">
        <v>1998</v>
      </c>
      <c r="G3776" s="3" t="s">
        <v>1999</v>
      </c>
      <c r="H3776" s="4">
        <v>46141</v>
      </c>
      <c r="I3776" s="3" t="s">
        <v>554</v>
      </c>
      <c r="J3776" s="6">
        <v>255000</v>
      </c>
      <c r="K3776" s="3"/>
      <c r="L3776" s="3"/>
      <c r="M3776" s="3"/>
    </row>
    <row r="3777" spans="1:13" s="1" customFormat="1" ht="14.9" customHeight="1" x14ac:dyDescent="0.2">
      <c r="A3777" s="3" t="s">
        <v>16</v>
      </c>
      <c r="B3777" s="3" t="s">
        <v>15631</v>
      </c>
      <c r="C3777" s="4">
        <v>39223</v>
      </c>
      <c r="D3777" s="3" t="s">
        <v>15583</v>
      </c>
      <c r="E3777" s="5">
        <v>106330</v>
      </c>
      <c r="F3777" s="3" t="s">
        <v>15632</v>
      </c>
      <c r="G3777" s="3" t="s">
        <v>15585</v>
      </c>
      <c r="H3777" s="4">
        <v>39223</v>
      </c>
      <c r="I3777" s="3" t="s">
        <v>1375</v>
      </c>
      <c r="J3777" s="6">
        <v>217000</v>
      </c>
      <c r="K3777" s="3"/>
      <c r="L3777" s="3"/>
      <c r="M3777" s="3"/>
    </row>
    <row r="3778" spans="1:13" s="1" customFormat="1" ht="14.9" customHeight="1" x14ac:dyDescent="0.2">
      <c r="A3778" s="3" t="s">
        <v>16</v>
      </c>
      <c r="B3778" s="3" t="s">
        <v>4680</v>
      </c>
      <c r="C3778" s="4">
        <v>32964</v>
      </c>
      <c r="D3778" s="3" t="s">
        <v>4575</v>
      </c>
      <c r="E3778" s="5">
        <v>1624.25</v>
      </c>
      <c r="F3778" s="3" t="s">
        <v>4681</v>
      </c>
      <c r="G3778" s="3" t="s">
        <v>621</v>
      </c>
      <c r="H3778" s="4">
        <v>32964</v>
      </c>
      <c r="I3778" s="3" t="s">
        <v>1354</v>
      </c>
      <c r="J3778" s="6">
        <v>5200</v>
      </c>
      <c r="K3778" s="3" t="s">
        <v>16267</v>
      </c>
      <c r="L3778" s="3"/>
      <c r="M3778" s="3"/>
    </row>
    <row r="3779" spans="1:13" s="1" customFormat="1" ht="14.9" customHeight="1" x14ac:dyDescent="0.2">
      <c r="A3779" s="3" t="s">
        <v>16</v>
      </c>
      <c r="B3779" s="3" t="s">
        <v>13899</v>
      </c>
      <c r="C3779" s="4">
        <v>36617</v>
      </c>
      <c r="D3779" s="3" t="s">
        <v>13900</v>
      </c>
      <c r="E3779" s="5">
        <v>5967</v>
      </c>
      <c r="F3779" s="3" t="s">
        <v>13901</v>
      </c>
      <c r="G3779" s="3" t="s">
        <v>977</v>
      </c>
      <c r="H3779" s="4">
        <v>36617</v>
      </c>
      <c r="I3779" s="3" t="s">
        <v>13902</v>
      </c>
      <c r="J3779" s="6">
        <v>13500</v>
      </c>
      <c r="K3779" s="3"/>
      <c r="L3779" s="3"/>
      <c r="M3779" s="3"/>
    </row>
    <row r="3780" spans="1:13" s="1" customFormat="1" ht="14.9" customHeight="1" x14ac:dyDescent="0.2">
      <c r="A3780" s="3" t="s">
        <v>16</v>
      </c>
      <c r="B3780" s="3" t="s">
        <v>6592</v>
      </c>
      <c r="C3780" s="4">
        <v>45538</v>
      </c>
      <c r="D3780" s="3" t="s">
        <v>6593</v>
      </c>
      <c r="E3780" s="5">
        <v>11466</v>
      </c>
      <c r="F3780" s="3" t="s">
        <v>6594</v>
      </c>
      <c r="G3780" s="3" t="s">
        <v>6595</v>
      </c>
      <c r="H3780" s="4">
        <v>45538</v>
      </c>
      <c r="I3780" s="3" t="s">
        <v>127</v>
      </c>
      <c r="J3780" s="6">
        <v>29250</v>
      </c>
      <c r="K3780" s="3" t="s">
        <v>16267</v>
      </c>
      <c r="L3780" s="3"/>
      <c r="M3780" s="3"/>
    </row>
    <row r="3781" spans="1:13" s="1" customFormat="1" ht="14.9" customHeight="1" x14ac:dyDescent="0.2">
      <c r="A3781" s="3" t="s">
        <v>16</v>
      </c>
      <c r="B3781" s="3" t="s">
        <v>2295</v>
      </c>
      <c r="C3781" s="4">
        <v>37729</v>
      </c>
      <c r="D3781" s="3" t="s">
        <v>2296</v>
      </c>
      <c r="E3781" s="5">
        <v>16954</v>
      </c>
      <c r="F3781" s="3" t="s">
        <v>2297</v>
      </c>
      <c r="G3781" s="3" t="s">
        <v>57</v>
      </c>
      <c r="H3781" s="4">
        <v>46064</v>
      </c>
      <c r="I3781" s="3" t="s">
        <v>127</v>
      </c>
      <c r="J3781" s="6">
        <v>43250</v>
      </c>
      <c r="K3781" s="3" t="s">
        <v>16267</v>
      </c>
      <c r="L3781" s="3"/>
      <c r="M3781" s="3"/>
    </row>
    <row r="3782" spans="1:13" s="1" customFormat="1" ht="14.9" customHeight="1" x14ac:dyDescent="0.2">
      <c r="A3782" s="3" t="s">
        <v>16</v>
      </c>
      <c r="B3782" s="3" t="s">
        <v>13605</v>
      </c>
      <c r="C3782" s="4">
        <v>45200</v>
      </c>
      <c r="D3782" s="3" t="s">
        <v>13606</v>
      </c>
      <c r="E3782" s="5">
        <v>12707.5</v>
      </c>
      <c r="F3782" s="3" t="s">
        <v>13607</v>
      </c>
      <c r="G3782" s="3" t="s">
        <v>13608</v>
      </c>
      <c r="H3782" s="4">
        <v>45200</v>
      </c>
      <c r="I3782" s="3" t="s">
        <v>27</v>
      </c>
      <c r="J3782" s="6">
        <v>28750</v>
      </c>
      <c r="K3782" s="3"/>
      <c r="L3782" s="3"/>
      <c r="M3782" s="3"/>
    </row>
    <row r="3783" spans="1:13" s="1" customFormat="1" ht="14.9" customHeight="1" x14ac:dyDescent="0.2">
      <c r="A3783" s="3" t="s">
        <v>16</v>
      </c>
      <c r="B3783" s="3" t="s">
        <v>1009</v>
      </c>
      <c r="C3783" s="4">
        <v>45717</v>
      </c>
      <c r="D3783" s="3" t="s">
        <v>1010</v>
      </c>
      <c r="E3783" s="5">
        <v>0</v>
      </c>
      <c r="F3783" s="3" t="s">
        <v>1011</v>
      </c>
      <c r="G3783" s="3" t="s">
        <v>1012</v>
      </c>
      <c r="H3783" s="4">
        <v>46028</v>
      </c>
      <c r="I3783" s="3" t="s">
        <v>27</v>
      </c>
      <c r="J3783" s="6">
        <v>7000</v>
      </c>
      <c r="K3783" s="3"/>
      <c r="L3783" s="3"/>
      <c r="M3783" s="3"/>
    </row>
    <row r="3784" spans="1:13" s="1" customFormat="1" ht="14.9" customHeight="1" x14ac:dyDescent="0.2">
      <c r="A3784" s="3" t="s">
        <v>16</v>
      </c>
      <c r="B3784" s="3" t="s">
        <v>4869</v>
      </c>
      <c r="C3784" s="4">
        <v>45717</v>
      </c>
      <c r="D3784" s="3" t="s">
        <v>4870</v>
      </c>
      <c r="E3784" s="5">
        <v>0</v>
      </c>
      <c r="F3784" s="3" t="s">
        <v>4871</v>
      </c>
      <c r="G3784" s="3" t="s">
        <v>1006</v>
      </c>
      <c r="H3784" s="4">
        <v>46028</v>
      </c>
      <c r="I3784" s="3" t="s">
        <v>27</v>
      </c>
      <c r="J3784" s="6">
        <v>5300</v>
      </c>
      <c r="K3784" s="3"/>
      <c r="L3784" s="3"/>
      <c r="M3784" s="3"/>
    </row>
    <row r="3785" spans="1:13" s="1" customFormat="1" ht="14.9" customHeight="1" x14ac:dyDescent="0.2">
      <c r="A3785" s="3" t="s">
        <v>16</v>
      </c>
      <c r="B3785" s="3" t="s">
        <v>11913</v>
      </c>
      <c r="C3785" s="4">
        <v>44013</v>
      </c>
      <c r="D3785" s="3" t="s">
        <v>11914</v>
      </c>
      <c r="E3785" s="5">
        <v>16871.189999999999</v>
      </c>
      <c r="F3785" s="3" t="s">
        <v>11915</v>
      </c>
      <c r="G3785" s="3" t="s">
        <v>11916</v>
      </c>
      <c r="H3785" s="4">
        <v>44013</v>
      </c>
      <c r="I3785" s="3" t="s">
        <v>11917</v>
      </c>
      <c r="J3785" s="6">
        <v>51500</v>
      </c>
      <c r="K3785" s="3" t="s">
        <v>16267</v>
      </c>
      <c r="L3785" s="3" t="s">
        <v>16267</v>
      </c>
      <c r="M3785" s="3"/>
    </row>
    <row r="3786" spans="1:13" s="1" customFormat="1" ht="14.9" customHeight="1" x14ac:dyDescent="0.2">
      <c r="A3786" s="3" t="s">
        <v>16</v>
      </c>
      <c r="B3786" s="3" t="s">
        <v>12929</v>
      </c>
      <c r="C3786" s="4">
        <v>40856</v>
      </c>
      <c r="D3786" s="3" t="s">
        <v>12916</v>
      </c>
      <c r="E3786" s="5">
        <v>19306</v>
      </c>
      <c r="F3786" s="3" t="s">
        <v>12930</v>
      </c>
      <c r="G3786" s="3" t="s">
        <v>12918</v>
      </c>
      <c r="H3786" s="4">
        <v>40856</v>
      </c>
      <c r="I3786" s="3" t="s">
        <v>98</v>
      </c>
      <c r="J3786" s="6">
        <v>49250</v>
      </c>
      <c r="K3786" s="3" t="s">
        <v>16267</v>
      </c>
      <c r="L3786" s="3"/>
      <c r="M3786" s="3"/>
    </row>
    <row r="3787" spans="1:13" s="1" customFormat="1" ht="14.9" customHeight="1" x14ac:dyDescent="0.2">
      <c r="A3787" s="3" t="s">
        <v>16</v>
      </c>
      <c r="B3787" s="3" t="s">
        <v>4458</v>
      </c>
      <c r="C3787" s="4">
        <v>32964</v>
      </c>
      <c r="D3787" s="3" t="s">
        <v>4459</v>
      </c>
      <c r="E3787" s="5">
        <v>3594.4</v>
      </c>
      <c r="F3787" s="3" t="s">
        <v>4460</v>
      </c>
      <c r="G3787" s="3" t="s">
        <v>4461</v>
      </c>
      <c r="H3787" s="4">
        <v>43530</v>
      </c>
      <c r="I3787" s="3" t="s">
        <v>127</v>
      </c>
      <c r="J3787" s="6">
        <v>16250</v>
      </c>
      <c r="K3787" s="3" t="s">
        <v>16267</v>
      </c>
      <c r="L3787" s="3" t="s">
        <v>16267</v>
      </c>
      <c r="M3787" s="3"/>
    </row>
    <row r="3788" spans="1:13" s="1" customFormat="1" ht="14.9" customHeight="1" x14ac:dyDescent="0.2">
      <c r="A3788" s="3" t="s">
        <v>16</v>
      </c>
      <c r="B3788" s="3" t="s">
        <v>4103</v>
      </c>
      <c r="C3788" s="4">
        <v>42186</v>
      </c>
      <c r="D3788" s="3" t="s">
        <v>4104</v>
      </c>
      <c r="E3788" s="5">
        <v>0</v>
      </c>
      <c r="F3788" s="3" t="s">
        <v>4105</v>
      </c>
      <c r="G3788" s="3" t="s">
        <v>57</v>
      </c>
      <c r="H3788" s="4">
        <v>43669</v>
      </c>
      <c r="I3788" s="3" t="s">
        <v>138</v>
      </c>
      <c r="J3788" s="6">
        <v>12000</v>
      </c>
      <c r="K3788" s="3" t="s">
        <v>16267</v>
      </c>
      <c r="L3788" s="3"/>
      <c r="M3788" s="3"/>
    </row>
    <row r="3789" spans="1:13" s="1" customFormat="1" ht="14.9" customHeight="1" x14ac:dyDescent="0.2">
      <c r="A3789" s="3" t="s">
        <v>16</v>
      </c>
      <c r="B3789" s="3" t="s">
        <v>2818</v>
      </c>
      <c r="C3789" s="4">
        <v>32964</v>
      </c>
      <c r="D3789" s="3"/>
      <c r="E3789" s="5">
        <v>2164.17</v>
      </c>
      <c r="F3789" s="3" t="s">
        <v>2819</v>
      </c>
      <c r="G3789" s="3" t="s">
        <v>2820</v>
      </c>
      <c r="H3789" s="4">
        <v>45111</v>
      </c>
      <c r="I3789" s="3" t="s">
        <v>2821</v>
      </c>
      <c r="J3789" s="6">
        <v>13250</v>
      </c>
      <c r="K3789" s="3" t="s">
        <v>16267</v>
      </c>
      <c r="L3789" s="3"/>
      <c r="M3789" s="3"/>
    </row>
    <row r="3790" spans="1:13" s="1" customFormat="1" ht="14.9" customHeight="1" x14ac:dyDescent="0.2">
      <c r="A3790" s="3" t="s">
        <v>16</v>
      </c>
      <c r="B3790" s="3" t="s">
        <v>6608</v>
      </c>
      <c r="C3790" s="4">
        <v>32964</v>
      </c>
      <c r="D3790" s="3"/>
      <c r="E3790" s="5">
        <v>0</v>
      </c>
      <c r="F3790" s="3" t="s">
        <v>6609</v>
      </c>
      <c r="G3790" s="3" t="s">
        <v>6610</v>
      </c>
      <c r="H3790" s="4">
        <v>45523</v>
      </c>
      <c r="I3790" s="3" t="s">
        <v>98</v>
      </c>
      <c r="J3790" s="6">
        <v>9400</v>
      </c>
      <c r="K3790" s="3" t="s">
        <v>16267</v>
      </c>
      <c r="L3790" s="3"/>
      <c r="M3790" s="3"/>
    </row>
    <row r="3791" spans="1:13" s="1" customFormat="1" ht="14.9" customHeight="1" x14ac:dyDescent="0.2">
      <c r="A3791" s="3" t="s">
        <v>16</v>
      </c>
      <c r="B3791" s="3" t="s">
        <v>2972</v>
      </c>
      <c r="C3791" s="4">
        <v>36617</v>
      </c>
      <c r="D3791" s="3" t="s">
        <v>2973</v>
      </c>
      <c r="E3791" s="5">
        <v>211925</v>
      </c>
      <c r="F3791" s="3" t="s">
        <v>2974</v>
      </c>
      <c r="G3791" s="3" t="s">
        <v>2975</v>
      </c>
      <c r="H3791" s="4">
        <v>36617</v>
      </c>
      <c r="I3791" s="3" t="s">
        <v>27</v>
      </c>
      <c r="J3791" s="6">
        <v>432500</v>
      </c>
      <c r="K3791" s="3"/>
      <c r="L3791" s="3"/>
      <c r="M3791" s="3"/>
    </row>
    <row r="3792" spans="1:13" s="1" customFormat="1" ht="14.9" customHeight="1" x14ac:dyDescent="0.2">
      <c r="A3792" s="3" t="s">
        <v>16</v>
      </c>
      <c r="B3792" s="3" t="s">
        <v>3187</v>
      </c>
      <c r="C3792" s="4">
        <v>32964</v>
      </c>
      <c r="D3792" s="3"/>
      <c r="E3792" s="5">
        <v>0</v>
      </c>
      <c r="F3792" s="3" t="s">
        <v>3188</v>
      </c>
      <c r="G3792" s="3" t="s">
        <v>57</v>
      </c>
      <c r="H3792" s="4">
        <v>33567</v>
      </c>
      <c r="I3792" s="3" t="s">
        <v>27</v>
      </c>
      <c r="J3792" s="6">
        <v>1550</v>
      </c>
      <c r="K3792" s="3"/>
      <c r="L3792" s="3"/>
      <c r="M3792" s="3"/>
    </row>
    <row r="3793" spans="1:13" s="1" customFormat="1" ht="14.9" customHeight="1" x14ac:dyDescent="0.2">
      <c r="A3793" s="3" t="s">
        <v>16</v>
      </c>
      <c r="B3793" s="3" t="s">
        <v>10243</v>
      </c>
      <c r="C3793" s="4">
        <v>45033</v>
      </c>
      <c r="D3793" s="3"/>
      <c r="E3793" s="5">
        <v>0</v>
      </c>
      <c r="F3793" s="3" t="s">
        <v>10244</v>
      </c>
      <c r="G3793" s="3" t="s">
        <v>10245</v>
      </c>
      <c r="H3793" s="4">
        <v>45033</v>
      </c>
      <c r="I3793" s="3" t="s">
        <v>33</v>
      </c>
      <c r="J3793" s="6">
        <v>2400</v>
      </c>
      <c r="K3793" s="3" t="s">
        <v>16267</v>
      </c>
      <c r="L3793" s="3"/>
      <c r="M3793" s="3"/>
    </row>
    <row r="3794" spans="1:13" s="1" customFormat="1" ht="14.9" customHeight="1" x14ac:dyDescent="0.2">
      <c r="A3794" s="3" t="s">
        <v>16</v>
      </c>
      <c r="B3794" s="3" t="s">
        <v>9135</v>
      </c>
      <c r="C3794" s="4">
        <v>45814</v>
      </c>
      <c r="D3794" s="3"/>
      <c r="E3794" s="5">
        <v>1362.27</v>
      </c>
      <c r="F3794" s="3" t="s">
        <v>9136</v>
      </c>
      <c r="G3794" s="3" t="s">
        <v>9137</v>
      </c>
      <c r="H3794" s="4">
        <v>45814</v>
      </c>
      <c r="I3794" s="3" t="s">
        <v>33</v>
      </c>
      <c r="J3794" s="6">
        <v>4400</v>
      </c>
      <c r="K3794" s="3"/>
      <c r="L3794" s="3"/>
      <c r="M3794" s="3"/>
    </row>
    <row r="3795" spans="1:13" s="1" customFormat="1" ht="14.9" customHeight="1" x14ac:dyDescent="0.2">
      <c r="A3795" s="3" t="s">
        <v>16</v>
      </c>
      <c r="B3795" s="3" t="s">
        <v>14168</v>
      </c>
      <c r="C3795" s="4">
        <v>32964</v>
      </c>
      <c r="D3795" s="3" t="s">
        <v>14169</v>
      </c>
      <c r="E3795" s="5">
        <v>108780</v>
      </c>
      <c r="F3795" s="3" t="s">
        <v>14170</v>
      </c>
      <c r="G3795" s="3" t="s">
        <v>14171</v>
      </c>
      <c r="H3795" s="4">
        <v>32964</v>
      </c>
      <c r="I3795" s="3" t="s">
        <v>4315</v>
      </c>
      <c r="J3795" s="6">
        <v>222000</v>
      </c>
      <c r="K3795" s="3"/>
      <c r="L3795" s="3"/>
      <c r="M3795" s="3"/>
    </row>
    <row r="3796" spans="1:13" s="1" customFormat="1" ht="14.9" customHeight="1" x14ac:dyDescent="0.2">
      <c r="A3796" s="3" t="s">
        <v>16</v>
      </c>
      <c r="B3796" s="3" t="s">
        <v>6781</v>
      </c>
      <c r="C3796" s="4">
        <v>36617</v>
      </c>
      <c r="D3796" s="3" t="s">
        <v>6782</v>
      </c>
      <c r="E3796" s="5">
        <v>4420</v>
      </c>
      <c r="F3796" s="3" t="s">
        <v>6783</v>
      </c>
      <c r="G3796" s="3" t="s">
        <v>6784</v>
      </c>
      <c r="H3796" s="4">
        <v>36617</v>
      </c>
      <c r="I3796" s="3" t="s">
        <v>6785</v>
      </c>
      <c r="J3796" s="6">
        <v>10000</v>
      </c>
      <c r="K3796" s="3"/>
      <c r="L3796" s="3"/>
      <c r="M3796" s="3"/>
    </row>
    <row r="3797" spans="1:13" s="1" customFormat="1" ht="14.9" customHeight="1" x14ac:dyDescent="0.2">
      <c r="A3797" s="3" t="s">
        <v>16</v>
      </c>
      <c r="B3797" s="3" t="s">
        <v>15565</v>
      </c>
      <c r="C3797" s="4">
        <v>40269</v>
      </c>
      <c r="D3797" s="3" t="s">
        <v>15566</v>
      </c>
      <c r="E3797" s="5">
        <v>25823.25</v>
      </c>
      <c r="F3797" s="3" t="s">
        <v>15567</v>
      </c>
      <c r="G3797" s="3" t="s">
        <v>15568</v>
      </c>
      <c r="H3797" s="4">
        <v>40269</v>
      </c>
      <c r="I3797" s="3" t="s">
        <v>15569</v>
      </c>
      <c r="J3797" s="6">
        <v>87500</v>
      </c>
      <c r="K3797" s="3" t="s">
        <v>16267</v>
      </c>
      <c r="L3797" s="3"/>
      <c r="M3797" s="3"/>
    </row>
    <row r="3798" spans="1:13" s="1" customFormat="1" ht="14.9" customHeight="1" x14ac:dyDescent="0.2">
      <c r="A3798" s="3" t="s">
        <v>16</v>
      </c>
      <c r="B3798" s="3" t="s">
        <v>7444</v>
      </c>
      <c r="C3798" s="4">
        <v>40437</v>
      </c>
      <c r="D3798" s="3" t="s">
        <v>7445</v>
      </c>
      <c r="E3798" s="5">
        <v>2600</v>
      </c>
      <c r="F3798" s="3" t="s">
        <v>7446</v>
      </c>
      <c r="G3798" s="3" t="s">
        <v>57</v>
      </c>
      <c r="H3798" s="4">
        <v>40437</v>
      </c>
      <c r="I3798" s="3" t="s">
        <v>27</v>
      </c>
      <c r="J3798" s="6">
        <v>15750</v>
      </c>
      <c r="K3798" s="3"/>
      <c r="L3798" s="3" t="s">
        <v>16267</v>
      </c>
      <c r="M3798" s="3"/>
    </row>
    <row r="3799" spans="1:13" s="1" customFormat="1" ht="14.9" customHeight="1" x14ac:dyDescent="0.2">
      <c r="A3799" s="3" t="s">
        <v>16</v>
      </c>
      <c r="B3799" s="3" t="s">
        <v>13879</v>
      </c>
      <c r="C3799" s="4">
        <v>34751</v>
      </c>
      <c r="D3799" s="3" t="s">
        <v>13880</v>
      </c>
      <c r="E3799" s="5">
        <v>2979.2</v>
      </c>
      <c r="F3799" s="3" t="s">
        <v>13881</v>
      </c>
      <c r="G3799" s="3" t="s">
        <v>13882</v>
      </c>
      <c r="H3799" s="4">
        <v>34751</v>
      </c>
      <c r="I3799" s="3" t="s">
        <v>27</v>
      </c>
      <c r="J3799" s="6">
        <v>38000</v>
      </c>
      <c r="K3799" s="3" t="s">
        <v>16267</v>
      </c>
      <c r="L3799" s="3"/>
      <c r="M3799" s="3"/>
    </row>
    <row r="3800" spans="1:13" s="1" customFormat="1" ht="14.9" customHeight="1" x14ac:dyDescent="0.2">
      <c r="A3800" s="3" t="s">
        <v>16</v>
      </c>
      <c r="B3800" s="3" t="s">
        <v>2989</v>
      </c>
      <c r="C3800" s="4">
        <v>45017</v>
      </c>
      <c r="D3800" s="3" t="s">
        <v>2990</v>
      </c>
      <c r="E3800" s="5">
        <v>26460</v>
      </c>
      <c r="F3800" s="3" t="s">
        <v>2991</v>
      </c>
      <c r="G3800" s="3" t="s">
        <v>2992</v>
      </c>
      <c r="H3800" s="4">
        <v>45017</v>
      </c>
      <c r="I3800" s="3" t="s">
        <v>27</v>
      </c>
      <c r="J3800" s="6">
        <v>54000</v>
      </c>
      <c r="K3800" s="3"/>
      <c r="L3800" s="3"/>
      <c r="M3800" s="3"/>
    </row>
    <row r="3801" spans="1:13" s="1" customFormat="1" ht="14.9" customHeight="1" x14ac:dyDescent="0.2">
      <c r="A3801" s="3" t="s">
        <v>16</v>
      </c>
      <c r="B3801" s="3" t="s">
        <v>5153</v>
      </c>
      <c r="C3801" s="4">
        <v>32964</v>
      </c>
      <c r="D3801" s="3" t="s">
        <v>5154</v>
      </c>
      <c r="E3801" s="5">
        <v>16796</v>
      </c>
      <c r="F3801" s="3" t="s">
        <v>5155</v>
      </c>
      <c r="G3801" s="3" t="s">
        <v>5156</v>
      </c>
      <c r="H3801" s="4">
        <v>45810</v>
      </c>
      <c r="I3801" s="3" t="s">
        <v>98</v>
      </c>
      <c r="J3801" s="6">
        <v>38000</v>
      </c>
      <c r="K3801" s="3"/>
      <c r="L3801" s="3"/>
      <c r="M3801" s="3"/>
    </row>
    <row r="3802" spans="1:13" s="1" customFormat="1" ht="14.9" customHeight="1" x14ac:dyDescent="0.2">
      <c r="A3802" s="3" t="s">
        <v>16</v>
      </c>
      <c r="B3802" s="3" t="s">
        <v>7019</v>
      </c>
      <c r="C3802" s="4">
        <v>32964</v>
      </c>
      <c r="D3802" s="3" t="s">
        <v>7020</v>
      </c>
      <c r="E3802" s="5">
        <v>27769.5</v>
      </c>
      <c r="F3802" s="3" t="s">
        <v>7021</v>
      </c>
      <c r="G3802" s="3" t="s">
        <v>513</v>
      </c>
      <c r="H3802" s="4">
        <v>39138</v>
      </c>
      <c r="I3802" s="3" t="s">
        <v>218</v>
      </c>
      <c r="J3802" s="6">
        <v>74250</v>
      </c>
      <c r="K3802" s="3" t="s">
        <v>16267</v>
      </c>
      <c r="L3802" s="3"/>
      <c r="M3802" s="3" t="s">
        <v>16267</v>
      </c>
    </row>
    <row r="3803" spans="1:13" s="1" customFormat="1" ht="14.9" customHeight="1" x14ac:dyDescent="0.2">
      <c r="A3803" s="3" t="s">
        <v>16</v>
      </c>
      <c r="B3803" s="3" t="s">
        <v>15813</v>
      </c>
      <c r="C3803" s="4">
        <v>40697</v>
      </c>
      <c r="D3803" s="3" t="s">
        <v>15802</v>
      </c>
      <c r="E3803" s="5">
        <v>19116.5</v>
      </c>
      <c r="F3803" s="3" t="s">
        <v>15814</v>
      </c>
      <c r="G3803" s="3" t="s">
        <v>15688</v>
      </c>
      <c r="H3803" s="4">
        <v>45930</v>
      </c>
      <c r="I3803" s="3" t="s">
        <v>27</v>
      </c>
      <c r="J3803" s="6">
        <v>43250</v>
      </c>
      <c r="K3803" s="3"/>
      <c r="L3803" s="3"/>
      <c r="M3803" s="3"/>
    </row>
    <row r="3804" spans="1:13" s="1" customFormat="1" ht="14.9" customHeight="1" x14ac:dyDescent="0.2">
      <c r="A3804" s="3" t="s">
        <v>16</v>
      </c>
      <c r="B3804" s="3" t="s">
        <v>15815</v>
      </c>
      <c r="C3804" s="4">
        <v>43619</v>
      </c>
      <c r="D3804" s="3" t="s">
        <v>15802</v>
      </c>
      <c r="E3804" s="5">
        <v>176400</v>
      </c>
      <c r="F3804" s="3" t="s">
        <v>15816</v>
      </c>
      <c r="G3804" s="3" t="s">
        <v>15585</v>
      </c>
      <c r="H3804" s="4">
        <v>43619</v>
      </c>
      <c r="I3804" s="3" t="s">
        <v>27</v>
      </c>
      <c r="J3804" s="6">
        <v>360000</v>
      </c>
      <c r="K3804" s="3"/>
      <c r="L3804" s="3"/>
      <c r="M3804" s="3"/>
    </row>
    <row r="3805" spans="1:13" s="1" customFormat="1" ht="14.9" customHeight="1" x14ac:dyDescent="0.2">
      <c r="A3805" s="3" t="s">
        <v>16</v>
      </c>
      <c r="B3805" s="3" t="s">
        <v>15899</v>
      </c>
      <c r="C3805" s="4">
        <v>43619</v>
      </c>
      <c r="D3805" s="3" t="s">
        <v>15900</v>
      </c>
      <c r="E3805" s="5">
        <v>0</v>
      </c>
      <c r="F3805" s="3" t="s">
        <v>15901</v>
      </c>
      <c r="G3805" s="3" t="s">
        <v>57</v>
      </c>
      <c r="H3805" s="4">
        <v>43619</v>
      </c>
      <c r="I3805" s="3" t="s">
        <v>27</v>
      </c>
      <c r="J3805" s="6">
        <v>19750</v>
      </c>
      <c r="K3805" s="3"/>
      <c r="L3805" s="3"/>
      <c r="M3805" s="3"/>
    </row>
    <row r="3806" spans="1:13" s="1" customFormat="1" ht="14.9" customHeight="1" x14ac:dyDescent="0.2">
      <c r="A3806" s="3" t="s">
        <v>16</v>
      </c>
      <c r="B3806" s="3" t="s">
        <v>521</v>
      </c>
      <c r="C3806" s="4">
        <v>32964</v>
      </c>
      <c r="D3806" s="3" t="s">
        <v>522</v>
      </c>
      <c r="E3806" s="5">
        <v>32780</v>
      </c>
      <c r="F3806" s="3" t="s">
        <v>523</v>
      </c>
      <c r="G3806" s="3" t="s">
        <v>57</v>
      </c>
      <c r="H3806" s="4">
        <v>45765</v>
      </c>
      <c r="I3806" s="3" t="s">
        <v>127</v>
      </c>
      <c r="J3806" s="6">
        <v>74500</v>
      </c>
      <c r="K3806" s="3" t="s">
        <v>16267</v>
      </c>
      <c r="L3806" s="3"/>
      <c r="M3806" s="3"/>
    </row>
    <row r="3807" spans="1:13" s="1" customFormat="1" ht="14.9" customHeight="1" x14ac:dyDescent="0.2">
      <c r="A3807" s="3" t="s">
        <v>16</v>
      </c>
      <c r="B3807" s="3" t="s">
        <v>15817</v>
      </c>
      <c r="C3807" s="4">
        <v>39904</v>
      </c>
      <c r="D3807" s="3" t="s">
        <v>15802</v>
      </c>
      <c r="E3807" s="5">
        <v>1348.1</v>
      </c>
      <c r="F3807" s="3" t="s">
        <v>15818</v>
      </c>
      <c r="G3807" s="3" t="s">
        <v>15585</v>
      </c>
      <c r="H3807" s="4">
        <v>43361</v>
      </c>
      <c r="I3807" s="3" t="s">
        <v>27</v>
      </c>
      <c r="J3807" s="6">
        <v>3050</v>
      </c>
      <c r="K3807" s="3"/>
      <c r="L3807" s="3"/>
      <c r="M3807" s="3"/>
    </row>
    <row r="3808" spans="1:13" s="1" customFormat="1" ht="14.9" customHeight="1" x14ac:dyDescent="0.2">
      <c r="A3808" s="3" t="s">
        <v>16</v>
      </c>
      <c r="B3808" s="3" t="s">
        <v>15633</v>
      </c>
      <c r="C3808" s="4">
        <v>43701</v>
      </c>
      <c r="D3808" s="3" t="s">
        <v>15583</v>
      </c>
      <c r="E3808" s="5">
        <v>41847</v>
      </c>
      <c r="F3808" s="3" t="s">
        <v>15634</v>
      </c>
      <c r="G3808" s="3" t="s">
        <v>15585</v>
      </c>
      <c r="H3808" s="4">
        <v>43701</v>
      </c>
      <c r="I3808" s="3" t="s">
        <v>1375</v>
      </c>
      <c r="J3808" s="6">
        <v>132000</v>
      </c>
      <c r="K3808" s="3"/>
      <c r="L3808" s="3"/>
      <c r="M3808" s="3"/>
    </row>
    <row r="3809" spans="1:13" s="1" customFormat="1" ht="14.9" customHeight="1" x14ac:dyDescent="0.2">
      <c r="A3809" s="3" t="s">
        <v>16</v>
      </c>
      <c r="B3809" s="3" t="s">
        <v>15819</v>
      </c>
      <c r="C3809" s="4">
        <v>43701</v>
      </c>
      <c r="D3809" s="3" t="s">
        <v>15802</v>
      </c>
      <c r="E3809" s="5">
        <v>795.6</v>
      </c>
      <c r="F3809" s="3" t="s">
        <v>15820</v>
      </c>
      <c r="G3809" s="3" t="s">
        <v>15688</v>
      </c>
      <c r="H3809" s="4">
        <v>45930</v>
      </c>
      <c r="I3809" s="3" t="s">
        <v>1375</v>
      </c>
      <c r="J3809" s="6">
        <v>1800</v>
      </c>
      <c r="K3809" s="3"/>
      <c r="L3809" s="3"/>
      <c r="M3809" s="3"/>
    </row>
    <row r="3810" spans="1:13" s="1" customFormat="1" ht="14.9" customHeight="1" x14ac:dyDescent="0.2">
      <c r="A3810" s="3" t="s">
        <v>16</v>
      </c>
      <c r="B3810" s="3" t="s">
        <v>15635</v>
      </c>
      <c r="C3810" s="4">
        <v>45930</v>
      </c>
      <c r="D3810" s="3" t="s">
        <v>15583</v>
      </c>
      <c r="E3810" s="5">
        <v>0</v>
      </c>
      <c r="F3810" s="3" t="s">
        <v>15636</v>
      </c>
      <c r="G3810" s="3" t="s">
        <v>15585</v>
      </c>
      <c r="H3810" s="4">
        <v>45930</v>
      </c>
      <c r="I3810" s="3" t="s">
        <v>1375</v>
      </c>
      <c r="J3810" s="6">
        <v>0</v>
      </c>
      <c r="K3810" s="3"/>
      <c r="L3810" s="3"/>
      <c r="M3810" s="3"/>
    </row>
    <row r="3811" spans="1:13" s="1" customFormat="1" ht="14.9" customHeight="1" x14ac:dyDescent="0.2">
      <c r="A3811" s="3" t="s">
        <v>16</v>
      </c>
      <c r="B3811" s="3" t="s">
        <v>11241</v>
      </c>
      <c r="C3811" s="4">
        <v>32964</v>
      </c>
      <c r="D3811" s="3" t="s">
        <v>11242</v>
      </c>
      <c r="E3811" s="5">
        <v>2646</v>
      </c>
      <c r="F3811" s="3" t="s">
        <v>11243</v>
      </c>
      <c r="G3811" s="3" t="s">
        <v>11244</v>
      </c>
      <c r="H3811" s="4">
        <v>32964</v>
      </c>
      <c r="I3811" s="3" t="s">
        <v>98</v>
      </c>
      <c r="J3811" s="6">
        <v>13500</v>
      </c>
      <c r="K3811" s="3" t="s">
        <v>16267</v>
      </c>
      <c r="L3811" s="3"/>
      <c r="M3811" s="3"/>
    </row>
    <row r="3812" spans="1:13" s="1" customFormat="1" ht="14.9" customHeight="1" x14ac:dyDescent="0.2">
      <c r="A3812" s="3" t="s">
        <v>16</v>
      </c>
      <c r="B3812" s="3" t="s">
        <v>9665</v>
      </c>
      <c r="C3812" s="4">
        <v>33918</v>
      </c>
      <c r="D3812" s="3"/>
      <c r="E3812" s="5">
        <v>0</v>
      </c>
      <c r="F3812" s="3" t="s">
        <v>9666</v>
      </c>
      <c r="G3812" s="3" t="s">
        <v>57</v>
      </c>
      <c r="H3812" s="4">
        <v>41000</v>
      </c>
      <c r="I3812" s="3" t="s">
        <v>98</v>
      </c>
      <c r="J3812" s="6">
        <v>8200</v>
      </c>
      <c r="K3812" s="3" t="s">
        <v>16267</v>
      </c>
      <c r="L3812" s="3"/>
      <c r="M3812" s="3"/>
    </row>
    <row r="3813" spans="1:13" s="1" customFormat="1" ht="14.9" customHeight="1" x14ac:dyDescent="0.2">
      <c r="A3813" s="3" t="s">
        <v>16</v>
      </c>
      <c r="B3813" s="3" t="s">
        <v>3557</v>
      </c>
      <c r="C3813" s="4">
        <v>36617</v>
      </c>
      <c r="D3813" s="3" t="s">
        <v>3558</v>
      </c>
      <c r="E3813" s="5">
        <v>39.200000000000003</v>
      </c>
      <c r="F3813" s="3" t="s">
        <v>3559</v>
      </c>
      <c r="G3813" s="3" t="s">
        <v>3560</v>
      </c>
      <c r="H3813" s="4">
        <v>36617</v>
      </c>
      <c r="I3813" s="3" t="s">
        <v>3561</v>
      </c>
      <c r="J3813" s="6">
        <v>500</v>
      </c>
      <c r="K3813" s="3" t="s">
        <v>16267</v>
      </c>
      <c r="L3813" s="3"/>
      <c r="M3813" s="3"/>
    </row>
    <row r="3814" spans="1:13" s="1" customFormat="1" ht="14.9" customHeight="1" x14ac:dyDescent="0.2">
      <c r="A3814" s="3" t="s">
        <v>16</v>
      </c>
      <c r="B3814" s="3" t="s">
        <v>2472</v>
      </c>
      <c r="C3814" s="4">
        <v>36617</v>
      </c>
      <c r="D3814" s="3" t="s">
        <v>2473</v>
      </c>
      <c r="E3814" s="5">
        <v>322.66000000000003</v>
      </c>
      <c r="F3814" s="3" t="s">
        <v>2474</v>
      </c>
      <c r="G3814" s="3" t="s">
        <v>2475</v>
      </c>
      <c r="H3814" s="4">
        <v>36617</v>
      </c>
      <c r="I3814" s="3" t="s">
        <v>2476</v>
      </c>
      <c r="J3814" s="6">
        <v>3650</v>
      </c>
      <c r="K3814" s="3"/>
      <c r="L3814" s="3"/>
      <c r="M3814" s="3"/>
    </row>
    <row r="3815" spans="1:13" s="1" customFormat="1" ht="14.9" customHeight="1" x14ac:dyDescent="0.2">
      <c r="A3815" s="3" t="s">
        <v>16</v>
      </c>
      <c r="B3815" s="3" t="s">
        <v>13814</v>
      </c>
      <c r="C3815" s="4">
        <v>36617</v>
      </c>
      <c r="D3815" s="3" t="s">
        <v>13815</v>
      </c>
      <c r="E3815" s="5">
        <v>595700</v>
      </c>
      <c r="F3815" s="3" t="s">
        <v>13816</v>
      </c>
      <c r="G3815" s="3" t="s">
        <v>13817</v>
      </c>
      <c r="H3815" s="4">
        <v>36617</v>
      </c>
      <c r="I3815" s="3" t="s">
        <v>4315</v>
      </c>
      <c r="J3815" s="6">
        <v>1150000</v>
      </c>
      <c r="K3815" s="3"/>
      <c r="L3815" s="3"/>
      <c r="M3815" s="3"/>
    </row>
    <row r="3816" spans="1:13" s="1" customFormat="1" ht="14.9" customHeight="1" x14ac:dyDescent="0.2">
      <c r="A3816" s="3" t="s">
        <v>16</v>
      </c>
      <c r="B3816" s="3" t="s">
        <v>14172</v>
      </c>
      <c r="C3816" s="4">
        <v>32964</v>
      </c>
      <c r="D3816" s="3" t="s">
        <v>14169</v>
      </c>
      <c r="E3816" s="5">
        <v>982.4</v>
      </c>
      <c r="F3816" s="3" t="s">
        <v>14173</v>
      </c>
      <c r="G3816" s="3" t="s">
        <v>14171</v>
      </c>
      <c r="H3816" s="4">
        <v>32964</v>
      </c>
      <c r="I3816" s="3" t="s">
        <v>2157</v>
      </c>
      <c r="J3816" s="6">
        <v>2650</v>
      </c>
      <c r="K3816" s="3" t="s">
        <v>16267</v>
      </c>
      <c r="L3816" s="3"/>
      <c r="M3816" s="3"/>
    </row>
    <row r="3817" spans="1:13" s="1" customFormat="1" ht="14.9" customHeight="1" x14ac:dyDescent="0.2">
      <c r="A3817" s="3" t="s">
        <v>16</v>
      </c>
      <c r="B3817" s="3" t="s">
        <v>10353</v>
      </c>
      <c r="C3817" s="4">
        <v>45991</v>
      </c>
      <c r="D3817" s="3"/>
      <c r="E3817" s="5">
        <v>1257.48</v>
      </c>
      <c r="F3817" s="3" t="s">
        <v>10354</v>
      </c>
      <c r="G3817" s="3" t="s">
        <v>10355</v>
      </c>
      <c r="H3817" s="4">
        <v>45991</v>
      </c>
      <c r="I3817" s="3" t="s">
        <v>33</v>
      </c>
      <c r="J3817" s="6">
        <v>3250</v>
      </c>
      <c r="K3817" s="3" t="s">
        <v>16267</v>
      </c>
      <c r="L3817" s="3" t="s">
        <v>16267</v>
      </c>
      <c r="M3817" s="3"/>
    </row>
    <row r="3818" spans="1:13" s="1" customFormat="1" ht="14.9" customHeight="1" x14ac:dyDescent="0.2">
      <c r="A3818" s="3" t="s">
        <v>16</v>
      </c>
      <c r="B3818" s="3" t="s">
        <v>10142</v>
      </c>
      <c r="C3818" s="4">
        <v>32964</v>
      </c>
      <c r="D3818" s="3"/>
      <c r="E3818" s="5">
        <v>0</v>
      </c>
      <c r="F3818" s="3" t="s">
        <v>10143</v>
      </c>
      <c r="G3818" s="3" t="s">
        <v>10144</v>
      </c>
      <c r="H3818" s="4">
        <v>32964</v>
      </c>
      <c r="I3818" s="3" t="s">
        <v>1719</v>
      </c>
      <c r="J3818" s="6">
        <v>9900</v>
      </c>
      <c r="K3818" s="3"/>
      <c r="L3818" s="3"/>
      <c r="M3818" s="3"/>
    </row>
    <row r="3819" spans="1:13" s="1" customFormat="1" ht="14.9" customHeight="1" x14ac:dyDescent="0.2">
      <c r="A3819" s="3" t="s">
        <v>16</v>
      </c>
      <c r="B3819" s="3" t="s">
        <v>6583</v>
      </c>
      <c r="C3819" s="4">
        <v>36529</v>
      </c>
      <c r="D3819" s="3"/>
      <c r="E3819" s="5">
        <v>2068.9299999999998</v>
      </c>
      <c r="F3819" s="3" t="s">
        <v>6584</v>
      </c>
      <c r="G3819" s="3" t="s">
        <v>57</v>
      </c>
      <c r="H3819" s="4">
        <v>46143</v>
      </c>
      <c r="I3819" s="3" t="s">
        <v>98</v>
      </c>
      <c r="J3819" s="6">
        <v>5100</v>
      </c>
      <c r="K3819" s="3"/>
      <c r="L3819" s="3"/>
      <c r="M3819" s="3"/>
    </row>
    <row r="3820" spans="1:13" s="1" customFormat="1" ht="14.9" customHeight="1" x14ac:dyDescent="0.2">
      <c r="A3820" s="3" t="s">
        <v>16</v>
      </c>
      <c r="B3820" s="3" t="s">
        <v>15821</v>
      </c>
      <c r="C3820" s="4">
        <v>32964</v>
      </c>
      <c r="D3820" s="3" t="s">
        <v>15802</v>
      </c>
      <c r="E3820" s="5">
        <v>2342.6</v>
      </c>
      <c r="F3820" s="3" t="s">
        <v>15822</v>
      </c>
      <c r="G3820" s="3" t="s">
        <v>15585</v>
      </c>
      <c r="H3820" s="4">
        <v>45776</v>
      </c>
      <c r="I3820" s="3" t="s">
        <v>98</v>
      </c>
      <c r="J3820" s="6">
        <v>5300</v>
      </c>
      <c r="K3820" s="3"/>
      <c r="L3820" s="3"/>
      <c r="M3820" s="3"/>
    </row>
    <row r="3821" spans="1:13" s="1" customFormat="1" ht="14.9" customHeight="1" x14ac:dyDescent="0.2">
      <c r="A3821" s="3" t="s">
        <v>16</v>
      </c>
      <c r="B3821" s="3" t="s">
        <v>10221</v>
      </c>
      <c r="C3821" s="4">
        <v>32964</v>
      </c>
      <c r="D3821" s="3"/>
      <c r="E3821" s="5">
        <v>0</v>
      </c>
      <c r="F3821" s="3" t="s">
        <v>10222</v>
      </c>
      <c r="G3821" s="3" t="s">
        <v>10223</v>
      </c>
      <c r="H3821" s="4">
        <v>43313</v>
      </c>
      <c r="I3821" s="3" t="s">
        <v>98</v>
      </c>
      <c r="J3821" s="6">
        <v>8300</v>
      </c>
      <c r="K3821" s="3" t="s">
        <v>16267</v>
      </c>
      <c r="L3821" s="3"/>
      <c r="M3821" s="3"/>
    </row>
    <row r="3822" spans="1:13" s="1" customFormat="1" ht="14.9" customHeight="1" x14ac:dyDescent="0.2">
      <c r="A3822" s="3" t="s">
        <v>16</v>
      </c>
      <c r="B3822" s="3" t="s">
        <v>13195</v>
      </c>
      <c r="C3822" s="4">
        <v>32964</v>
      </c>
      <c r="D3822" s="3" t="s">
        <v>13196</v>
      </c>
      <c r="E3822" s="5">
        <v>0</v>
      </c>
      <c r="F3822" s="3" t="s">
        <v>13197</v>
      </c>
      <c r="G3822" s="3" t="s">
        <v>13198</v>
      </c>
      <c r="H3822" s="4">
        <v>39996</v>
      </c>
      <c r="I3822" s="3" t="s">
        <v>98</v>
      </c>
      <c r="J3822" s="6">
        <v>9400</v>
      </c>
      <c r="K3822" s="3" t="s">
        <v>16267</v>
      </c>
      <c r="L3822" s="3"/>
      <c r="M3822" s="3"/>
    </row>
    <row r="3823" spans="1:13" s="1" customFormat="1" ht="14.9" customHeight="1" x14ac:dyDescent="0.2">
      <c r="A3823" s="3" t="s">
        <v>16</v>
      </c>
      <c r="B3823" s="3" t="s">
        <v>1925</v>
      </c>
      <c r="C3823" s="4">
        <v>32964</v>
      </c>
      <c r="D3823" s="3"/>
      <c r="E3823" s="5">
        <v>0</v>
      </c>
      <c r="F3823" s="3" t="s">
        <v>1926</v>
      </c>
      <c r="G3823" s="3" t="s">
        <v>1927</v>
      </c>
      <c r="H3823" s="4">
        <v>45324</v>
      </c>
      <c r="I3823" s="3" t="s">
        <v>704</v>
      </c>
      <c r="J3823" s="6">
        <v>11500</v>
      </c>
      <c r="K3823" s="3" t="s">
        <v>16267</v>
      </c>
      <c r="L3823" s="3"/>
      <c r="M3823" s="3"/>
    </row>
    <row r="3824" spans="1:13" s="1" customFormat="1" ht="14.9" customHeight="1" x14ac:dyDescent="0.2">
      <c r="A3824" s="3" t="s">
        <v>16</v>
      </c>
      <c r="B3824" s="3" t="s">
        <v>16041</v>
      </c>
      <c r="C3824" s="4">
        <v>32964</v>
      </c>
      <c r="D3824" s="3" t="s">
        <v>16042</v>
      </c>
      <c r="E3824" s="5">
        <v>0</v>
      </c>
      <c r="F3824" s="3" t="s">
        <v>16043</v>
      </c>
      <c r="G3824" s="3" t="s">
        <v>57</v>
      </c>
      <c r="H3824" s="4">
        <v>44774</v>
      </c>
      <c r="I3824" s="3" t="s">
        <v>98</v>
      </c>
      <c r="J3824" s="6">
        <v>5500</v>
      </c>
      <c r="K3824" s="3" t="s">
        <v>16267</v>
      </c>
      <c r="L3824" s="3"/>
      <c r="M3824" s="3"/>
    </row>
    <row r="3825" spans="1:13" s="1" customFormat="1" ht="14.9" customHeight="1" x14ac:dyDescent="0.2">
      <c r="A3825" s="3" t="s">
        <v>16</v>
      </c>
      <c r="B3825" s="3" t="s">
        <v>10322</v>
      </c>
      <c r="C3825" s="4">
        <v>32964</v>
      </c>
      <c r="D3825" s="3"/>
      <c r="E3825" s="5">
        <v>0</v>
      </c>
      <c r="F3825" s="3" t="s">
        <v>10323</v>
      </c>
      <c r="G3825" s="3" t="s">
        <v>57</v>
      </c>
      <c r="H3825" s="4">
        <v>40399</v>
      </c>
      <c r="I3825" s="3" t="s">
        <v>704</v>
      </c>
      <c r="J3825" s="6">
        <v>5700</v>
      </c>
      <c r="K3825" s="3" t="s">
        <v>16267</v>
      </c>
      <c r="L3825" s="3"/>
      <c r="M3825" s="3"/>
    </row>
    <row r="3826" spans="1:13" s="1" customFormat="1" ht="14.9" customHeight="1" x14ac:dyDescent="0.2">
      <c r="A3826" s="3" t="s">
        <v>16</v>
      </c>
      <c r="B3826" s="3" t="s">
        <v>13107</v>
      </c>
      <c r="C3826" s="4">
        <v>32964</v>
      </c>
      <c r="D3826" s="3" t="s">
        <v>13108</v>
      </c>
      <c r="E3826" s="5">
        <v>800</v>
      </c>
      <c r="F3826" s="3" t="s">
        <v>13109</v>
      </c>
      <c r="G3826" s="3" t="s">
        <v>13110</v>
      </c>
      <c r="H3826" s="4">
        <v>32964</v>
      </c>
      <c r="I3826" s="3" t="s">
        <v>13111</v>
      </c>
      <c r="J3826" s="6">
        <v>14250</v>
      </c>
      <c r="K3826" s="3" t="s">
        <v>16267</v>
      </c>
      <c r="L3826" s="3" t="s">
        <v>16267</v>
      </c>
      <c r="M3826" s="3"/>
    </row>
    <row r="3827" spans="1:13" s="1" customFormat="1" ht="14.9" customHeight="1" x14ac:dyDescent="0.2">
      <c r="A3827" s="3" t="s">
        <v>16</v>
      </c>
      <c r="B3827" s="3" t="s">
        <v>10768</v>
      </c>
      <c r="C3827" s="4">
        <v>32964</v>
      </c>
      <c r="D3827" s="3" t="s">
        <v>10769</v>
      </c>
      <c r="E3827" s="5">
        <v>0</v>
      </c>
      <c r="F3827" s="3" t="s">
        <v>10770</v>
      </c>
      <c r="G3827" s="3" t="s">
        <v>10771</v>
      </c>
      <c r="H3827" s="4">
        <v>44370</v>
      </c>
      <c r="I3827" s="3" t="s">
        <v>1350</v>
      </c>
      <c r="J3827" s="6">
        <v>5900</v>
      </c>
      <c r="K3827" s="3" t="s">
        <v>16267</v>
      </c>
      <c r="L3827" s="3"/>
      <c r="M3827" s="3"/>
    </row>
    <row r="3828" spans="1:13" s="1" customFormat="1" ht="14.9" customHeight="1" x14ac:dyDescent="0.2">
      <c r="A3828" s="3" t="s">
        <v>16</v>
      </c>
      <c r="B3828" s="3" t="s">
        <v>11423</v>
      </c>
      <c r="C3828" s="4">
        <v>45042</v>
      </c>
      <c r="D3828" s="3" t="s">
        <v>11420</v>
      </c>
      <c r="E3828" s="5">
        <v>27930</v>
      </c>
      <c r="F3828" s="3" t="s">
        <v>11424</v>
      </c>
      <c r="G3828" s="3" t="s">
        <v>11422</v>
      </c>
      <c r="H3828" s="4">
        <v>45042</v>
      </c>
      <c r="I3828" s="3" t="s">
        <v>27</v>
      </c>
      <c r="J3828" s="6">
        <v>57000</v>
      </c>
      <c r="K3828" s="3"/>
      <c r="L3828" s="3"/>
      <c r="M3828" s="3"/>
    </row>
    <row r="3829" spans="1:13" s="1" customFormat="1" ht="14.9" customHeight="1" x14ac:dyDescent="0.2">
      <c r="A3829" s="3" t="s">
        <v>16</v>
      </c>
      <c r="B3829" s="3" t="s">
        <v>13297</v>
      </c>
      <c r="C3829" s="4">
        <v>33695</v>
      </c>
      <c r="D3829" s="3" t="s">
        <v>13298</v>
      </c>
      <c r="E3829" s="5">
        <v>0</v>
      </c>
      <c r="F3829" s="3" t="s">
        <v>13299</v>
      </c>
      <c r="G3829" s="3" t="s">
        <v>13300</v>
      </c>
      <c r="H3829" s="4">
        <v>45321</v>
      </c>
      <c r="I3829" s="3" t="s">
        <v>174</v>
      </c>
      <c r="J3829" s="6">
        <v>1100</v>
      </c>
      <c r="K3829" s="3"/>
      <c r="L3829" s="3"/>
      <c r="M3829" s="3"/>
    </row>
    <row r="3830" spans="1:13" s="1" customFormat="1" ht="14.9" customHeight="1" x14ac:dyDescent="0.2">
      <c r="A3830" s="3" t="s">
        <v>16</v>
      </c>
      <c r="B3830" s="3" t="s">
        <v>13301</v>
      </c>
      <c r="C3830" s="4">
        <v>33695</v>
      </c>
      <c r="D3830" s="3" t="s">
        <v>13298</v>
      </c>
      <c r="E3830" s="5">
        <v>0</v>
      </c>
      <c r="F3830" s="3" t="s">
        <v>13302</v>
      </c>
      <c r="G3830" s="3" t="s">
        <v>13300</v>
      </c>
      <c r="H3830" s="4">
        <v>45321</v>
      </c>
      <c r="I3830" s="3" t="s">
        <v>174</v>
      </c>
      <c r="J3830" s="6">
        <v>1100</v>
      </c>
      <c r="K3830" s="3"/>
      <c r="L3830" s="3"/>
      <c r="M3830" s="3"/>
    </row>
    <row r="3831" spans="1:13" s="1" customFormat="1" ht="14.9" customHeight="1" x14ac:dyDescent="0.2">
      <c r="A3831" s="3" t="s">
        <v>16</v>
      </c>
      <c r="B3831" s="3" t="s">
        <v>13303</v>
      </c>
      <c r="C3831" s="4">
        <v>33695</v>
      </c>
      <c r="D3831" s="3" t="s">
        <v>13298</v>
      </c>
      <c r="E3831" s="5">
        <v>0</v>
      </c>
      <c r="F3831" s="3" t="s">
        <v>13304</v>
      </c>
      <c r="G3831" s="3" t="s">
        <v>13300</v>
      </c>
      <c r="H3831" s="4">
        <v>45321</v>
      </c>
      <c r="I3831" s="3" t="s">
        <v>174</v>
      </c>
      <c r="J3831" s="6">
        <v>1100</v>
      </c>
      <c r="K3831" s="3"/>
      <c r="L3831" s="3"/>
      <c r="M3831" s="3"/>
    </row>
    <row r="3832" spans="1:13" s="1" customFormat="1" ht="14.9" customHeight="1" x14ac:dyDescent="0.2">
      <c r="A3832" s="3" t="s">
        <v>16</v>
      </c>
      <c r="B3832" s="3" t="s">
        <v>11425</v>
      </c>
      <c r="C3832" s="4">
        <v>33695</v>
      </c>
      <c r="D3832" s="3" t="s">
        <v>11420</v>
      </c>
      <c r="E3832" s="5">
        <v>486.2</v>
      </c>
      <c r="F3832" s="3" t="s">
        <v>11426</v>
      </c>
      <c r="G3832" s="3" t="s">
        <v>11422</v>
      </c>
      <c r="H3832" s="4">
        <v>44828</v>
      </c>
      <c r="I3832" s="3" t="s">
        <v>174</v>
      </c>
      <c r="J3832" s="6">
        <v>1100</v>
      </c>
      <c r="K3832" s="3"/>
      <c r="L3832" s="3"/>
      <c r="M3832" s="3"/>
    </row>
    <row r="3833" spans="1:13" s="1" customFormat="1" ht="14.9" customHeight="1" x14ac:dyDescent="0.2">
      <c r="A3833" s="3" t="s">
        <v>16</v>
      </c>
      <c r="B3833" s="3" t="s">
        <v>4842</v>
      </c>
      <c r="C3833" s="4">
        <v>32964</v>
      </c>
      <c r="D3833" s="3" t="s">
        <v>4843</v>
      </c>
      <c r="E3833" s="5">
        <v>1458.6</v>
      </c>
      <c r="F3833" s="3" t="s">
        <v>4844</v>
      </c>
      <c r="G3833" s="3" t="s">
        <v>2647</v>
      </c>
      <c r="H3833" s="4">
        <v>39904</v>
      </c>
      <c r="I3833" s="3" t="s">
        <v>174</v>
      </c>
      <c r="J3833" s="6">
        <v>3300</v>
      </c>
      <c r="K3833" s="3"/>
      <c r="L3833" s="3"/>
      <c r="M3833" s="3"/>
    </row>
    <row r="3834" spans="1:13" s="1" customFormat="1" ht="14.9" customHeight="1" x14ac:dyDescent="0.2">
      <c r="A3834" s="3" t="s">
        <v>16</v>
      </c>
      <c r="B3834" s="3" t="s">
        <v>15637</v>
      </c>
      <c r="C3834" s="4">
        <v>32964</v>
      </c>
      <c r="D3834" s="3" t="s">
        <v>15583</v>
      </c>
      <c r="E3834" s="5">
        <v>2331.58</v>
      </c>
      <c r="F3834" s="3" t="s">
        <v>15638</v>
      </c>
      <c r="G3834" s="3" t="s">
        <v>15585</v>
      </c>
      <c r="H3834" s="4">
        <v>32964</v>
      </c>
      <c r="I3834" s="3" t="s">
        <v>1375</v>
      </c>
      <c r="J3834" s="6">
        <v>8900</v>
      </c>
      <c r="K3834" s="3"/>
      <c r="L3834" s="3"/>
      <c r="M3834" s="3"/>
    </row>
    <row r="3835" spans="1:13" s="1" customFormat="1" ht="14.9" customHeight="1" x14ac:dyDescent="0.2">
      <c r="A3835" s="3" t="s">
        <v>16</v>
      </c>
      <c r="B3835" s="3" t="s">
        <v>6383</v>
      </c>
      <c r="C3835" s="4">
        <v>34943</v>
      </c>
      <c r="D3835" s="3" t="s">
        <v>6384</v>
      </c>
      <c r="E3835" s="5">
        <v>0</v>
      </c>
      <c r="F3835" s="3" t="s">
        <v>6385</v>
      </c>
      <c r="G3835" s="3" t="s">
        <v>6386</v>
      </c>
      <c r="H3835" s="4">
        <v>34943</v>
      </c>
      <c r="I3835" s="3" t="s">
        <v>1350</v>
      </c>
      <c r="J3835" s="6">
        <v>12000</v>
      </c>
      <c r="K3835" s="3" t="s">
        <v>16267</v>
      </c>
      <c r="L3835" s="3"/>
      <c r="M3835" s="3"/>
    </row>
    <row r="3836" spans="1:13" s="1" customFormat="1" ht="14.9" customHeight="1" x14ac:dyDescent="0.2">
      <c r="A3836" s="3" t="s">
        <v>16</v>
      </c>
      <c r="B3836" s="3" t="s">
        <v>14312</v>
      </c>
      <c r="C3836" s="4">
        <v>39938</v>
      </c>
      <c r="D3836" s="3" t="s">
        <v>14313</v>
      </c>
      <c r="E3836" s="5">
        <v>0</v>
      </c>
      <c r="F3836" s="3" t="s">
        <v>14314</v>
      </c>
      <c r="G3836" s="3" t="s">
        <v>14315</v>
      </c>
      <c r="H3836" s="4">
        <v>39938</v>
      </c>
      <c r="I3836" s="3" t="s">
        <v>991</v>
      </c>
      <c r="J3836" s="6">
        <v>21000</v>
      </c>
      <c r="K3836" s="3"/>
      <c r="L3836" s="3"/>
      <c r="M3836" s="3"/>
    </row>
    <row r="3837" spans="1:13" s="1" customFormat="1" ht="14.9" customHeight="1" x14ac:dyDescent="0.2">
      <c r="A3837" s="3" t="s">
        <v>16</v>
      </c>
      <c r="B3837" s="3" t="s">
        <v>4682</v>
      </c>
      <c r="C3837" s="4">
        <v>44447</v>
      </c>
      <c r="D3837" s="3" t="s">
        <v>4575</v>
      </c>
      <c r="E3837" s="5">
        <v>11333.54</v>
      </c>
      <c r="F3837" s="3" t="s">
        <v>4683</v>
      </c>
      <c r="G3837" s="3" t="s">
        <v>4599</v>
      </c>
      <c r="H3837" s="4">
        <v>44447</v>
      </c>
      <c r="I3837" s="3" t="s">
        <v>1375</v>
      </c>
      <c r="J3837" s="6">
        <v>36250</v>
      </c>
      <c r="K3837" s="3"/>
      <c r="L3837" s="3"/>
      <c r="M3837" s="3"/>
    </row>
    <row r="3838" spans="1:13" s="1" customFormat="1" ht="14.9" customHeight="1" x14ac:dyDescent="0.2">
      <c r="A3838" s="3" t="s">
        <v>16</v>
      </c>
      <c r="B3838" s="3" t="s">
        <v>14052</v>
      </c>
      <c r="C3838" s="4">
        <v>43164</v>
      </c>
      <c r="D3838" s="3" t="s">
        <v>14053</v>
      </c>
      <c r="E3838" s="5">
        <v>1880</v>
      </c>
      <c r="F3838" s="3" t="s">
        <v>14054</v>
      </c>
      <c r="G3838" s="3" t="s">
        <v>57</v>
      </c>
      <c r="H3838" s="4">
        <v>43862</v>
      </c>
      <c r="I3838" s="3" t="s">
        <v>14055</v>
      </c>
      <c r="J3838" s="6">
        <v>20750</v>
      </c>
      <c r="K3838" s="3" t="s">
        <v>16267</v>
      </c>
      <c r="L3838" s="3" t="s">
        <v>16267</v>
      </c>
      <c r="M3838" s="3"/>
    </row>
    <row r="3839" spans="1:13" s="1" customFormat="1" ht="14.9" customHeight="1" x14ac:dyDescent="0.2">
      <c r="A3839" s="3" t="s">
        <v>16</v>
      </c>
      <c r="B3839" s="3" t="s">
        <v>11781</v>
      </c>
      <c r="C3839" s="4">
        <v>43164</v>
      </c>
      <c r="D3839" s="3" t="s">
        <v>11782</v>
      </c>
      <c r="E3839" s="5">
        <v>2652</v>
      </c>
      <c r="F3839" s="3" t="s">
        <v>11783</v>
      </c>
      <c r="G3839" s="3" t="s">
        <v>11784</v>
      </c>
      <c r="H3839" s="4">
        <v>45932</v>
      </c>
      <c r="I3839" s="3" t="s">
        <v>11785</v>
      </c>
      <c r="J3839" s="6">
        <v>30000</v>
      </c>
      <c r="K3839" s="3"/>
      <c r="L3839" s="3"/>
      <c r="M3839" s="3"/>
    </row>
    <row r="3840" spans="1:13" s="1" customFormat="1" ht="14.9" customHeight="1" x14ac:dyDescent="0.2">
      <c r="A3840" s="3" t="s">
        <v>16</v>
      </c>
      <c r="B3840" s="3" t="s">
        <v>5209</v>
      </c>
      <c r="C3840" s="4">
        <v>32964</v>
      </c>
      <c r="D3840" s="3" t="s">
        <v>5210</v>
      </c>
      <c r="E3840" s="5">
        <v>8177.36</v>
      </c>
      <c r="F3840" s="3" t="s">
        <v>5211</v>
      </c>
      <c r="G3840" s="3" t="s">
        <v>5212</v>
      </c>
      <c r="H3840" s="4">
        <v>41944</v>
      </c>
      <c r="I3840" s="3" t="s">
        <v>4255</v>
      </c>
      <c r="J3840" s="6">
        <v>27500</v>
      </c>
      <c r="K3840" s="3" t="s">
        <v>16267</v>
      </c>
      <c r="L3840" s="3" t="s">
        <v>16267</v>
      </c>
      <c r="M3840" s="3"/>
    </row>
    <row r="3841" spans="1:13" s="1" customFormat="1" ht="14.9" customHeight="1" x14ac:dyDescent="0.2">
      <c r="A3841" s="3" t="s">
        <v>16</v>
      </c>
      <c r="B3841" s="3" t="s">
        <v>14631</v>
      </c>
      <c r="C3841" s="4">
        <v>32964</v>
      </c>
      <c r="D3841" s="3" t="s">
        <v>14632</v>
      </c>
      <c r="E3841" s="5">
        <v>13593.48</v>
      </c>
      <c r="F3841" s="3" t="s">
        <v>14633</v>
      </c>
      <c r="G3841" s="3" t="s">
        <v>14634</v>
      </c>
      <c r="H3841" s="4">
        <v>46066</v>
      </c>
      <c r="I3841" s="3" t="s">
        <v>98</v>
      </c>
      <c r="J3841" s="6">
        <v>34000</v>
      </c>
      <c r="K3841" s="3" t="s">
        <v>16267</v>
      </c>
      <c r="L3841" s="3"/>
      <c r="M3841" s="3"/>
    </row>
    <row r="3842" spans="1:13" s="1" customFormat="1" ht="14.9" customHeight="1" x14ac:dyDescent="0.2">
      <c r="A3842" s="3" t="s">
        <v>16</v>
      </c>
      <c r="B3842" s="3" t="s">
        <v>2385</v>
      </c>
      <c r="C3842" s="4">
        <v>38621</v>
      </c>
      <c r="D3842" s="3" t="s">
        <v>2386</v>
      </c>
      <c r="E3842" s="5">
        <v>1880</v>
      </c>
      <c r="F3842" s="3" t="s">
        <v>2387</v>
      </c>
      <c r="G3842" s="3" t="s">
        <v>57</v>
      </c>
      <c r="H3842" s="4">
        <v>42398</v>
      </c>
      <c r="I3842" s="3" t="s">
        <v>2388</v>
      </c>
      <c r="J3842" s="6">
        <v>15500</v>
      </c>
      <c r="K3842" s="3" t="s">
        <v>16267</v>
      </c>
      <c r="L3842" s="3" t="s">
        <v>16267</v>
      </c>
      <c r="M3842" s="3"/>
    </row>
    <row r="3843" spans="1:13" s="1" customFormat="1" ht="14.9" customHeight="1" x14ac:dyDescent="0.2">
      <c r="A3843" s="3" t="s">
        <v>16</v>
      </c>
      <c r="B3843" s="3" t="s">
        <v>12626</v>
      </c>
      <c r="C3843" s="4">
        <v>32964</v>
      </c>
      <c r="D3843" s="3"/>
      <c r="E3843" s="5">
        <v>0</v>
      </c>
      <c r="F3843" s="3" t="s">
        <v>12627</v>
      </c>
      <c r="G3843" s="3" t="s">
        <v>57</v>
      </c>
      <c r="H3843" s="4">
        <v>44551</v>
      </c>
      <c r="I3843" s="3" t="s">
        <v>127</v>
      </c>
      <c r="J3843" s="6">
        <v>32000</v>
      </c>
      <c r="K3843" s="3"/>
      <c r="L3843" s="3"/>
      <c r="M3843" s="3"/>
    </row>
    <row r="3844" spans="1:13" s="1" customFormat="1" ht="14.9" customHeight="1" x14ac:dyDescent="0.2">
      <c r="A3844" s="3" t="s">
        <v>16</v>
      </c>
      <c r="B3844" s="3" t="s">
        <v>9235</v>
      </c>
      <c r="C3844" s="4">
        <v>45528</v>
      </c>
      <c r="D3844" s="3"/>
      <c r="E3844" s="5">
        <v>1060.8</v>
      </c>
      <c r="F3844" s="3" t="s">
        <v>9236</v>
      </c>
      <c r="G3844" s="3" t="s">
        <v>9237</v>
      </c>
      <c r="H3844" s="4">
        <v>45528</v>
      </c>
      <c r="I3844" s="3" t="s">
        <v>33</v>
      </c>
      <c r="J3844" s="6">
        <v>2400</v>
      </c>
      <c r="K3844" s="3"/>
      <c r="L3844" s="3"/>
      <c r="M3844" s="3"/>
    </row>
    <row r="3845" spans="1:13" s="1" customFormat="1" ht="14.9" customHeight="1" x14ac:dyDescent="0.2">
      <c r="A3845" s="3" t="s">
        <v>16</v>
      </c>
      <c r="B3845" s="3" t="s">
        <v>14380</v>
      </c>
      <c r="C3845" s="4">
        <v>32964</v>
      </c>
      <c r="D3845" s="3" t="s">
        <v>14381</v>
      </c>
      <c r="E3845" s="5">
        <v>3543.01</v>
      </c>
      <c r="F3845" s="3" t="s">
        <v>14382</v>
      </c>
      <c r="G3845" s="3" t="s">
        <v>14383</v>
      </c>
      <c r="H3845" s="4">
        <v>44931</v>
      </c>
      <c r="I3845" s="3" t="s">
        <v>218</v>
      </c>
      <c r="J3845" s="6">
        <v>38750</v>
      </c>
      <c r="K3845" s="3" t="s">
        <v>16267</v>
      </c>
      <c r="L3845" s="3" t="s">
        <v>16267</v>
      </c>
      <c r="M3845" s="3" t="s">
        <v>16267</v>
      </c>
    </row>
    <row r="3846" spans="1:13" s="1" customFormat="1" ht="14.9" customHeight="1" x14ac:dyDescent="0.2">
      <c r="A3846" s="3" t="s">
        <v>16</v>
      </c>
      <c r="B3846" s="3" t="s">
        <v>6919</v>
      </c>
      <c r="C3846" s="4">
        <v>32964</v>
      </c>
      <c r="D3846" s="3" t="s">
        <v>6920</v>
      </c>
      <c r="E3846" s="5">
        <v>0</v>
      </c>
      <c r="F3846" s="3" t="s">
        <v>6921</v>
      </c>
      <c r="G3846" s="3" t="s">
        <v>6922</v>
      </c>
      <c r="H3846" s="4">
        <v>45888</v>
      </c>
      <c r="I3846" s="3" t="s">
        <v>27</v>
      </c>
      <c r="J3846" s="6">
        <v>38750</v>
      </c>
      <c r="K3846" s="3"/>
      <c r="L3846" s="3"/>
      <c r="M3846" s="3"/>
    </row>
    <row r="3847" spans="1:13" s="1" customFormat="1" ht="14.9" customHeight="1" x14ac:dyDescent="0.2">
      <c r="A3847" s="3" t="s">
        <v>16</v>
      </c>
      <c r="B3847" s="3" t="s">
        <v>13224</v>
      </c>
      <c r="C3847" s="4">
        <v>33970</v>
      </c>
      <c r="D3847" s="3" t="s">
        <v>13222</v>
      </c>
      <c r="E3847" s="5">
        <v>77440</v>
      </c>
      <c r="F3847" s="3" t="s">
        <v>13225</v>
      </c>
      <c r="G3847" s="3" t="s">
        <v>977</v>
      </c>
      <c r="H3847" s="4">
        <v>33970</v>
      </c>
      <c r="I3847" s="3" t="s">
        <v>93</v>
      </c>
      <c r="J3847" s="6">
        <v>176000</v>
      </c>
      <c r="K3847" s="3" t="s">
        <v>16267</v>
      </c>
      <c r="L3847" s="3"/>
      <c r="M3847" s="3"/>
    </row>
    <row r="3848" spans="1:13" s="1" customFormat="1" ht="14.9" customHeight="1" x14ac:dyDescent="0.2">
      <c r="A3848" s="3" t="s">
        <v>16</v>
      </c>
      <c r="B3848" s="3" t="s">
        <v>7297</v>
      </c>
      <c r="C3848" s="4">
        <v>36039</v>
      </c>
      <c r="D3848" s="3" t="s">
        <v>7298</v>
      </c>
      <c r="E3848" s="5">
        <v>10166</v>
      </c>
      <c r="F3848" s="3" t="s">
        <v>7299</v>
      </c>
      <c r="G3848" s="3" t="s">
        <v>7300</v>
      </c>
      <c r="H3848" s="4">
        <v>45383</v>
      </c>
      <c r="I3848" s="3" t="s">
        <v>157</v>
      </c>
      <c r="J3848" s="6">
        <v>23000</v>
      </c>
      <c r="K3848" s="3"/>
      <c r="L3848" s="3"/>
      <c r="M3848" s="3"/>
    </row>
    <row r="3849" spans="1:13" s="1" customFormat="1" ht="14.9" customHeight="1" x14ac:dyDescent="0.2">
      <c r="A3849" s="3" t="s">
        <v>16</v>
      </c>
      <c r="B3849" s="3" t="s">
        <v>3769</v>
      </c>
      <c r="C3849" s="4">
        <v>36039</v>
      </c>
      <c r="D3849" s="3" t="s">
        <v>3770</v>
      </c>
      <c r="E3849" s="5">
        <v>24388.63</v>
      </c>
      <c r="F3849" s="3" t="s">
        <v>3771</v>
      </c>
      <c r="G3849" s="3" t="s">
        <v>57</v>
      </c>
      <c r="H3849" s="4">
        <v>44440</v>
      </c>
      <c r="I3849" s="3" t="s">
        <v>68</v>
      </c>
      <c r="J3849" s="6">
        <v>55000</v>
      </c>
      <c r="K3849" s="3"/>
      <c r="L3849" s="3"/>
      <c r="M3849" s="3"/>
    </row>
    <row r="3850" spans="1:13" s="1" customFormat="1" ht="14.9" customHeight="1" x14ac:dyDescent="0.2">
      <c r="A3850" s="3" t="s">
        <v>16</v>
      </c>
      <c r="B3850" s="3" t="s">
        <v>7301</v>
      </c>
      <c r="C3850" s="4">
        <v>36039</v>
      </c>
      <c r="D3850" s="3" t="s">
        <v>7298</v>
      </c>
      <c r="E3850" s="5">
        <v>33827.25</v>
      </c>
      <c r="F3850" s="3" t="s">
        <v>7302</v>
      </c>
      <c r="G3850" s="3" t="s">
        <v>7300</v>
      </c>
      <c r="H3850" s="4">
        <v>45385</v>
      </c>
      <c r="I3850" s="3" t="s">
        <v>68</v>
      </c>
      <c r="J3850" s="6">
        <v>70500</v>
      </c>
      <c r="K3850" s="3"/>
      <c r="L3850" s="3"/>
      <c r="M3850" s="3"/>
    </row>
    <row r="3851" spans="1:13" s="1" customFormat="1" ht="14.9" customHeight="1" x14ac:dyDescent="0.2">
      <c r="A3851" s="3" t="s">
        <v>16</v>
      </c>
      <c r="B3851" s="3" t="s">
        <v>7009</v>
      </c>
      <c r="C3851" s="4">
        <v>38443</v>
      </c>
      <c r="D3851" s="3" t="s">
        <v>7010</v>
      </c>
      <c r="E3851" s="5">
        <v>99440</v>
      </c>
      <c r="F3851" s="3" t="s">
        <v>7011</v>
      </c>
      <c r="G3851" s="3" t="s">
        <v>137</v>
      </c>
      <c r="H3851" s="4">
        <v>44287</v>
      </c>
      <c r="I3851" s="3" t="s">
        <v>961</v>
      </c>
      <c r="J3851" s="6">
        <v>226000</v>
      </c>
      <c r="K3851" s="3" t="s">
        <v>16267</v>
      </c>
      <c r="L3851" s="3"/>
      <c r="M3851" s="3"/>
    </row>
    <row r="3852" spans="1:13" s="1" customFormat="1" ht="14.9" customHeight="1" x14ac:dyDescent="0.2">
      <c r="A3852" s="3" t="s">
        <v>16</v>
      </c>
      <c r="B3852" s="3" t="s">
        <v>13717</v>
      </c>
      <c r="C3852" s="4">
        <v>39237</v>
      </c>
      <c r="D3852" s="3" t="s">
        <v>13718</v>
      </c>
      <c r="E3852" s="5">
        <v>102960</v>
      </c>
      <c r="F3852" s="3" t="s">
        <v>13719</v>
      </c>
      <c r="G3852" s="3" t="s">
        <v>13315</v>
      </c>
      <c r="H3852" s="4">
        <v>44085</v>
      </c>
      <c r="I3852" s="3" t="s">
        <v>961</v>
      </c>
      <c r="J3852" s="6">
        <v>234000</v>
      </c>
      <c r="K3852" s="3" t="s">
        <v>16267</v>
      </c>
      <c r="L3852" s="3"/>
      <c r="M3852" s="3"/>
    </row>
    <row r="3853" spans="1:13" s="1" customFormat="1" ht="14.9" customHeight="1" x14ac:dyDescent="0.2">
      <c r="A3853" s="3" t="s">
        <v>16</v>
      </c>
      <c r="B3853" s="3" t="s">
        <v>11307</v>
      </c>
      <c r="C3853" s="4">
        <v>39853</v>
      </c>
      <c r="D3853" s="3" t="s">
        <v>11308</v>
      </c>
      <c r="E3853" s="5">
        <v>24508.799999999999</v>
      </c>
      <c r="F3853" s="3" t="s">
        <v>11309</v>
      </c>
      <c r="G3853" s="3" t="s">
        <v>11310</v>
      </c>
      <c r="H3853" s="4">
        <v>41460</v>
      </c>
      <c r="I3853" s="3" t="s">
        <v>93</v>
      </c>
      <c r="J3853" s="6">
        <v>83500</v>
      </c>
      <c r="K3853" s="3" t="s">
        <v>16267</v>
      </c>
      <c r="L3853" s="3" t="s">
        <v>16267</v>
      </c>
      <c r="M3853" s="3"/>
    </row>
    <row r="3854" spans="1:13" s="1" customFormat="1" ht="14.9" customHeight="1" x14ac:dyDescent="0.2">
      <c r="A3854" s="3" t="s">
        <v>16</v>
      </c>
      <c r="B3854" s="3" t="s">
        <v>7759</v>
      </c>
      <c r="C3854" s="4">
        <v>32964</v>
      </c>
      <c r="D3854" s="3" t="s">
        <v>7756</v>
      </c>
      <c r="E3854" s="5">
        <v>67760</v>
      </c>
      <c r="F3854" s="3" t="s">
        <v>7760</v>
      </c>
      <c r="G3854" s="3" t="s">
        <v>7758</v>
      </c>
      <c r="H3854" s="4">
        <v>32964</v>
      </c>
      <c r="I3854" s="3" t="s">
        <v>2013</v>
      </c>
      <c r="J3854" s="6">
        <v>154000</v>
      </c>
      <c r="K3854" s="3" t="s">
        <v>16267</v>
      </c>
      <c r="L3854" s="3"/>
      <c r="M3854" s="3"/>
    </row>
    <row r="3855" spans="1:13" s="1" customFormat="1" ht="14.9" customHeight="1" x14ac:dyDescent="0.2">
      <c r="A3855" s="3" t="s">
        <v>16</v>
      </c>
      <c r="B3855" s="3" t="s">
        <v>15414</v>
      </c>
      <c r="C3855" s="4">
        <v>41988</v>
      </c>
      <c r="D3855" s="3" t="s">
        <v>15415</v>
      </c>
      <c r="E3855" s="5">
        <v>142857</v>
      </c>
      <c r="F3855" s="3" t="s">
        <v>15416</v>
      </c>
      <c r="G3855" s="3" t="s">
        <v>15417</v>
      </c>
      <c r="H3855" s="4">
        <v>41988</v>
      </c>
      <c r="I3855" s="3" t="s">
        <v>1657</v>
      </c>
      <c r="J3855" s="6">
        <v>565000</v>
      </c>
      <c r="K3855" s="3"/>
      <c r="L3855" s="3"/>
      <c r="M3855" s="3"/>
    </row>
    <row r="3856" spans="1:13" s="1" customFormat="1" ht="14.9" customHeight="1" x14ac:dyDescent="0.2">
      <c r="A3856" s="3" t="s">
        <v>16</v>
      </c>
      <c r="B3856" s="3" t="s">
        <v>8721</v>
      </c>
      <c r="C3856" s="4">
        <v>41183</v>
      </c>
      <c r="D3856" s="3"/>
      <c r="E3856" s="5">
        <v>0</v>
      </c>
      <c r="F3856" s="3" t="s">
        <v>8722</v>
      </c>
      <c r="G3856" s="3" t="s">
        <v>8723</v>
      </c>
      <c r="H3856" s="4">
        <v>41183</v>
      </c>
      <c r="I3856" s="3" t="s">
        <v>191</v>
      </c>
      <c r="J3856" s="6">
        <v>5000</v>
      </c>
      <c r="K3856" s="3"/>
      <c r="L3856" s="3"/>
      <c r="M3856" s="3"/>
    </row>
    <row r="3857" spans="1:13" s="1" customFormat="1" ht="14.9" customHeight="1" x14ac:dyDescent="0.2">
      <c r="A3857" s="3" t="s">
        <v>16</v>
      </c>
      <c r="B3857" s="3" t="s">
        <v>12676</v>
      </c>
      <c r="C3857" s="4">
        <v>35217</v>
      </c>
      <c r="D3857" s="3" t="s">
        <v>12677</v>
      </c>
      <c r="E3857" s="5">
        <v>9004.02</v>
      </c>
      <c r="F3857" s="3" t="s">
        <v>12678</v>
      </c>
      <c r="G3857" s="3" t="s">
        <v>57</v>
      </c>
      <c r="H3857" s="4">
        <v>40940</v>
      </c>
      <c r="I3857" s="3" t="s">
        <v>157</v>
      </c>
      <c r="J3857" s="6">
        <v>23000</v>
      </c>
      <c r="K3857" s="3"/>
      <c r="L3857" s="3" t="s">
        <v>16267</v>
      </c>
      <c r="M3857" s="3"/>
    </row>
    <row r="3858" spans="1:13" s="1" customFormat="1" ht="14.9" customHeight="1" x14ac:dyDescent="0.2">
      <c r="A3858" s="3" t="s">
        <v>16</v>
      </c>
      <c r="B3858" s="3" t="s">
        <v>7899</v>
      </c>
      <c r="C3858" s="4">
        <v>35186</v>
      </c>
      <c r="D3858" s="3"/>
      <c r="E3858" s="5">
        <v>11534.39</v>
      </c>
      <c r="F3858" s="3" t="s">
        <v>7900</v>
      </c>
      <c r="G3858" s="3" t="s">
        <v>57</v>
      </c>
      <c r="H3858" s="4">
        <v>35186</v>
      </c>
      <c r="I3858" s="3" t="s">
        <v>68</v>
      </c>
      <c r="J3858" s="6">
        <v>43500</v>
      </c>
      <c r="K3858" s="3" t="s">
        <v>16267</v>
      </c>
      <c r="L3858" s="3" t="s">
        <v>16267</v>
      </c>
      <c r="M3858" s="3"/>
    </row>
    <row r="3859" spans="1:13" s="1" customFormat="1" ht="14.9" customHeight="1" x14ac:dyDescent="0.2">
      <c r="A3859" s="3" t="s">
        <v>16</v>
      </c>
      <c r="B3859" s="3" t="s">
        <v>9679</v>
      </c>
      <c r="C3859" s="4">
        <v>41319</v>
      </c>
      <c r="D3859" s="3"/>
      <c r="E3859" s="5">
        <v>414.79</v>
      </c>
      <c r="F3859" s="3" t="s">
        <v>9680</v>
      </c>
      <c r="G3859" s="3" t="s">
        <v>9681</v>
      </c>
      <c r="H3859" s="4">
        <v>45413</v>
      </c>
      <c r="I3859" s="3" t="s">
        <v>68</v>
      </c>
      <c r="J3859" s="6">
        <v>12250</v>
      </c>
      <c r="K3859" s="3"/>
      <c r="L3859" s="3"/>
      <c r="M3859" s="3"/>
    </row>
    <row r="3860" spans="1:13" s="1" customFormat="1" ht="14.9" customHeight="1" x14ac:dyDescent="0.2">
      <c r="A3860" s="3" t="s">
        <v>16</v>
      </c>
      <c r="B3860" s="3" t="s">
        <v>3733</v>
      </c>
      <c r="C3860" s="4">
        <v>38036</v>
      </c>
      <c r="D3860" s="3" t="s">
        <v>3734</v>
      </c>
      <c r="E3860" s="5">
        <v>20221.5</v>
      </c>
      <c r="F3860" s="3" t="s">
        <v>3735</v>
      </c>
      <c r="G3860" s="3" t="s">
        <v>57</v>
      </c>
      <c r="H3860" s="4">
        <v>44999</v>
      </c>
      <c r="I3860" s="3" t="s">
        <v>961</v>
      </c>
      <c r="J3860" s="6">
        <v>45750</v>
      </c>
      <c r="K3860" s="3"/>
      <c r="L3860" s="3"/>
      <c r="M3860" s="3"/>
    </row>
    <row r="3861" spans="1:13" s="1" customFormat="1" ht="14.9" customHeight="1" x14ac:dyDescent="0.2">
      <c r="A3861" s="3" t="s">
        <v>16</v>
      </c>
      <c r="B3861" s="3" t="s">
        <v>3736</v>
      </c>
      <c r="C3861" s="4">
        <v>38036</v>
      </c>
      <c r="D3861" s="3" t="s">
        <v>3734</v>
      </c>
      <c r="E3861" s="5">
        <v>6630</v>
      </c>
      <c r="F3861" s="3" t="s">
        <v>3737</v>
      </c>
      <c r="G3861" s="3" t="s">
        <v>57</v>
      </c>
      <c r="H3861" s="4">
        <v>44999</v>
      </c>
      <c r="I3861" s="3" t="s">
        <v>27</v>
      </c>
      <c r="J3861" s="6">
        <v>15000</v>
      </c>
      <c r="K3861" s="3"/>
      <c r="L3861" s="3"/>
      <c r="M3861" s="3"/>
    </row>
    <row r="3862" spans="1:13" s="1" customFormat="1" ht="14.9" customHeight="1" x14ac:dyDescent="0.2">
      <c r="A3862" s="3" t="s">
        <v>16</v>
      </c>
      <c r="B3862" s="3" t="s">
        <v>1288</v>
      </c>
      <c r="C3862" s="4">
        <v>41395</v>
      </c>
      <c r="D3862" s="3"/>
      <c r="E3862" s="5">
        <v>0</v>
      </c>
      <c r="F3862" s="3" t="s">
        <v>1289</v>
      </c>
      <c r="G3862" s="3" t="s">
        <v>1290</v>
      </c>
      <c r="H3862" s="4">
        <v>44691</v>
      </c>
      <c r="I3862" s="3" t="s">
        <v>27</v>
      </c>
      <c r="J3862" s="6">
        <v>4900</v>
      </c>
      <c r="K3862" s="3"/>
      <c r="L3862" s="3"/>
      <c r="M3862" s="3"/>
    </row>
    <row r="3863" spans="1:13" s="1" customFormat="1" ht="14.9" customHeight="1" x14ac:dyDescent="0.2">
      <c r="A3863" s="3" t="s">
        <v>16</v>
      </c>
      <c r="B3863" s="3" t="s">
        <v>13640</v>
      </c>
      <c r="C3863" s="4">
        <v>41548</v>
      </c>
      <c r="D3863" s="3" t="s">
        <v>13641</v>
      </c>
      <c r="E3863" s="5">
        <v>628.74</v>
      </c>
      <c r="F3863" s="3" t="s">
        <v>13642</v>
      </c>
      <c r="G3863" s="3" t="s">
        <v>5270</v>
      </c>
      <c r="H3863" s="4">
        <v>45658</v>
      </c>
      <c r="I3863" s="3" t="s">
        <v>157</v>
      </c>
      <c r="J3863" s="6">
        <v>1575</v>
      </c>
      <c r="K3863" s="3"/>
      <c r="L3863" s="3"/>
      <c r="M3863" s="3"/>
    </row>
    <row r="3864" spans="1:13" s="1" customFormat="1" ht="14.9" customHeight="1" x14ac:dyDescent="0.2">
      <c r="A3864" s="3" t="s">
        <v>16</v>
      </c>
      <c r="B3864" s="3" t="s">
        <v>14818</v>
      </c>
      <c r="C3864" s="4">
        <v>44075</v>
      </c>
      <c r="D3864" s="3" t="s">
        <v>14819</v>
      </c>
      <c r="E3864" s="5">
        <v>0</v>
      </c>
      <c r="F3864" s="3" t="s">
        <v>14820</v>
      </c>
      <c r="G3864" s="3" t="s">
        <v>57</v>
      </c>
      <c r="H3864" s="4">
        <v>44105</v>
      </c>
      <c r="I3864" s="3" t="s">
        <v>68</v>
      </c>
      <c r="J3864" s="6">
        <v>4500</v>
      </c>
      <c r="K3864" s="3"/>
      <c r="L3864" s="3"/>
      <c r="M3864" s="3"/>
    </row>
    <row r="3865" spans="1:13" s="1" customFormat="1" ht="14.9" customHeight="1" x14ac:dyDescent="0.2">
      <c r="A3865" s="3" t="s">
        <v>16</v>
      </c>
      <c r="B3865" s="3" t="s">
        <v>1805</v>
      </c>
      <c r="C3865" s="4">
        <v>44075</v>
      </c>
      <c r="D3865" s="3" t="s">
        <v>1806</v>
      </c>
      <c r="E3865" s="5">
        <v>0</v>
      </c>
      <c r="F3865" s="3" t="s">
        <v>1807</v>
      </c>
      <c r="G3865" s="3" t="s">
        <v>1808</v>
      </c>
      <c r="H3865" s="4">
        <v>44075</v>
      </c>
      <c r="I3865" s="3" t="s">
        <v>1809</v>
      </c>
      <c r="J3865" s="6">
        <v>9700</v>
      </c>
      <c r="K3865" s="3"/>
      <c r="L3865" s="3"/>
      <c r="M3865" s="3"/>
    </row>
    <row r="3866" spans="1:13" s="1" customFormat="1" ht="14.9" customHeight="1" x14ac:dyDescent="0.2">
      <c r="A3866" s="3" t="s">
        <v>16</v>
      </c>
      <c r="B3866" s="3" t="s">
        <v>11251</v>
      </c>
      <c r="C3866" s="4">
        <v>41548</v>
      </c>
      <c r="D3866" s="3" t="s">
        <v>11252</v>
      </c>
      <c r="E3866" s="5">
        <v>0</v>
      </c>
      <c r="F3866" s="3" t="s">
        <v>11253</v>
      </c>
      <c r="G3866" s="3" t="s">
        <v>11254</v>
      </c>
      <c r="H3866" s="4">
        <v>45698</v>
      </c>
      <c r="I3866" s="3" t="s">
        <v>157</v>
      </c>
      <c r="J3866" s="6">
        <v>3650</v>
      </c>
      <c r="K3866" s="3"/>
      <c r="L3866" s="3"/>
      <c r="M3866" s="3"/>
    </row>
    <row r="3867" spans="1:13" s="1" customFormat="1" ht="14.9" customHeight="1" x14ac:dyDescent="0.2">
      <c r="A3867" s="3" t="s">
        <v>16</v>
      </c>
      <c r="B3867" s="3" t="s">
        <v>4455</v>
      </c>
      <c r="C3867" s="4">
        <v>41183</v>
      </c>
      <c r="D3867" s="3" t="s">
        <v>4456</v>
      </c>
      <c r="E3867" s="5">
        <v>1270.57</v>
      </c>
      <c r="F3867" s="3" t="s">
        <v>4457</v>
      </c>
      <c r="G3867" s="3" t="s">
        <v>57</v>
      </c>
      <c r="H3867" s="4">
        <v>45536</v>
      </c>
      <c r="I3867" s="3" t="s">
        <v>68</v>
      </c>
      <c r="J3867" s="6">
        <v>3150</v>
      </c>
      <c r="K3867" s="3"/>
      <c r="L3867" s="3"/>
      <c r="M3867" s="3"/>
    </row>
    <row r="3868" spans="1:13" s="1" customFormat="1" ht="14.9" customHeight="1" x14ac:dyDescent="0.2">
      <c r="A3868" s="3" t="s">
        <v>16</v>
      </c>
      <c r="B3868" s="3" t="s">
        <v>13643</v>
      </c>
      <c r="C3868" s="4">
        <v>41548</v>
      </c>
      <c r="D3868" s="3" t="s">
        <v>13641</v>
      </c>
      <c r="E3868" s="5">
        <v>2254.1999999999998</v>
      </c>
      <c r="F3868" s="3" t="s">
        <v>13644</v>
      </c>
      <c r="G3868" s="3" t="s">
        <v>5270</v>
      </c>
      <c r="H3868" s="4">
        <v>45658</v>
      </c>
      <c r="I3868" s="3" t="s">
        <v>27</v>
      </c>
      <c r="J3868" s="6">
        <v>5100</v>
      </c>
      <c r="K3868" s="3"/>
      <c r="L3868" s="3"/>
      <c r="M3868" s="3"/>
    </row>
    <row r="3869" spans="1:13" s="1" customFormat="1" ht="14.9" customHeight="1" x14ac:dyDescent="0.2">
      <c r="A3869" s="3" t="s">
        <v>16</v>
      </c>
      <c r="B3869" s="3" t="s">
        <v>14815</v>
      </c>
      <c r="C3869" s="4">
        <v>42080</v>
      </c>
      <c r="D3869" s="3" t="s">
        <v>14816</v>
      </c>
      <c r="E3869" s="5">
        <v>0</v>
      </c>
      <c r="F3869" s="3" t="s">
        <v>14817</v>
      </c>
      <c r="G3869" s="3" t="s">
        <v>57</v>
      </c>
      <c r="H3869" s="4">
        <v>42553</v>
      </c>
      <c r="I3869" s="3" t="s">
        <v>530</v>
      </c>
      <c r="J3869" s="6">
        <v>5300</v>
      </c>
      <c r="K3869" s="3"/>
      <c r="L3869" s="3"/>
      <c r="M3869" s="3"/>
    </row>
    <row r="3870" spans="1:13" s="1" customFormat="1" ht="14.9" customHeight="1" x14ac:dyDescent="0.2">
      <c r="A3870" s="3" t="s">
        <v>16</v>
      </c>
      <c r="B3870" s="3" t="s">
        <v>10315</v>
      </c>
      <c r="C3870" s="4">
        <v>42080</v>
      </c>
      <c r="D3870" s="3"/>
      <c r="E3870" s="5">
        <v>0</v>
      </c>
      <c r="F3870" s="3" t="s">
        <v>10316</v>
      </c>
      <c r="G3870" s="3" t="s">
        <v>57</v>
      </c>
      <c r="H3870" s="4">
        <v>42826</v>
      </c>
      <c r="I3870" s="3" t="s">
        <v>27</v>
      </c>
      <c r="J3870" s="6">
        <v>4400</v>
      </c>
      <c r="K3870" s="3"/>
      <c r="L3870" s="3"/>
      <c r="M3870" s="3"/>
    </row>
    <row r="3871" spans="1:13" s="1" customFormat="1" ht="14.9" customHeight="1" x14ac:dyDescent="0.2">
      <c r="A3871" s="3" t="s">
        <v>16</v>
      </c>
      <c r="B3871" s="3" t="s">
        <v>12420</v>
      </c>
      <c r="C3871" s="4">
        <v>43891</v>
      </c>
      <c r="D3871" s="3" t="s">
        <v>12421</v>
      </c>
      <c r="E3871" s="5">
        <v>0</v>
      </c>
      <c r="F3871" s="3" t="s">
        <v>12422</v>
      </c>
      <c r="G3871" s="3" t="s">
        <v>12423</v>
      </c>
      <c r="H3871" s="4">
        <v>45748</v>
      </c>
      <c r="I3871" s="3" t="s">
        <v>157</v>
      </c>
      <c r="J3871" s="6">
        <v>2800</v>
      </c>
      <c r="K3871" s="3"/>
      <c r="L3871" s="3"/>
      <c r="M3871" s="3"/>
    </row>
    <row r="3872" spans="1:13" s="1" customFormat="1" ht="14.9" customHeight="1" x14ac:dyDescent="0.2">
      <c r="A3872" s="3" t="s">
        <v>16</v>
      </c>
      <c r="B3872" s="3" t="s">
        <v>5267</v>
      </c>
      <c r="C3872" s="4">
        <v>43891</v>
      </c>
      <c r="D3872" s="3" t="s">
        <v>5268</v>
      </c>
      <c r="E3872" s="5">
        <v>0</v>
      </c>
      <c r="F3872" s="3" t="s">
        <v>5269</v>
      </c>
      <c r="G3872" s="3" t="s">
        <v>5270</v>
      </c>
      <c r="H3872" s="4">
        <v>45658</v>
      </c>
      <c r="I3872" s="3" t="s">
        <v>157</v>
      </c>
      <c r="J3872" s="6">
        <v>4550</v>
      </c>
      <c r="K3872" s="3"/>
      <c r="L3872" s="3"/>
      <c r="M3872" s="3"/>
    </row>
    <row r="3873" spans="1:13" s="1" customFormat="1" ht="14.9" customHeight="1" x14ac:dyDescent="0.2">
      <c r="A3873" s="3" t="s">
        <v>16</v>
      </c>
      <c r="B3873" s="3" t="s">
        <v>2796</v>
      </c>
      <c r="C3873" s="4">
        <v>37176</v>
      </c>
      <c r="D3873" s="3" t="s">
        <v>2793</v>
      </c>
      <c r="E3873" s="5">
        <v>47775</v>
      </c>
      <c r="F3873" s="3" t="s">
        <v>2797</v>
      </c>
      <c r="G3873" s="3" t="s">
        <v>2795</v>
      </c>
      <c r="H3873" s="4">
        <v>38783</v>
      </c>
      <c r="I3873" s="3" t="s">
        <v>2022</v>
      </c>
      <c r="J3873" s="6">
        <v>97500</v>
      </c>
      <c r="K3873" s="3"/>
      <c r="L3873" s="3"/>
      <c r="M3873" s="3"/>
    </row>
    <row r="3874" spans="1:13" s="1" customFormat="1" ht="14.9" customHeight="1" x14ac:dyDescent="0.2">
      <c r="A3874" s="3" t="s">
        <v>16</v>
      </c>
      <c r="B3874" s="3" t="s">
        <v>15111</v>
      </c>
      <c r="C3874" s="4">
        <v>38555</v>
      </c>
      <c r="D3874" s="3" t="s">
        <v>15112</v>
      </c>
      <c r="E3874" s="5">
        <v>2607.8000000000002</v>
      </c>
      <c r="F3874" s="3" t="s">
        <v>15113</v>
      </c>
      <c r="G3874" s="3" t="s">
        <v>13656</v>
      </c>
      <c r="H3874" s="4">
        <v>38555</v>
      </c>
      <c r="I3874" s="3" t="s">
        <v>391</v>
      </c>
      <c r="J3874" s="6">
        <v>5900</v>
      </c>
      <c r="K3874" s="3"/>
      <c r="L3874" s="3"/>
      <c r="M3874" s="3"/>
    </row>
    <row r="3875" spans="1:13" s="1" customFormat="1" ht="14.9" customHeight="1" x14ac:dyDescent="0.2">
      <c r="A3875" s="3" t="s">
        <v>16</v>
      </c>
      <c r="B3875" s="3" t="s">
        <v>15468</v>
      </c>
      <c r="C3875" s="4">
        <v>32964</v>
      </c>
      <c r="D3875" s="3" t="s">
        <v>15469</v>
      </c>
      <c r="E3875" s="5">
        <v>108680</v>
      </c>
      <c r="F3875" s="3" t="s">
        <v>15470</v>
      </c>
      <c r="G3875" s="3" t="s">
        <v>2975</v>
      </c>
      <c r="H3875" s="4">
        <v>42069</v>
      </c>
      <c r="I3875" s="3" t="s">
        <v>2013</v>
      </c>
      <c r="J3875" s="6">
        <v>247000</v>
      </c>
      <c r="K3875" s="3" t="s">
        <v>16267</v>
      </c>
      <c r="L3875" s="3"/>
      <c r="M3875" s="3"/>
    </row>
    <row r="3876" spans="1:13" s="1" customFormat="1" ht="14.9" customHeight="1" x14ac:dyDescent="0.2">
      <c r="A3876" s="3" t="s">
        <v>16</v>
      </c>
      <c r="B3876" s="3" t="s">
        <v>2033</v>
      </c>
      <c r="C3876" s="4">
        <v>32964</v>
      </c>
      <c r="D3876" s="3" t="s">
        <v>2034</v>
      </c>
      <c r="E3876" s="5">
        <v>18564</v>
      </c>
      <c r="F3876" s="3" t="s">
        <v>2035</v>
      </c>
      <c r="G3876" s="3" t="s">
        <v>2036</v>
      </c>
      <c r="H3876" s="4">
        <v>32964</v>
      </c>
      <c r="I3876" s="3" t="s">
        <v>2037</v>
      </c>
      <c r="J3876" s="6">
        <v>42000</v>
      </c>
      <c r="K3876" s="3"/>
      <c r="L3876" s="3"/>
      <c r="M3876" s="3"/>
    </row>
    <row r="3877" spans="1:13" s="1" customFormat="1" ht="14.9" customHeight="1" x14ac:dyDescent="0.2">
      <c r="A3877" s="3" t="s">
        <v>16</v>
      </c>
      <c r="B3877" s="3" t="s">
        <v>5280</v>
      </c>
      <c r="C3877" s="4">
        <v>37237</v>
      </c>
      <c r="D3877" s="3" t="s">
        <v>5281</v>
      </c>
      <c r="E3877" s="5">
        <v>17387.66</v>
      </c>
      <c r="F3877" s="3" t="s">
        <v>5282</v>
      </c>
      <c r="G3877" s="3" t="s">
        <v>57</v>
      </c>
      <c r="H3877" s="4">
        <v>45428</v>
      </c>
      <c r="I3877" s="3" t="s">
        <v>5283</v>
      </c>
      <c r="J3877" s="6">
        <v>57000</v>
      </c>
      <c r="K3877" s="3" t="s">
        <v>16267</v>
      </c>
      <c r="L3877" s="3" t="s">
        <v>16267</v>
      </c>
      <c r="M3877" s="3"/>
    </row>
    <row r="3878" spans="1:13" s="1" customFormat="1" ht="14.9" customHeight="1" x14ac:dyDescent="0.2">
      <c r="A3878" s="3" t="s">
        <v>16</v>
      </c>
      <c r="B3878" s="3" t="s">
        <v>16098</v>
      </c>
      <c r="C3878" s="4">
        <v>37237</v>
      </c>
      <c r="D3878" s="3" t="s">
        <v>16099</v>
      </c>
      <c r="E3878" s="5">
        <v>19890</v>
      </c>
      <c r="F3878" s="3" t="s">
        <v>16100</v>
      </c>
      <c r="G3878" s="3" t="s">
        <v>1002</v>
      </c>
      <c r="H3878" s="4">
        <v>44779</v>
      </c>
      <c r="I3878" s="3" t="s">
        <v>5283</v>
      </c>
      <c r="J3878" s="6">
        <v>45000</v>
      </c>
      <c r="K3878" s="3"/>
      <c r="L3878" s="3"/>
      <c r="M3878" s="3"/>
    </row>
    <row r="3879" spans="1:13" s="1" customFormat="1" ht="14.9" customHeight="1" x14ac:dyDescent="0.2">
      <c r="A3879" s="3" t="s">
        <v>16</v>
      </c>
      <c r="B3879" s="3" t="s">
        <v>7210</v>
      </c>
      <c r="C3879" s="4">
        <v>37237</v>
      </c>
      <c r="D3879" s="3" t="s">
        <v>7211</v>
      </c>
      <c r="E3879" s="5">
        <v>17640</v>
      </c>
      <c r="F3879" s="3" t="s">
        <v>7212</v>
      </c>
      <c r="G3879" s="3" t="s">
        <v>7213</v>
      </c>
      <c r="H3879" s="4">
        <v>38473</v>
      </c>
      <c r="I3879" s="3" t="s">
        <v>1129</v>
      </c>
      <c r="J3879" s="6">
        <v>45000</v>
      </c>
      <c r="K3879" s="3" t="s">
        <v>16267</v>
      </c>
      <c r="L3879" s="3"/>
      <c r="M3879" s="3"/>
    </row>
    <row r="3880" spans="1:13" s="1" customFormat="1" ht="14.9" customHeight="1" x14ac:dyDescent="0.2">
      <c r="A3880" s="3" t="s">
        <v>16</v>
      </c>
      <c r="B3880" s="3" t="s">
        <v>3667</v>
      </c>
      <c r="C3880" s="4">
        <v>37237</v>
      </c>
      <c r="D3880" s="3" t="s">
        <v>3668</v>
      </c>
      <c r="E3880" s="5">
        <v>19890</v>
      </c>
      <c r="F3880" s="3" t="s">
        <v>3669</v>
      </c>
      <c r="G3880" s="3" t="s">
        <v>1002</v>
      </c>
      <c r="H3880" s="4">
        <v>45658</v>
      </c>
      <c r="I3880" s="3" t="s">
        <v>1129</v>
      </c>
      <c r="J3880" s="6">
        <v>45000</v>
      </c>
      <c r="K3880" s="3"/>
      <c r="L3880" s="3"/>
      <c r="M3880" s="3"/>
    </row>
    <row r="3881" spans="1:13" s="1" customFormat="1" ht="14.9" customHeight="1" x14ac:dyDescent="0.2">
      <c r="A3881" s="3" t="s">
        <v>16</v>
      </c>
      <c r="B3881" s="3" t="s">
        <v>5157</v>
      </c>
      <c r="C3881" s="4">
        <v>37237</v>
      </c>
      <c r="D3881" s="3" t="s">
        <v>5158</v>
      </c>
      <c r="E3881" s="5">
        <v>20663.5</v>
      </c>
      <c r="F3881" s="3" t="s">
        <v>5159</v>
      </c>
      <c r="G3881" s="3" t="s">
        <v>5160</v>
      </c>
      <c r="H3881" s="4">
        <v>43556</v>
      </c>
      <c r="I3881" s="3" t="s">
        <v>93</v>
      </c>
      <c r="J3881" s="6">
        <v>46750</v>
      </c>
      <c r="K3881" s="3"/>
      <c r="L3881" s="3"/>
      <c r="M3881" s="3"/>
    </row>
    <row r="3882" spans="1:13" s="1" customFormat="1" ht="14.9" customHeight="1" x14ac:dyDescent="0.2">
      <c r="A3882" s="3" t="s">
        <v>16</v>
      </c>
      <c r="B3882" s="3" t="s">
        <v>2298</v>
      </c>
      <c r="C3882" s="4">
        <v>37237</v>
      </c>
      <c r="D3882" s="3" t="s">
        <v>2299</v>
      </c>
      <c r="E3882" s="5">
        <v>17640</v>
      </c>
      <c r="F3882" s="3" t="s">
        <v>2300</v>
      </c>
      <c r="G3882" s="3" t="s">
        <v>2301</v>
      </c>
      <c r="H3882" s="4">
        <v>37392</v>
      </c>
      <c r="I3882" s="3" t="s">
        <v>1129</v>
      </c>
      <c r="J3882" s="6">
        <v>45000</v>
      </c>
      <c r="K3882" s="3" t="s">
        <v>16267</v>
      </c>
      <c r="L3882" s="3"/>
      <c r="M3882" s="3"/>
    </row>
    <row r="3883" spans="1:13" s="1" customFormat="1" ht="14.9" customHeight="1" x14ac:dyDescent="0.2">
      <c r="A3883" s="3" t="s">
        <v>16</v>
      </c>
      <c r="B3883" s="3" t="s">
        <v>2745</v>
      </c>
      <c r="C3883" s="4">
        <v>37237</v>
      </c>
      <c r="D3883" s="3" t="s">
        <v>2746</v>
      </c>
      <c r="E3883" s="5">
        <v>35640</v>
      </c>
      <c r="F3883" s="3" t="s">
        <v>2747</v>
      </c>
      <c r="G3883" s="3" t="s">
        <v>2748</v>
      </c>
      <c r="H3883" s="4">
        <v>44240</v>
      </c>
      <c r="I3883" s="3" t="s">
        <v>93</v>
      </c>
      <c r="J3883" s="6">
        <v>81000</v>
      </c>
      <c r="K3883" s="3" t="s">
        <v>16267</v>
      </c>
      <c r="L3883" s="3"/>
      <c r="M3883" s="3"/>
    </row>
    <row r="3884" spans="1:13" s="1" customFormat="1" ht="14.9" customHeight="1" x14ac:dyDescent="0.2">
      <c r="A3884" s="3" t="s">
        <v>16</v>
      </c>
      <c r="B3884" s="3" t="s">
        <v>1277</v>
      </c>
      <c r="C3884" s="4">
        <v>37237</v>
      </c>
      <c r="D3884" s="3" t="s">
        <v>1278</v>
      </c>
      <c r="E3884" s="5">
        <v>22785.53</v>
      </c>
      <c r="F3884" s="3" t="s">
        <v>1279</v>
      </c>
      <c r="G3884" s="3" t="s">
        <v>1280</v>
      </c>
      <c r="H3884" s="4">
        <v>38018</v>
      </c>
      <c r="I3884" s="3" t="s">
        <v>1281</v>
      </c>
      <c r="J3884" s="6">
        <v>67500</v>
      </c>
      <c r="K3884" s="3" t="s">
        <v>16267</v>
      </c>
      <c r="L3884" s="3" t="s">
        <v>16267</v>
      </c>
      <c r="M3884" s="3"/>
    </row>
    <row r="3885" spans="1:13" s="1" customFormat="1" ht="14.9" customHeight="1" x14ac:dyDescent="0.2">
      <c r="A3885" s="3" t="s">
        <v>16</v>
      </c>
      <c r="B3885" s="3" t="s">
        <v>1126</v>
      </c>
      <c r="C3885" s="4">
        <v>37237</v>
      </c>
      <c r="D3885" s="3" t="s">
        <v>1127</v>
      </c>
      <c r="E3885" s="5">
        <v>13514.17</v>
      </c>
      <c r="F3885" s="3" t="s">
        <v>1128</v>
      </c>
      <c r="G3885" s="3" t="s">
        <v>57</v>
      </c>
      <c r="H3885" s="4">
        <v>39295</v>
      </c>
      <c r="I3885" s="3" t="s">
        <v>1129</v>
      </c>
      <c r="J3885" s="6">
        <v>45000</v>
      </c>
      <c r="K3885" s="3" t="s">
        <v>16267</v>
      </c>
      <c r="L3885" s="3" t="s">
        <v>16267</v>
      </c>
      <c r="M3885" s="3"/>
    </row>
    <row r="3886" spans="1:13" s="1" customFormat="1" ht="14.9" customHeight="1" x14ac:dyDescent="0.2">
      <c r="A3886" s="3" t="s">
        <v>16</v>
      </c>
      <c r="B3886" s="3" t="s">
        <v>13529</v>
      </c>
      <c r="C3886" s="4">
        <v>37928</v>
      </c>
      <c r="D3886" s="3" t="s">
        <v>13530</v>
      </c>
      <c r="E3886" s="5">
        <v>84920</v>
      </c>
      <c r="F3886" s="3" t="s">
        <v>13531</v>
      </c>
      <c r="G3886" s="3" t="s">
        <v>13532</v>
      </c>
      <c r="H3886" s="4">
        <v>37928</v>
      </c>
      <c r="I3886" s="3" t="s">
        <v>13533</v>
      </c>
      <c r="J3886" s="6">
        <v>193000</v>
      </c>
      <c r="K3886" s="3" t="s">
        <v>16267</v>
      </c>
      <c r="L3886" s="3"/>
      <c r="M3886" s="3"/>
    </row>
    <row r="3887" spans="1:13" s="1" customFormat="1" ht="14.9" customHeight="1" x14ac:dyDescent="0.2">
      <c r="A3887" s="3" t="s">
        <v>16</v>
      </c>
      <c r="B3887" s="3" t="s">
        <v>3501</v>
      </c>
      <c r="C3887" s="4">
        <v>37237</v>
      </c>
      <c r="D3887" s="3" t="s">
        <v>3502</v>
      </c>
      <c r="E3887" s="5">
        <v>15886.65</v>
      </c>
      <c r="F3887" s="3" t="s">
        <v>3503</v>
      </c>
      <c r="G3887" s="3" t="s">
        <v>3499</v>
      </c>
      <c r="H3887" s="4">
        <v>37487</v>
      </c>
      <c r="I3887" s="3" t="s">
        <v>2312</v>
      </c>
      <c r="J3887" s="6">
        <v>48500</v>
      </c>
      <c r="K3887" s="3" t="s">
        <v>16267</v>
      </c>
      <c r="L3887" s="3" t="s">
        <v>16267</v>
      </c>
      <c r="M3887" s="3"/>
    </row>
    <row r="3888" spans="1:13" s="1" customFormat="1" ht="14.9" customHeight="1" x14ac:dyDescent="0.2">
      <c r="A3888" s="3" t="s">
        <v>16</v>
      </c>
      <c r="B3888" s="3" t="s">
        <v>11374</v>
      </c>
      <c r="C3888" s="4">
        <v>37237</v>
      </c>
      <c r="D3888" s="3" t="s">
        <v>11375</v>
      </c>
      <c r="E3888" s="5">
        <v>14504</v>
      </c>
      <c r="F3888" s="3" t="s">
        <v>11376</v>
      </c>
      <c r="G3888" s="3" t="s">
        <v>11377</v>
      </c>
      <c r="H3888" s="4">
        <v>37368</v>
      </c>
      <c r="I3888" s="3" t="s">
        <v>5283</v>
      </c>
      <c r="J3888" s="6">
        <v>37000</v>
      </c>
      <c r="K3888" s="3" t="s">
        <v>16267</v>
      </c>
      <c r="L3888" s="3"/>
      <c r="M3888" s="3"/>
    </row>
    <row r="3889" spans="1:13" s="1" customFormat="1" ht="14.9" customHeight="1" x14ac:dyDescent="0.2">
      <c r="A3889" s="3" t="s">
        <v>16</v>
      </c>
      <c r="B3889" s="3" t="s">
        <v>12264</v>
      </c>
      <c r="C3889" s="4">
        <v>37237</v>
      </c>
      <c r="D3889" s="3" t="s">
        <v>12265</v>
      </c>
      <c r="E3889" s="5">
        <v>13230</v>
      </c>
      <c r="F3889" s="3" t="s">
        <v>12266</v>
      </c>
      <c r="G3889" s="3" t="s">
        <v>137</v>
      </c>
      <c r="H3889" s="4">
        <v>37587</v>
      </c>
      <c r="I3889" s="3" t="s">
        <v>2312</v>
      </c>
      <c r="J3889" s="6">
        <v>33750</v>
      </c>
      <c r="K3889" s="3" t="s">
        <v>16267</v>
      </c>
      <c r="L3889" s="3"/>
      <c r="M3889" s="3"/>
    </row>
    <row r="3890" spans="1:13" s="1" customFormat="1" ht="14.9" customHeight="1" x14ac:dyDescent="0.2">
      <c r="A3890" s="3" t="s">
        <v>16</v>
      </c>
      <c r="B3890" s="3" t="s">
        <v>2309</v>
      </c>
      <c r="C3890" s="4">
        <v>37291</v>
      </c>
      <c r="D3890" s="3" t="s">
        <v>2310</v>
      </c>
      <c r="E3890" s="5">
        <v>17640</v>
      </c>
      <c r="F3890" s="3" t="s">
        <v>2311</v>
      </c>
      <c r="G3890" s="3" t="s">
        <v>977</v>
      </c>
      <c r="H3890" s="4">
        <v>45017</v>
      </c>
      <c r="I3890" s="3" t="s">
        <v>2312</v>
      </c>
      <c r="J3890" s="6">
        <v>45000</v>
      </c>
      <c r="K3890" s="3" t="s">
        <v>16267</v>
      </c>
      <c r="L3890" s="3"/>
      <c r="M3890" s="3"/>
    </row>
    <row r="3891" spans="1:13" s="1" customFormat="1" ht="14.9" customHeight="1" x14ac:dyDescent="0.2">
      <c r="A3891" s="3" t="s">
        <v>16</v>
      </c>
      <c r="B3891" s="3" t="s">
        <v>14578</v>
      </c>
      <c r="C3891" s="4">
        <v>37291</v>
      </c>
      <c r="D3891" s="3" t="s">
        <v>14579</v>
      </c>
      <c r="E3891" s="5">
        <v>29700</v>
      </c>
      <c r="F3891" s="3" t="s">
        <v>14580</v>
      </c>
      <c r="G3891" s="3" t="s">
        <v>14581</v>
      </c>
      <c r="H3891" s="4">
        <v>37340</v>
      </c>
      <c r="I3891" s="3" t="s">
        <v>14582</v>
      </c>
      <c r="J3891" s="6">
        <v>67500</v>
      </c>
      <c r="K3891" s="3" t="s">
        <v>16267</v>
      </c>
      <c r="L3891" s="3"/>
      <c r="M3891" s="3"/>
    </row>
    <row r="3892" spans="1:13" s="1" customFormat="1" ht="14.9" customHeight="1" x14ac:dyDescent="0.2">
      <c r="A3892" s="3" t="s">
        <v>16</v>
      </c>
      <c r="B3892" s="3" t="s">
        <v>4937</v>
      </c>
      <c r="C3892" s="4">
        <v>38255</v>
      </c>
      <c r="D3892" s="3" t="s">
        <v>4938</v>
      </c>
      <c r="E3892" s="5">
        <v>37236.639999999999</v>
      </c>
      <c r="F3892" s="3" t="s">
        <v>4939</v>
      </c>
      <c r="G3892" s="3" t="s">
        <v>4940</v>
      </c>
      <c r="H3892" s="4">
        <v>45708</v>
      </c>
      <c r="I3892" s="3" t="s">
        <v>1129</v>
      </c>
      <c r="J3892" s="6">
        <v>87500</v>
      </c>
      <c r="K3892" s="3"/>
      <c r="L3892" s="3"/>
      <c r="M3892" s="3"/>
    </row>
    <row r="3893" spans="1:13" s="1" customFormat="1" ht="14.9" customHeight="1" x14ac:dyDescent="0.2">
      <c r="A3893" s="3" t="s">
        <v>16</v>
      </c>
      <c r="B3893" s="3" t="s">
        <v>12244</v>
      </c>
      <c r="C3893" s="4">
        <v>37006</v>
      </c>
      <c r="D3893" s="3" t="s">
        <v>12245</v>
      </c>
      <c r="E3893" s="5">
        <v>94805.1</v>
      </c>
      <c r="F3893" s="3" t="s">
        <v>12246</v>
      </c>
      <c r="G3893" s="3" t="s">
        <v>12247</v>
      </c>
      <c r="H3893" s="4">
        <v>37006</v>
      </c>
      <c r="I3893" s="3" t="s">
        <v>961</v>
      </c>
      <c r="J3893" s="6">
        <v>235000</v>
      </c>
      <c r="K3893" s="3" t="s">
        <v>16267</v>
      </c>
      <c r="L3893" s="3" t="s">
        <v>16267</v>
      </c>
      <c r="M3893" s="3"/>
    </row>
    <row r="3894" spans="1:13" s="1" customFormat="1" ht="14.9" customHeight="1" x14ac:dyDescent="0.2">
      <c r="A3894" s="3" t="s">
        <v>16</v>
      </c>
      <c r="B3894" s="3" t="s">
        <v>12561</v>
      </c>
      <c r="C3894" s="4">
        <v>36617</v>
      </c>
      <c r="D3894" s="3" t="s">
        <v>12562</v>
      </c>
      <c r="E3894" s="5">
        <v>39160</v>
      </c>
      <c r="F3894" s="3" t="s">
        <v>12563</v>
      </c>
      <c r="G3894" s="3" t="s">
        <v>12564</v>
      </c>
      <c r="H3894" s="4">
        <v>36617</v>
      </c>
      <c r="I3894" s="3" t="s">
        <v>1575</v>
      </c>
      <c r="J3894" s="6">
        <v>89000</v>
      </c>
      <c r="K3894" s="3" t="s">
        <v>16267</v>
      </c>
      <c r="L3894" s="3"/>
      <c r="M3894" s="3"/>
    </row>
    <row r="3895" spans="1:13" s="1" customFormat="1" ht="14.9" customHeight="1" x14ac:dyDescent="0.2">
      <c r="A3895" s="3" t="s">
        <v>16</v>
      </c>
      <c r="B3895" s="3" t="s">
        <v>2652</v>
      </c>
      <c r="C3895" s="4">
        <v>43922</v>
      </c>
      <c r="D3895" s="3" t="s">
        <v>2653</v>
      </c>
      <c r="E3895" s="5">
        <v>123725</v>
      </c>
      <c r="F3895" s="3" t="s">
        <v>2654</v>
      </c>
      <c r="G3895" s="3" t="s">
        <v>57</v>
      </c>
      <c r="H3895" s="4">
        <v>43922</v>
      </c>
      <c r="I3895" s="3" t="s">
        <v>68</v>
      </c>
      <c r="J3895" s="6">
        <v>252500</v>
      </c>
      <c r="K3895" s="3"/>
      <c r="L3895" s="3"/>
      <c r="M3895" s="3"/>
    </row>
    <row r="3896" spans="1:13" s="1" customFormat="1" ht="14.9" customHeight="1" x14ac:dyDescent="0.2">
      <c r="A3896" s="3" t="s">
        <v>16</v>
      </c>
      <c r="B3896" s="3" t="s">
        <v>14070</v>
      </c>
      <c r="C3896" s="4">
        <v>43922</v>
      </c>
      <c r="D3896" s="3" t="s">
        <v>14071</v>
      </c>
      <c r="E3896" s="5">
        <v>31625.759999999998</v>
      </c>
      <c r="F3896" s="3" t="s">
        <v>14072</v>
      </c>
      <c r="G3896" s="3" t="s">
        <v>57</v>
      </c>
      <c r="H3896" s="4">
        <v>46160</v>
      </c>
      <c r="I3896" s="3" t="s">
        <v>4255</v>
      </c>
      <c r="J3896" s="6">
        <v>82500</v>
      </c>
      <c r="K3896" s="3" t="s">
        <v>16267</v>
      </c>
      <c r="L3896" s="3"/>
      <c r="M3896" s="3"/>
    </row>
    <row r="3897" spans="1:13" s="1" customFormat="1" ht="14.9" customHeight="1" x14ac:dyDescent="0.2">
      <c r="A3897" s="3" t="s">
        <v>16</v>
      </c>
      <c r="B3897" s="3" t="s">
        <v>13236</v>
      </c>
      <c r="C3897" s="4">
        <v>45646</v>
      </c>
      <c r="D3897" s="3" t="s">
        <v>13237</v>
      </c>
      <c r="E3897" s="5">
        <v>0</v>
      </c>
      <c r="F3897" s="3" t="s">
        <v>13238</v>
      </c>
      <c r="G3897" s="3" t="s">
        <v>57</v>
      </c>
      <c r="H3897" s="4">
        <v>45646</v>
      </c>
      <c r="I3897" s="3" t="s">
        <v>27</v>
      </c>
      <c r="J3897" s="6">
        <v>4550</v>
      </c>
      <c r="K3897" s="3"/>
      <c r="L3897" s="3"/>
      <c r="M3897" s="3"/>
    </row>
    <row r="3898" spans="1:13" s="1" customFormat="1" ht="14.9" customHeight="1" x14ac:dyDescent="0.2">
      <c r="A3898" s="3" t="s">
        <v>16</v>
      </c>
      <c r="B3898" s="3" t="s">
        <v>12424</v>
      </c>
      <c r="C3898" s="4">
        <v>45931</v>
      </c>
      <c r="D3898" s="3" t="s">
        <v>12421</v>
      </c>
      <c r="E3898" s="5">
        <v>1834.3</v>
      </c>
      <c r="F3898" s="3" t="s">
        <v>12425</v>
      </c>
      <c r="G3898" s="3" t="s">
        <v>12423</v>
      </c>
      <c r="H3898" s="4">
        <v>45931</v>
      </c>
      <c r="I3898" s="3" t="s">
        <v>27</v>
      </c>
      <c r="J3898" s="6">
        <v>4150</v>
      </c>
      <c r="K3898" s="3"/>
      <c r="L3898" s="3"/>
      <c r="M3898" s="3"/>
    </row>
    <row r="3899" spans="1:13" s="1" customFormat="1" ht="14.9" customHeight="1" x14ac:dyDescent="0.2">
      <c r="A3899" s="3" t="s">
        <v>16</v>
      </c>
      <c r="B3899" s="3" t="s">
        <v>4466</v>
      </c>
      <c r="C3899" s="4">
        <v>45931</v>
      </c>
      <c r="D3899" s="3" t="s">
        <v>4463</v>
      </c>
      <c r="E3899" s="5">
        <v>1922.7</v>
      </c>
      <c r="F3899" s="3" t="s">
        <v>4467</v>
      </c>
      <c r="G3899" s="3" t="s">
        <v>4465</v>
      </c>
      <c r="H3899" s="4">
        <v>45931</v>
      </c>
      <c r="I3899" s="3" t="s">
        <v>27</v>
      </c>
      <c r="J3899" s="6">
        <v>4350</v>
      </c>
      <c r="K3899" s="3"/>
      <c r="L3899" s="3"/>
      <c r="M3899" s="3"/>
    </row>
    <row r="3900" spans="1:13" s="1" customFormat="1" ht="14.9" customHeight="1" x14ac:dyDescent="0.2">
      <c r="A3900" s="3" t="s">
        <v>16</v>
      </c>
      <c r="B3900" s="3" t="s">
        <v>14514</v>
      </c>
      <c r="C3900" s="4">
        <v>41918</v>
      </c>
      <c r="D3900" s="3" t="s">
        <v>14508</v>
      </c>
      <c r="E3900" s="5">
        <v>4704</v>
      </c>
      <c r="F3900" s="3" t="s">
        <v>14515</v>
      </c>
      <c r="G3900" s="3" t="s">
        <v>14510</v>
      </c>
      <c r="H3900" s="4">
        <v>41918</v>
      </c>
      <c r="I3900" s="3" t="s">
        <v>14513</v>
      </c>
      <c r="J3900" s="6">
        <v>12000</v>
      </c>
      <c r="K3900" s="3" t="s">
        <v>16267</v>
      </c>
      <c r="L3900" s="3"/>
      <c r="M3900" s="3"/>
    </row>
    <row r="3901" spans="1:13" s="1" customFormat="1" ht="14.9" customHeight="1" x14ac:dyDescent="0.2">
      <c r="A3901" s="3" t="s">
        <v>16</v>
      </c>
      <c r="B3901" s="3" t="s">
        <v>671</v>
      </c>
      <c r="C3901" s="4">
        <v>40519</v>
      </c>
      <c r="D3901" s="3" t="s">
        <v>672</v>
      </c>
      <c r="E3901" s="5">
        <v>22954</v>
      </c>
      <c r="F3901" s="3" t="s">
        <v>673</v>
      </c>
      <c r="G3901" s="3" t="s">
        <v>674</v>
      </c>
      <c r="H3901" s="4">
        <v>40519</v>
      </c>
      <c r="I3901" s="3" t="s">
        <v>675</v>
      </c>
      <c r="J3901" s="6">
        <v>72000</v>
      </c>
      <c r="K3901" s="3" t="s">
        <v>16267</v>
      </c>
      <c r="L3901" s="3"/>
      <c r="M3901" s="3"/>
    </row>
    <row r="3902" spans="1:13" s="1" customFormat="1" ht="14.9" customHeight="1" x14ac:dyDescent="0.2">
      <c r="A3902" s="3" t="s">
        <v>16</v>
      </c>
      <c r="B3902" s="3" t="s">
        <v>15705</v>
      </c>
      <c r="C3902" s="4">
        <v>40798</v>
      </c>
      <c r="D3902" s="3" t="s">
        <v>15694</v>
      </c>
      <c r="E3902" s="5">
        <v>39.29</v>
      </c>
      <c r="F3902" s="3" t="s">
        <v>15706</v>
      </c>
      <c r="G3902" s="3" t="s">
        <v>15585</v>
      </c>
      <c r="H3902" s="4">
        <v>40798</v>
      </c>
      <c r="I3902" s="3" t="s">
        <v>15696</v>
      </c>
      <c r="J3902" s="6">
        <v>125</v>
      </c>
      <c r="K3902" s="3"/>
      <c r="L3902" s="3"/>
      <c r="M3902" s="3"/>
    </row>
    <row r="3903" spans="1:13" s="1" customFormat="1" ht="14.9" customHeight="1" x14ac:dyDescent="0.2">
      <c r="A3903" s="3" t="s">
        <v>16</v>
      </c>
      <c r="B3903" s="3" t="s">
        <v>13713</v>
      </c>
      <c r="C3903" s="4">
        <v>45259</v>
      </c>
      <c r="D3903" s="3" t="s">
        <v>13705</v>
      </c>
      <c r="E3903" s="5">
        <v>982513.54</v>
      </c>
      <c r="F3903" s="3" t="s">
        <v>13714</v>
      </c>
      <c r="G3903" s="3" t="s">
        <v>195</v>
      </c>
      <c r="H3903" s="4">
        <v>45259</v>
      </c>
      <c r="I3903" s="3" t="s">
        <v>6172</v>
      </c>
      <c r="J3903" s="6">
        <v>1910000</v>
      </c>
      <c r="K3903" s="3"/>
      <c r="L3903" s="3"/>
      <c r="M3903" s="3"/>
    </row>
    <row r="3904" spans="1:13" s="1" customFormat="1" ht="14.9" customHeight="1" x14ac:dyDescent="0.2">
      <c r="A3904" s="3" t="s">
        <v>16</v>
      </c>
      <c r="B3904" s="3" t="s">
        <v>6858</v>
      </c>
      <c r="C3904" s="4">
        <v>45259</v>
      </c>
      <c r="D3904" s="3" t="s">
        <v>6859</v>
      </c>
      <c r="E3904" s="5">
        <v>76120</v>
      </c>
      <c r="F3904" s="3" t="s">
        <v>6860</v>
      </c>
      <c r="G3904" s="3" t="s">
        <v>57</v>
      </c>
      <c r="H3904" s="4">
        <v>46048</v>
      </c>
      <c r="I3904" s="3" t="s">
        <v>127</v>
      </c>
      <c r="J3904" s="6">
        <v>173000</v>
      </c>
      <c r="K3904" s="3" t="s">
        <v>16267</v>
      </c>
      <c r="L3904" s="3"/>
      <c r="M3904" s="3"/>
    </row>
    <row r="3905" spans="1:13" s="1" customFormat="1" ht="14.9" customHeight="1" x14ac:dyDescent="0.2">
      <c r="A3905" s="3" t="s">
        <v>16</v>
      </c>
      <c r="B3905" s="3" t="s">
        <v>11436</v>
      </c>
      <c r="C3905" s="4">
        <v>43788</v>
      </c>
      <c r="D3905" s="3" t="s">
        <v>11437</v>
      </c>
      <c r="E3905" s="5">
        <v>0</v>
      </c>
      <c r="F3905" s="3" t="s">
        <v>11438</v>
      </c>
      <c r="G3905" s="3" t="s">
        <v>57</v>
      </c>
      <c r="H3905" s="4">
        <v>43788</v>
      </c>
      <c r="I3905" s="3" t="s">
        <v>11439</v>
      </c>
      <c r="J3905" s="6">
        <v>8600</v>
      </c>
      <c r="K3905" s="3" t="s">
        <v>16267</v>
      </c>
      <c r="L3905" s="3"/>
      <c r="M3905" s="3"/>
    </row>
    <row r="3906" spans="1:13" s="1" customFormat="1" ht="14.9" customHeight="1" x14ac:dyDescent="0.2">
      <c r="A3906" s="3" t="s">
        <v>16</v>
      </c>
      <c r="B3906" s="3" t="s">
        <v>2009</v>
      </c>
      <c r="C3906" s="4">
        <v>34929</v>
      </c>
      <c r="D3906" s="3" t="s">
        <v>2010</v>
      </c>
      <c r="E3906" s="5">
        <v>315980</v>
      </c>
      <c r="F3906" s="3" t="s">
        <v>2011</v>
      </c>
      <c r="G3906" s="3" t="s">
        <v>2012</v>
      </c>
      <c r="H3906" s="4">
        <v>45734</v>
      </c>
      <c r="I3906" s="3" t="s">
        <v>2013</v>
      </c>
      <c r="J3906" s="6">
        <v>610000</v>
      </c>
      <c r="K3906" s="3"/>
      <c r="L3906" s="3"/>
      <c r="M3906" s="3"/>
    </row>
    <row r="3907" spans="1:13" s="1" customFormat="1" ht="14.9" customHeight="1" x14ac:dyDescent="0.2">
      <c r="A3907" s="3" t="s">
        <v>16</v>
      </c>
      <c r="B3907" s="3" t="s">
        <v>4421</v>
      </c>
      <c r="C3907" s="4">
        <v>45828</v>
      </c>
      <c r="D3907" s="3" t="s">
        <v>4418</v>
      </c>
      <c r="E3907" s="5">
        <v>45815.25</v>
      </c>
      <c r="F3907" s="3" t="s">
        <v>4422</v>
      </c>
      <c r="G3907" s="3" t="s">
        <v>4420</v>
      </c>
      <c r="H3907" s="4">
        <v>45828</v>
      </c>
      <c r="I3907" s="3" t="s">
        <v>127</v>
      </c>
      <c r="J3907" s="6">
        <v>130000</v>
      </c>
      <c r="K3907" s="3" t="s">
        <v>16267</v>
      </c>
      <c r="L3907" s="3"/>
      <c r="M3907" s="3"/>
    </row>
    <row r="3908" spans="1:13" s="1" customFormat="1" ht="14.9" customHeight="1" x14ac:dyDescent="0.2">
      <c r="A3908" s="3" t="s">
        <v>16</v>
      </c>
      <c r="B3908" s="3" t="s">
        <v>14626</v>
      </c>
      <c r="C3908" s="4">
        <v>36218</v>
      </c>
      <c r="D3908" s="3" t="s">
        <v>14627</v>
      </c>
      <c r="E3908" s="5">
        <v>31593.38</v>
      </c>
      <c r="F3908" s="3" t="s">
        <v>14628</v>
      </c>
      <c r="G3908" s="3" t="s">
        <v>14629</v>
      </c>
      <c r="H3908" s="4">
        <v>44110</v>
      </c>
      <c r="I3908" s="3" t="s">
        <v>14630</v>
      </c>
      <c r="J3908" s="6">
        <v>90500</v>
      </c>
      <c r="K3908" s="3" t="s">
        <v>16267</v>
      </c>
      <c r="L3908" s="3" t="s">
        <v>16267</v>
      </c>
      <c r="M3908" s="3"/>
    </row>
    <row r="3909" spans="1:13" s="1" customFormat="1" ht="14.9" customHeight="1" x14ac:dyDescent="0.2">
      <c r="A3909" s="3" t="s">
        <v>16</v>
      </c>
      <c r="B3909" s="3" t="s">
        <v>2403</v>
      </c>
      <c r="C3909" s="4">
        <v>36176</v>
      </c>
      <c r="D3909" s="3" t="s">
        <v>2404</v>
      </c>
      <c r="E3909" s="5">
        <v>25274.7</v>
      </c>
      <c r="F3909" s="3" t="s">
        <v>2405</v>
      </c>
      <c r="G3909" s="3" t="s">
        <v>2406</v>
      </c>
      <c r="H3909" s="4">
        <v>36176</v>
      </c>
      <c r="I3909" s="3" t="s">
        <v>2013</v>
      </c>
      <c r="J3909" s="6">
        <v>73500</v>
      </c>
      <c r="K3909" s="3" t="s">
        <v>16267</v>
      </c>
      <c r="L3909" s="3" t="s">
        <v>16267</v>
      </c>
      <c r="M3909" s="3"/>
    </row>
    <row r="3910" spans="1:13" s="1" customFormat="1" ht="14.9" customHeight="1" x14ac:dyDescent="0.2">
      <c r="A3910" s="3" t="s">
        <v>16</v>
      </c>
      <c r="B3910" s="3" t="s">
        <v>5130</v>
      </c>
      <c r="C3910" s="4">
        <v>38889</v>
      </c>
      <c r="D3910" s="3" t="s">
        <v>5126</v>
      </c>
      <c r="E3910" s="5">
        <v>2488.7600000000002</v>
      </c>
      <c r="F3910" s="3" t="s">
        <v>5131</v>
      </c>
      <c r="G3910" s="3" t="s">
        <v>5128</v>
      </c>
      <c r="H3910" s="4">
        <v>42095</v>
      </c>
      <c r="I3910" s="3" t="s">
        <v>5132</v>
      </c>
      <c r="J3910" s="6">
        <v>5800</v>
      </c>
      <c r="K3910" s="3"/>
      <c r="L3910" s="3"/>
      <c r="M3910" s="3"/>
    </row>
    <row r="3911" spans="1:13" s="1" customFormat="1" ht="14.9" customHeight="1" x14ac:dyDescent="0.2">
      <c r="A3911" s="3" t="s">
        <v>16</v>
      </c>
      <c r="B3911" s="3" t="s">
        <v>5133</v>
      </c>
      <c r="C3911" s="4">
        <v>34595</v>
      </c>
      <c r="D3911" s="3" t="s">
        <v>5126</v>
      </c>
      <c r="E3911" s="5">
        <v>98490</v>
      </c>
      <c r="F3911" s="3" t="s">
        <v>5134</v>
      </c>
      <c r="G3911" s="3" t="s">
        <v>5128</v>
      </c>
      <c r="H3911" s="4">
        <v>44501</v>
      </c>
      <c r="I3911" s="3" t="s">
        <v>5129</v>
      </c>
      <c r="J3911" s="6">
        <v>201000</v>
      </c>
      <c r="K3911" s="3"/>
      <c r="L3911" s="3"/>
      <c r="M3911" s="3"/>
    </row>
    <row r="3912" spans="1:13" s="1" customFormat="1" ht="14.9" customHeight="1" x14ac:dyDescent="0.2">
      <c r="A3912" s="3" t="s">
        <v>16</v>
      </c>
      <c r="B3912" s="3" t="s">
        <v>5992</v>
      </c>
      <c r="C3912" s="4">
        <v>43617</v>
      </c>
      <c r="D3912" s="3" t="s">
        <v>5993</v>
      </c>
      <c r="E3912" s="5">
        <v>6188</v>
      </c>
      <c r="F3912" s="3" t="s">
        <v>5994</v>
      </c>
      <c r="G3912" s="3" t="s">
        <v>5995</v>
      </c>
      <c r="H3912" s="4">
        <v>43617</v>
      </c>
      <c r="I3912" s="3" t="s">
        <v>1142</v>
      </c>
      <c r="J3912" s="6">
        <v>14000</v>
      </c>
      <c r="K3912" s="3"/>
      <c r="L3912" s="3"/>
      <c r="M3912" s="3"/>
    </row>
    <row r="3913" spans="1:13" s="1" customFormat="1" ht="14.9" customHeight="1" x14ac:dyDescent="0.2">
      <c r="A3913" s="3" t="s">
        <v>16</v>
      </c>
      <c r="B3913" s="3" t="s">
        <v>73</v>
      </c>
      <c r="C3913" s="4">
        <v>32964</v>
      </c>
      <c r="D3913" s="3" t="s">
        <v>74</v>
      </c>
      <c r="E3913" s="5">
        <v>0</v>
      </c>
      <c r="F3913" s="3" t="s">
        <v>75</v>
      </c>
      <c r="G3913" s="3" t="s">
        <v>76</v>
      </c>
      <c r="H3913" s="4">
        <v>32964</v>
      </c>
      <c r="I3913" s="3" t="s">
        <v>21</v>
      </c>
      <c r="J3913" s="6">
        <v>6400</v>
      </c>
      <c r="K3913" s="3" t="s">
        <v>16267</v>
      </c>
      <c r="L3913" s="3"/>
      <c r="M3913" s="3"/>
    </row>
    <row r="3914" spans="1:13" s="1" customFormat="1" ht="14.9" customHeight="1" x14ac:dyDescent="0.2">
      <c r="A3914" s="3" t="s">
        <v>16</v>
      </c>
      <c r="B3914" s="3" t="s">
        <v>15639</v>
      </c>
      <c r="C3914" s="4">
        <v>42891</v>
      </c>
      <c r="D3914" s="3" t="s">
        <v>15583</v>
      </c>
      <c r="E3914" s="5">
        <v>27401.34</v>
      </c>
      <c r="F3914" s="3" t="s">
        <v>15640</v>
      </c>
      <c r="G3914" s="3" t="s">
        <v>15585</v>
      </c>
      <c r="H3914" s="4">
        <v>42891</v>
      </c>
      <c r="I3914" s="3" t="s">
        <v>1375</v>
      </c>
      <c r="J3914" s="6">
        <v>77500</v>
      </c>
      <c r="K3914" s="3"/>
      <c r="L3914" s="3"/>
      <c r="M3914" s="3"/>
    </row>
    <row r="3915" spans="1:13" s="1" customFormat="1" ht="14.9" customHeight="1" x14ac:dyDescent="0.2">
      <c r="A3915" s="3" t="s">
        <v>16</v>
      </c>
      <c r="B3915" s="3" t="s">
        <v>5519</v>
      </c>
      <c r="C3915" s="4">
        <v>32964</v>
      </c>
      <c r="D3915" s="3" t="s">
        <v>5520</v>
      </c>
      <c r="E3915" s="5">
        <v>0</v>
      </c>
      <c r="F3915" s="3" t="s">
        <v>5521</v>
      </c>
      <c r="G3915" s="3" t="s">
        <v>57</v>
      </c>
      <c r="H3915" s="4">
        <v>41810</v>
      </c>
      <c r="I3915" s="3" t="s">
        <v>704</v>
      </c>
      <c r="J3915" s="6">
        <v>10250</v>
      </c>
      <c r="K3915" s="3" t="s">
        <v>16267</v>
      </c>
      <c r="L3915" s="3"/>
      <c r="M3915" s="3"/>
    </row>
    <row r="3916" spans="1:13" s="1" customFormat="1" ht="14.9" customHeight="1" x14ac:dyDescent="0.2">
      <c r="A3916" s="3" t="s">
        <v>16</v>
      </c>
      <c r="B3916" s="3" t="s">
        <v>2555</v>
      </c>
      <c r="C3916" s="4">
        <v>32964</v>
      </c>
      <c r="D3916" s="3" t="s">
        <v>2556</v>
      </c>
      <c r="E3916" s="5">
        <v>0</v>
      </c>
      <c r="F3916" s="3" t="s">
        <v>2557</v>
      </c>
      <c r="G3916" s="3" t="s">
        <v>2558</v>
      </c>
      <c r="H3916" s="4">
        <v>45791</v>
      </c>
      <c r="I3916" s="3" t="s">
        <v>98</v>
      </c>
      <c r="J3916" s="6">
        <v>10000</v>
      </c>
      <c r="K3916" s="3" t="s">
        <v>16267</v>
      </c>
      <c r="L3916" s="3"/>
      <c r="M3916" s="3"/>
    </row>
    <row r="3917" spans="1:13" s="1" customFormat="1" ht="14.9" customHeight="1" x14ac:dyDescent="0.2">
      <c r="A3917" s="3" t="s">
        <v>16</v>
      </c>
      <c r="B3917" s="3" t="s">
        <v>10830</v>
      </c>
      <c r="C3917" s="4">
        <v>32964</v>
      </c>
      <c r="D3917" s="3" t="s">
        <v>10831</v>
      </c>
      <c r="E3917" s="5">
        <v>8428</v>
      </c>
      <c r="F3917" s="3" t="s">
        <v>10832</v>
      </c>
      <c r="G3917" s="3" t="s">
        <v>195</v>
      </c>
      <c r="H3917" s="4">
        <v>32964</v>
      </c>
      <c r="I3917" s="3" t="s">
        <v>98</v>
      </c>
      <c r="J3917" s="6">
        <v>21500</v>
      </c>
      <c r="K3917" s="3" t="s">
        <v>16267</v>
      </c>
      <c r="L3917" s="3"/>
      <c r="M3917" s="3"/>
    </row>
    <row r="3918" spans="1:13" s="1" customFormat="1" ht="14.9" customHeight="1" x14ac:dyDescent="0.2">
      <c r="A3918" s="3" t="s">
        <v>16</v>
      </c>
      <c r="B3918" s="3" t="s">
        <v>13157</v>
      </c>
      <c r="C3918" s="4">
        <v>32964</v>
      </c>
      <c r="D3918" s="3"/>
      <c r="E3918" s="5">
        <v>0</v>
      </c>
      <c r="F3918" s="3" t="s">
        <v>13158</v>
      </c>
      <c r="G3918" s="3" t="s">
        <v>13159</v>
      </c>
      <c r="H3918" s="4">
        <v>39571</v>
      </c>
      <c r="I3918" s="3" t="s">
        <v>98</v>
      </c>
      <c r="J3918" s="6">
        <v>10500</v>
      </c>
      <c r="K3918" s="3" t="s">
        <v>16267</v>
      </c>
      <c r="L3918" s="3"/>
      <c r="M3918" s="3"/>
    </row>
    <row r="3919" spans="1:13" s="1" customFormat="1" ht="14.9" customHeight="1" x14ac:dyDescent="0.2">
      <c r="A3919" s="3" t="s">
        <v>16</v>
      </c>
      <c r="B3919" s="3" t="s">
        <v>16068</v>
      </c>
      <c r="C3919" s="4">
        <v>32964</v>
      </c>
      <c r="D3919" s="3" t="s">
        <v>16069</v>
      </c>
      <c r="E3919" s="5">
        <v>0</v>
      </c>
      <c r="F3919" s="3" t="s">
        <v>16070</v>
      </c>
      <c r="G3919" s="3" t="s">
        <v>57</v>
      </c>
      <c r="H3919" s="4">
        <v>40360</v>
      </c>
      <c r="I3919" s="3" t="s">
        <v>98</v>
      </c>
      <c r="J3919" s="6">
        <v>10000</v>
      </c>
      <c r="K3919" s="3" t="s">
        <v>16267</v>
      </c>
      <c r="L3919" s="3"/>
      <c r="M3919" s="3"/>
    </row>
    <row r="3920" spans="1:13" s="1" customFormat="1" ht="14.9" customHeight="1" x14ac:dyDescent="0.2">
      <c r="A3920" s="3" t="s">
        <v>16</v>
      </c>
      <c r="B3920" s="3" t="s">
        <v>4684</v>
      </c>
      <c r="C3920" s="4">
        <v>32964</v>
      </c>
      <c r="D3920" s="3" t="s">
        <v>4575</v>
      </c>
      <c r="E3920" s="5">
        <v>24388.63</v>
      </c>
      <c r="F3920" s="3" t="s">
        <v>4685</v>
      </c>
      <c r="G3920" s="3" t="s">
        <v>621</v>
      </c>
      <c r="H3920" s="4">
        <v>32964</v>
      </c>
      <c r="I3920" s="3" t="s">
        <v>4315</v>
      </c>
      <c r="J3920" s="6">
        <v>51500</v>
      </c>
      <c r="K3920" s="3"/>
      <c r="L3920" s="3"/>
      <c r="M3920" s="3"/>
    </row>
    <row r="3921" spans="1:13" s="1" customFormat="1" ht="14.9" customHeight="1" x14ac:dyDescent="0.2">
      <c r="A3921" s="3" t="s">
        <v>16</v>
      </c>
      <c r="B3921" s="3" t="s">
        <v>15785</v>
      </c>
      <c r="C3921" s="4">
        <v>42657</v>
      </c>
      <c r="D3921" s="3" t="s">
        <v>15716</v>
      </c>
      <c r="E3921" s="5">
        <v>6179.52</v>
      </c>
      <c r="F3921" s="3" t="s">
        <v>15786</v>
      </c>
      <c r="G3921" s="3" t="s">
        <v>15585</v>
      </c>
      <c r="H3921" s="4">
        <v>46065</v>
      </c>
      <c r="I3921" s="3" t="s">
        <v>21</v>
      </c>
      <c r="J3921" s="6">
        <v>15750</v>
      </c>
      <c r="K3921" s="3"/>
      <c r="L3921" s="3"/>
      <c r="M3921" s="3"/>
    </row>
    <row r="3922" spans="1:13" s="1" customFormat="1" ht="14.9" customHeight="1" x14ac:dyDescent="0.2">
      <c r="A3922" s="3" t="s">
        <v>16</v>
      </c>
      <c r="B3922" s="3" t="s">
        <v>15886</v>
      </c>
      <c r="C3922" s="4">
        <v>32964</v>
      </c>
      <c r="D3922" s="3" t="s">
        <v>15887</v>
      </c>
      <c r="E3922" s="5">
        <v>129.36000000000001</v>
      </c>
      <c r="F3922" s="3" t="s">
        <v>15888</v>
      </c>
      <c r="G3922" s="3" t="s">
        <v>15889</v>
      </c>
      <c r="H3922" s="4">
        <v>32964</v>
      </c>
      <c r="I3922" s="3" t="s">
        <v>15890</v>
      </c>
      <c r="J3922" s="6">
        <v>1650</v>
      </c>
      <c r="K3922" s="3" t="s">
        <v>16267</v>
      </c>
      <c r="L3922" s="3"/>
      <c r="M3922" s="3"/>
    </row>
    <row r="3923" spans="1:13" s="1" customFormat="1" ht="14.9" customHeight="1" x14ac:dyDescent="0.2">
      <c r="A3923" s="3" t="s">
        <v>16</v>
      </c>
      <c r="B3923" s="3" t="s">
        <v>34</v>
      </c>
      <c r="C3923" s="4">
        <v>32964</v>
      </c>
      <c r="D3923" s="3" t="s">
        <v>35</v>
      </c>
      <c r="E3923" s="5">
        <v>0</v>
      </c>
      <c r="F3923" s="3" t="s">
        <v>36</v>
      </c>
      <c r="G3923" s="3" t="s">
        <v>37</v>
      </c>
      <c r="H3923" s="4">
        <v>32964</v>
      </c>
      <c r="I3923" s="3" t="s">
        <v>21</v>
      </c>
      <c r="J3923" s="6">
        <v>2600</v>
      </c>
      <c r="K3923" s="3" t="s">
        <v>16267</v>
      </c>
      <c r="L3923" s="3"/>
      <c r="M3923" s="3"/>
    </row>
    <row r="3924" spans="1:13" s="1" customFormat="1" ht="14.9" customHeight="1" x14ac:dyDescent="0.2">
      <c r="A3924" s="3" t="s">
        <v>16</v>
      </c>
      <c r="B3924" s="3" t="s">
        <v>14184</v>
      </c>
      <c r="C3924" s="4">
        <v>38443</v>
      </c>
      <c r="D3924" s="3" t="s">
        <v>14185</v>
      </c>
      <c r="E3924" s="5">
        <v>26615.03</v>
      </c>
      <c r="F3924" s="3" t="s">
        <v>14186</v>
      </c>
      <c r="G3924" s="3" t="s">
        <v>14187</v>
      </c>
      <c r="H3924" s="4">
        <v>44484</v>
      </c>
      <c r="I3924" s="3" t="s">
        <v>27</v>
      </c>
      <c r="J3924" s="6">
        <v>72500</v>
      </c>
      <c r="K3924" s="3" t="s">
        <v>16267</v>
      </c>
      <c r="L3924" s="3" t="s">
        <v>16267</v>
      </c>
      <c r="M3924" s="3"/>
    </row>
    <row r="3925" spans="1:13" s="1" customFormat="1" ht="14.9" customHeight="1" x14ac:dyDescent="0.2">
      <c r="A3925" s="3" t="s">
        <v>16</v>
      </c>
      <c r="B3925" s="3" t="s">
        <v>14188</v>
      </c>
      <c r="C3925" s="4">
        <v>39825</v>
      </c>
      <c r="D3925" s="3" t="s">
        <v>14185</v>
      </c>
      <c r="E3925" s="5">
        <v>5066.45</v>
      </c>
      <c r="F3925" s="3" t="s">
        <v>14189</v>
      </c>
      <c r="G3925" s="3" t="s">
        <v>14187</v>
      </c>
      <c r="H3925" s="4">
        <v>45225</v>
      </c>
      <c r="I3925" s="3" t="s">
        <v>27</v>
      </c>
      <c r="J3925" s="6">
        <v>15500</v>
      </c>
      <c r="K3925" s="3" t="s">
        <v>16267</v>
      </c>
      <c r="L3925" s="3" t="s">
        <v>16267</v>
      </c>
      <c r="M3925" s="3"/>
    </row>
    <row r="3926" spans="1:13" s="1" customFormat="1" ht="14.9" customHeight="1" x14ac:dyDescent="0.2">
      <c r="A3926" s="3" t="s">
        <v>16</v>
      </c>
      <c r="B3926" s="3" t="s">
        <v>1838</v>
      </c>
      <c r="C3926" s="4">
        <v>43719</v>
      </c>
      <c r="D3926" s="3" t="s">
        <v>1839</v>
      </c>
      <c r="E3926" s="5">
        <v>3015.56</v>
      </c>
      <c r="F3926" s="3" t="s">
        <v>1840</v>
      </c>
      <c r="G3926" s="3" t="s">
        <v>1841</v>
      </c>
      <c r="H3926" s="4">
        <v>45490</v>
      </c>
      <c r="I3926" s="3" t="s">
        <v>147</v>
      </c>
      <c r="J3926" s="6">
        <v>15250</v>
      </c>
      <c r="K3926" s="3" t="s">
        <v>16267</v>
      </c>
      <c r="L3926" s="3" t="s">
        <v>16267</v>
      </c>
      <c r="M3926" s="3"/>
    </row>
    <row r="3927" spans="1:13" s="1" customFormat="1" ht="14.9" customHeight="1" x14ac:dyDescent="0.2">
      <c r="A3927" s="3" t="s">
        <v>16</v>
      </c>
      <c r="B3927" s="3" t="s">
        <v>15641</v>
      </c>
      <c r="C3927" s="4">
        <v>32964</v>
      </c>
      <c r="D3927" s="3" t="s">
        <v>15583</v>
      </c>
      <c r="E3927" s="5">
        <v>38600.25</v>
      </c>
      <c r="F3927" s="3" t="s">
        <v>15642</v>
      </c>
      <c r="G3927" s="3" t="s">
        <v>15585</v>
      </c>
      <c r="H3927" s="4">
        <v>32964</v>
      </c>
      <c r="I3927" s="3" t="s">
        <v>15643</v>
      </c>
      <c r="J3927" s="6">
        <v>120000</v>
      </c>
      <c r="K3927" s="3"/>
      <c r="L3927" s="3"/>
      <c r="M3927" s="3"/>
    </row>
    <row r="3928" spans="1:13" s="1" customFormat="1" ht="14.9" customHeight="1" x14ac:dyDescent="0.2">
      <c r="A3928" s="3" t="s">
        <v>16</v>
      </c>
      <c r="B3928" s="3" t="s">
        <v>14393</v>
      </c>
      <c r="C3928" s="4">
        <v>38443</v>
      </c>
      <c r="D3928" s="3" t="s">
        <v>14394</v>
      </c>
      <c r="E3928" s="5">
        <v>0</v>
      </c>
      <c r="F3928" s="3" t="s">
        <v>14395</v>
      </c>
      <c r="G3928" s="3" t="s">
        <v>57</v>
      </c>
      <c r="H3928" s="4">
        <v>38443</v>
      </c>
      <c r="I3928" s="3" t="s">
        <v>14396</v>
      </c>
      <c r="J3928" s="6">
        <v>7600</v>
      </c>
      <c r="K3928" s="3"/>
      <c r="L3928" s="3"/>
      <c r="M3928" s="3"/>
    </row>
    <row r="3929" spans="1:13" s="1" customFormat="1" ht="14.9" customHeight="1" x14ac:dyDescent="0.2">
      <c r="A3929" s="3" t="s">
        <v>16</v>
      </c>
      <c r="B3929" s="3" t="s">
        <v>13839</v>
      </c>
      <c r="C3929" s="4">
        <v>38709</v>
      </c>
      <c r="D3929" s="3" t="s">
        <v>13840</v>
      </c>
      <c r="E3929" s="5">
        <v>14346.25</v>
      </c>
      <c r="F3929" s="3" t="s">
        <v>13841</v>
      </c>
      <c r="G3929" s="3" t="s">
        <v>13842</v>
      </c>
      <c r="H3929" s="4">
        <v>45839</v>
      </c>
      <c r="I3929" s="3" t="s">
        <v>1640</v>
      </c>
      <c r="J3929" s="6">
        <v>49500</v>
      </c>
      <c r="K3929" s="3"/>
      <c r="L3929" s="3"/>
      <c r="M3929" s="3"/>
    </row>
    <row r="3930" spans="1:13" s="1" customFormat="1" ht="14.9" customHeight="1" x14ac:dyDescent="0.2">
      <c r="A3930" s="3" t="s">
        <v>16</v>
      </c>
      <c r="B3930" s="3" t="s">
        <v>15644</v>
      </c>
      <c r="C3930" s="4">
        <v>32964</v>
      </c>
      <c r="D3930" s="3" t="s">
        <v>15583</v>
      </c>
      <c r="E3930" s="5">
        <v>41486.25</v>
      </c>
      <c r="F3930" s="3" t="s">
        <v>15645</v>
      </c>
      <c r="G3930" s="3" t="s">
        <v>15585</v>
      </c>
      <c r="H3930" s="4">
        <v>32964</v>
      </c>
      <c r="I3930" s="3" t="s">
        <v>1375</v>
      </c>
      <c r="J3930" s="6">
        <v>134000</v>
      </c>
      <c r="K3930" s="3"/>
      <c r="L3930" s="3"/>
      <c r="M3930" s="3"/>
    </row>
    <row r="3931" spans="1:13" s="1" customFormat="1" ht="14.9" customHeight="1" x14ac:dyDescent="0.2">
      <c r="A3931" s="3" t="s">
        <v>16</v>
      </c>
      <c r="B3931" s="3" t="s">
        <v>4686</v>
      </c>
      <c r="C3931" s="4">
        <v>37712</v>
      </c>
      <c r="D3931" s="3" t="s">
        <v>4575</v>
      </c>
      <c r="E3931" s="5">
        <v>41650</v>
      </c>
      <c r="F3931" s="3" t="s">
        <v>4687</v>
      </c>
      <c r="G3931" s="3" t="s">
        <v>621</v>
      </c>
      <c r="H3931" s="4">
        <v>37712</v>
      </c>
      <c r="I3931" s="3" t="s">
        <v>4315</v>
      </c>
      <c r="J3931" s="6">
        <v>85000</v>
      </c>
      <c r="K3931" s="3"/>
      <c r="L3931" s="3"/>
      <c r="M3931" s="3"/>
    </row>
    <row r="3932" spans="1:13" s="1" customFormat="1" ht="14.9" customHeight="1" x14ac:dyDescent="0.2">
      <c r="A3932" s="3" t="s">
        <v>16</v>
      </c>
      <c r="B3932" s="3" t="s">
        <v>14041</v>
      </c>
      <c r="C3932" s="4">
        <v>42826</v>
      </c>
      <c r="D3932" s="3" t="s">
        <v>14042</v>
      </c>
      <c r="E3932" s="5">
        <v>0</v>
      </c>
      <c r="F3932" s="3" t="s">
        <v>14043</v>
      </c>
      <c r="G3932" s="3" t="s">
        <v>14044</v>
      </c>
      <c r="H3932" s="4">
        <v>42826</v>
      </c>
      <c r="I3932" s="3" t="s">
        <v>542</v>
      </c>
      <c r="J3932" s="6">
        <v>7200</v>
      </c>
      <c r="K3932" s="3" t="s">
        <v>16267</v>
      </c>
      <c r="L3932" s="3"/>
      <c r="M3932" s="3"/>
    </row>
    <row r="3933" spans="1:13" s="1" customFormat="1" ht="14.9" customHeight="1" x14ac:dyDescent="0.2">
      <c r="A3933" s="3" t="s">
        <v>16</v>
      </c>
      <c r="B3933" s="3" t="s">
        <v>15823</v>
      </c>
      <c r="C3933" s="4">
        <v>39771</v>
      </c>
      <c r="D3933" s="3" t="s">
        <v>15802</v>
      </c>
      <c r="E3933" s="5">
        <v>0</v>
      </c>
      <c r="F3933" s="3" t="s">
        <v>15824</v>
      </c>
      <c r="G3933" s="3" t="s">
        <v>15585</v>
      </c>
      <c r="H3933" s="4">
        <v>44320</v>
      </c>
      <c r="I3933" s="3" t="s">
        <v>10548</v>
      </c>
      <c r="J3933" s="6">
        <v>0</v>
      </c>
      <c r="K3933" s="3"/>
      <c r="L3933" s="3"/>
      <c r="M3933" s="3"/>
    </row>
    <row r="3934" spans="1:13" s="1" customFormat="1" ht="14.9" customHeight="1" x14ac:dyDescent="0.2">
      <c r="A3934" s="3" t="s">
        <v>16</v>
      </c>
      <c r="B3934" s="3" t="s">
        <v>15646</v>
      </c>
      <c r="C3934" s="4">
        <v>39771</v>
      </c>
      <c r="D3934" s="3" t="s">
        <v>15583</v>
      </c>
      <c r="E3934" s="5">
        <v>18363.2</v>
      </c>
      <c r="F3934" s="3" t="s">
        <v>15647</v>
      </c>
      <c r="G3934" s="3" t="s">
        <v>15585</v>
      </c>
      <c r="H3934" s="4">
        <v>39771</v>
      </c>
      <c r="I3934" s="3" t="s">
        <v>14891</v>
      </c>
      <c r="J3934" s="6">
        <v>62500</v>
      </c>
      <c r="K3934" s="3"/>
      <c r="L3934" s="3"/>
      <c r="M3934" s="3"/>
    </row>
    <row r="3935" spans="1:13" s="1" customFormat="1" ht="14.9" customHeight="1" x14ac:dyDescent="0.2">
      <c r="A3935" s="3" t="s">
        <v>16</v>
      </c>
      <c r="B3935" s="3" t="s">
        <v>11972</v>
      </c>
      <c r="C3935" s="4">
        <v>35656</v>
      </c>
      <c r="D3935" s="3" t="s">
        <v>11973</v>
      </c>
      <c r="E3935" s="5">
        <v>1254.4000000000001</v>
      </c>
      <c r="F3935" s="3" t="s">
        <v>11974</v>
      </c>
      <c r="G3935" s="3" t="s">
        <v>11975</v>
      </c>
      <c r="H3935" s="4">
        <v>35656</v>
      </c>
      <c r="I3935" s="3" t="s">
        <v>11976</v>
      </c>
      <c r="J3935" s="6">
        <v>32000</v>
      </c>
      <c r="K3935" s="3" t="s">
        <v>16267</v>
      </c>
      <c r="L3935" s="3"/>
      <c r="M3935" s="3"/>
    </row>
    <row r="3936" spans="1:13" s="1" customFormat="1" ht="14.9" customHeight="1" x14ac:dyDescent="0.2">
      <c r="A3936" s="3" t="s">
        <v>16</v>
      </c>
      <c r="B3936" s="3" t="s">
        <v>15787</v>
      </c>
      <c r="C3936" s="4">
        <v>41964</v>
      </c>
      <c r="D3936" s="3" t="s">
        <v>15716</v>
      </c>
      <c r="E3936" s="5">
        <v>351.05</v>
      </c>
      <c r="F3936" s="3" t="s">
        <v>15788</v>
      </c>
      <c r="G3936" s="3" t="s">
        <v>15585</v>
      </c>
      <c r="H3936" s="4">
        <v>41964</v>
      </c>
      <c r="I3936" s="3" t="s">
        <v>27</v>
      </c>
      <c r="J3936" s="6">
        <v>960</v>
      </c>
      <c r="K3936" s="3"/>
      <c r="L3936" s="3"/>
      <c r="M3936" s="3"/>
    </row>
    <row r="3937" spans="1:13" s="1" customFormat="1" ht="14.9" customHeight="1" x14ac:dyDescent="0.2">
      <c r="A3937" s="3" t="s">
        <v>16</v>
      </c>
      <c r="B3937" s="3" t="s">
        <v>3000</v>
      </c>
      <c r="C3937" s="4">
        <v>32964</v>
      </c>
      <c r="D3937" s="3" t="s">
        <v>3001</v>
      </c>
      <c r="E3937" s="5">
        <v>11362.23</v>
      </c>
      <c r="F3937" s="3" t="s">
        <v>3002</v>
      </c>
      <c r="G3937" s="3" t="s">
        <v>57</v>
      </c>
      <c r="H3937" s="4">
        <v>32964</v>
      </c>
      <c r="I3937" s="3" t="s">
        <v>98</v>
      </c>
      <c r="J3937" s="6">
        <v>34250</v>
      </c>
      <c r="K3937" s="3" t="s">
        <v>16267</v>
      </c>
      <c r="L3937" s="3" t="s">
        <v>16267</v>
      </c>
      <c r="M3937" s="3"/>
    </row>
    <row r="3938" spans="1:13" s="1" customFormat="1" ht="14.9" customHeight="1" x14ac:dyDescent="0.2">
      <c r="A3938" s="3" t="s">
        <v>16</v>
      </c>
      <c r="B3938" s="3" t="s">
        <v>14122</v>
      </c>
      <c r="C3938" s="4">
        <v>32964</v>
      </c>
      <c r="D3938" s="3" t="s">
        <v>14123</v>
      </c>
      <c r="E3938" s="5">
        <v>36796.5</v>
      </c>
      <c r="F3938" s="3" t="s">
        <v>14124</v>
      </c>
      <c r="G3938" s="3" t="s">
        <v>57</v>
      </c>
      <c r="H3938" s="4">
        <v>38425</v>
      </c>
      <c r="I3938" s="3" t="s">
        <v>8311</v>
      </c>
      <c r="J3938" s="6">
        <v>124750</v>
      </c>
      <c r="K3938" s="3" t="s">
        <v>16267</v>
      </c>
      <c r="L3938" s="3" t="s">
        <v>16267</v>
      </c>
      <c r="M3938" s="3" t="s">
        <v>16267</v>
      </c>
    </row>
    <row r="3939" spans="1:13" s="1" customFormat="1" ht="14.9" customHeight="1" x14ac:dyDescent="0.2">
      <c r="A3939" s="3" t="s">
        <v>16</v>
      </c>
      <c r="B3939" s="3" t="s">
        <v>8754</v>
      </c>
      <c r="C3939" s="4">
        <v>34978</v>
      </c>
      <c r="D3939" s="3"/>
      <c r="E3939" s="5">
        <v>2390.56</v>
      </c>
      <c r="F3939" s="3" t="s">
        <v>8755</v>
      </c>
      <c r="G3939" s="3" t="s">
        <v>8756</v>
      </c>
      <c r="H3939" s="4">
        <v>38200</v>
      </c>
      <c r="I3939" s="3" t="s">
        <v>27</v>
      </c>
      <c r="J3939" s="6">
        <v>13750</v>
      </c>
      <c r="K3939" s="3"/>
      <c r="L3939" s="3" t="s">
        <v>16267</v>
      </c>
      <c r="M3939" s="3"/>
    </row>
    <row r="3940" spans="1:13" s="1" customFormat="1" ht="14.9" customHeight="1" x14ac:dyDescent="0.2">
      <c r="A3940" s="3" t="s">
        <v>16</v>
      </c>
      <c r="B3940" s="3" t="s">
        <v>12868</v>
      </c>
      <c r="C3940" s="4">
        <v>40842</v>
      </c>
      <c r="D3940" s="3" t="s">
        <v>12869</v>
      </c>
      <c r="E3940" s="5">
        <v>29040</v>
      </c>
      <c r="F3940" s="3" t="s">
        <v>12870</v>
      </c>
      <c r="G3940" s="3" t="s">
        <v>12871</v>
      </c>
      <c r="H3940" s="4">
        <v>43182</v>
      </c>
      <c r="I3940" s="3" t="s">
        <v>127</v>
      </c>
      <c r="J3940" s="6">
        <v>66000</v>
      </c>
      <c r="K3940" s="3" t="s">
        <v>16267</v>
      </c>
      <c r="L3940" s="3"/>
      <c r="M3940" s="3"/>
    </row>
    <row r="3941" spans="1:13" s="1" customFormat="1" ht="14.9" customHeight="1" x14ac:dyDescent="0.2">
      <c r="A3941" s="3" t="s">
        <v>16</v>
      </c>
      <c r="B3941" s="3" t="s">
        <v>16048</v>
      </c>
      <c r="C3941" s="4">
        <v>32964</v>
      </c>
      <c r="D3941" s="3" t="s">
        <v>16049</v>
      </c>
      <c r="E3941" s="5">
        <v>0</v>
      </c>
      <c r="F3941" s="3" t="s">
        <v>16050</v>
      </c>
      <c r="G3941" s="3" t="s">
        <v>16051</v>
      </c>
      <c r="H3941" s="4">
        <v>32964</v>
      </c>
      <c r="I3941" s="3" t="s">
        <v>1375</v>
      </c>
      <c r="J3941" s="6">
        <v>4400</v>
      </c>
      <c r="K3941" s="3"/>
      <c r="L3941" s="3"/>
      <c r="M3941" s="3"/>
    </row>
    <row r="3942" spans="1:13" s="1" customFormat="1" ht="14.9" customHeight="1" x14ac:dyDescent="0.2">
      <c r="A3942" s="3" t="s">
        <v>16</v>
      </c>
      <c r="B3942" s="3" t="s">
        <v>721</v>
      </c>
      <c r="C3942" s="4">
        <v>38803</v>
      </c>
      <c r="D3942" s="3" t="s">
        <v>722</v>
      </c>
      <c r="E3942" s="5">
        <v>17459</v>
      </c>
      <c r="F3942" s="3" t="s">
        <v>723</v>
      </c>
      <c r="G3942" s="3" t="s">
        <v>724</v>
      </c>
      <c r="H3942" s="4">
        <v>39448</v>
      </c>
      <c r="I3942" s="3" t="s">
        <v>27</v>
      </c>
      <c r="J3942" s="6">
        <v>39500</v>
      </c>
      <c r="K3942" s="3"/>
      <c r="L3942" s="3"/>
      <c r="M3942" s="3"/>
    </row>
    <row r="3943" spans="1:13" s="1" customFormat="1" ht="14.9" customHeight="1" x14ac:dyDescent="0.2">
      <c r="A3943" s="3" t="s">
        <v>16</v>
      </c>
      <c r="B3943" s="3" t="s">
        <v>15707</v>
      </c>
      <c r="C3943" s="4">
        <v>40429</v>
      </c>
      <c r="D3943" s="3" t="s">
        <v>15694</v>
      </c>
      <c r="E3943" s="5">
        <v>55.01</v>
      </c>
      <c r="F3943" s="3" t="s">
        <v>15708</v>
      </c>
      <c r="G3943" s="3" t="s">
        <v>15585</v>
      </c>
      <c r="H3943" s="4">
        <v>40429</v>
      </c>
      <c r="I3943" s="3" t="s">
        <v>15696</v>
      </c>
      <c r="J3943" s="6">
        <v>125</v>
      </c>
      <c r="K3943" s="3"/>
      <c r="L3943" s="3"/>
      <c r="M3943" s="3"/>
    </row>
    <row r="3944" spans="1:13" s="1" customFormat="1" ht="14.9" customHeight="1" x14ac:dyDescent="0.2">
      <c r="A3944" s="3" t="s">
        <v>16</v>
      </c>
      <c r="B3944" s="3" t="s">
        <v>14316</v>
      </c>
      <c r="C3944" s="4">
        <v>38078</v>
      </c>
      <c r="D3944" s="3" t="s">
        <v>14313</v>
      </c>
      <c r="E3944" s="5">
        <v>0</v>
      </c>
      <c r="F3944" s="3" t="s">
        <v>14317</v>
      </c>
      <c r="G3944" s="3" t="s">
        <v>14315</v>
      </c>
      <c r="H3944" s="4">
        <v>43800</v>
      </c>
      <c r="I3944" s="3" t="s">
        <v>27</v>
      </c>
      <c r="J3944" s="6">
        <v>1875</v>
      </c>
      <c r="K3944" s="3"/>
      <c r="L3944" s="3"/>
      <c r="M3944" s="3"/>
    </row>
    <row r="3945" spans="1:13" s="1" customFormat="1" ht="14.9" customHeight="1" x14ac:dyDescent="0.2">
      <c r="A3945" s="3" t="s">
        <v>16</v>
      </c>
      <c r="B3945" s="3" t="s">
        <v>2196</v>
      </c>
      <c r="C3945" s="4">
        <v>32964</v>
      </c>
      <c r="D3945" s="3" t="s">
        <v>2197</v>
      </c>
      <c r="E3945" s="5">
        <v>46273.13</v>
      </c>
      <c r="F3945" s="3" t="s">
        <v>2198</v>
      </c>
      <c r="G3945" s="3" t="s">
        <v>2194</v>
      </c>
      <c r="H3945" s="4">
        <v>39508</v>
      </c>
      <c r="I3945" s="3" t="s">
        <v>1640</v>
      </c>
      <c r="J3945" s="6">
        <v>98500</v>
      </c>
      <c r="K3945" s="3"/>
      <c r="L3945" s="3"/>
      <c r="M3945" s="3"/>
    </row>
    <row r="3946" spans="1:13" s="1" customFormat="1" ht="14.9" customHeight="1" x14ac:dyDescent="0.2">
      <c r="A3946" s="3" t="s">
        <v>16</v>
      </c>
      <c r="B3946" s="3" t="s">
        <v>4072</v>
      </c>
      <c r="C3946" s="4">
        <v>33543</v>
      </c>
      <c r="D3946" s="3" t="s">
        <v>4066</v>
      </c>
      <c r="E3946" s="5">
        <v>60027</v>
      </c>
      <c r="F3946" s="3" t="s">
        <v>4073</v>
      </c>
      <c r="G3946" s="3" t="s">
        <v>4071</v>
      </c>
      <c r="H3946" s="4">
        <v>37584</v>
      </c>
      <c r="I3946" s="3" t="s">
        <v>218</v>
      </c>
      <c r="J3946" s="6">
        <v>160500</v>
      </c>
      <c r="K3946" s="3" t="s">
        <v>16267</v>
      </c>
      <c r="L3946" s="3"/>
      <c r="M3946" s="3" t="s">
        <v>16267</v>
      </c>
    </row>
    <row r="3947" spans="1:13" s="1" customFormat="1" ht="14.9" customHeight="1" x14ac:dyDescent="0.2">
      <c r="A3947" s="3" t="s">
        <v>16</v>
      </c>
      <c r="B3947" s="3" t="s">
        <v>13334</v>
      </c>
      <c r="C3947" s="4">
        <v>32964</v>
      </c>
      <c r="D3947" s="3" t="s">
        <v>13335</v>
      </c>
      <c r="E3947" s="5">
        <v>154.56</v>
      </c>
      <c r="F3947" s="3" t="s">
        <v>13336</v>
      </c>
      <c r="G3947" s="3" t="s">
        <v>13337</v>
      </c>
      <c r="H3947" s="4">
        <v>32964</v>
      </c>
      <c r="I3947" s="3" t="s">
        <v>68</v>
      </c>
      <c r="J3947" s="6">
        <v>1900</v>
      </c>
      <c r="K3947" s="3"/>
      <c r="L3947" s="3"/>
      <c r="M3947" s="3"/>
    </row>
    <row r="3948" spans="1:13" s="1" customFormat="1" ht="14.9" customHeight="1" x14ac:dyDescent="0.2">
      <c r="A3948" s="3" t="s">
        <v>16</v>
      </c>
      <c r="B3948" s="3" t="s">
        <v>12433</v>
      </c>
      <c r="C3948" s="4">
        <v>32964</v>
      </c>
      <c r="D3948" s="3" t="s">
        <v>12434</v>
      </c>
      <c r="E3948" s="5">
        <v>42460</v>
      </c>
      <c r="F3948" s="3" t="s">
        <v>12435</v>
      </c>
      <c r="G3948" s="3" t="s">
        <v>12436</v>
      </c>
      <c r="H3948" s="4">
        <v>41871</v>
      </c>
      <c r="I3948" s="3" t="s">
        <v>127</v>
      </c>
      <c r="J3948" s="6">
        <v>96500</v>
      </c>
      <c r="K3948" s="3" t="s">
        <v>16267</v>
      </c>
      <c r="L3948" s="3"/>
      <c r="M3948" s="3"/>
    </row>
    <row r="3949" spans="1:13" s="1" customFormat="1" ht="14.9" customHeight="1" x14ac:dyDescent="0.2">
      <c r="A3949" s="3" t="s">
        <v>16</v>
      </c>
      <c r="B3949" s="3" t="s">
        <v>6767</v>
      </c>
      <c r="C3949" s="4">
        <v>44856</v>
      </c>
      <c r="D3949" s="3" t="s">
        <v>6768</v>
      </c>
      <c r="E3949" s="5">
        <v>33511.97</v>
      </c>
      <c r="F3949" s="3" t="s">
        <v>6769</v>
      </c>
      <c r="G3949" s="3" t="s">
        <v>794</v>
      </c>
      <c r="H3949" s="4">
        <v>46071</v>
      </c>
      <c r="I3949" s="3" t="s">
        <v>572</v>
      </c>
      <c r="J3949" s="6">
        <v>78500</v>
      </c>
      <c r="K3949" s="3"/>
      <c r="L3949" s="3"/>
      <c r="M3949" s="3"/>
    </row>
    <row r="3950" spans="1:13" s="1" customFormat="1" ht="14.9" customHeight="1" x14ac:dyDescent="0.2">
      <c r="A3950" s="3" t="s">
        <v>16</v>
      </c>
      <c r="B3950" s="3" t="s">
        <v>13582</v>
      </c>
      <c r="C3950" s="4">
        <v>44912</v>
      </c>
      <c r="D3950" s="3" t="s">
        <v>13583</v>
      </c>
      <c r="E3950" s="5">
        <v>26423.55</v>
      </c>
      <c r="F3950" s="3" t="s">
        <v>13584</v>
      </c>
      <c r="G3950" s="3" t="s">
        <v>13585</v>
      </c>
      <c r="H3950" s="4">
        <v>44912</v>
      </c>
      <c r="I3950" s="3" t="s">
        <v>127</v>
      </c>
      <c r="J3950" s="6">
        <v>76500</v>
      </c>
      <c r="K3950" s="3" t="s">
        <v>16267</v>
      </c>
      <c r="L3950" s="3" t="s">
        <v>16267</v>
      </c>
      <c r="M3950" s="3"/>
    </row>
    <row r="3951" spans="1:13" s="1" customFormat="1" ht="14.9" customHeight="1" x14ac:dyDescent="0.2">
      <c r="A3951" s="3" t="s">
        <v>16</v>
      </c>
      <c r="B3951" s="3" t="s">
        <v>10444</v>
      </c>
      <c r="C3951" s="4">
        <v>45614</v>
      </c>
      <c r="D3951" s="3" t="s">
        <v>10441</v>
      </c>
      <c r="E3951" s="5">
        <v>50600</v>
      </c>
      <c r="F3951" s="3" t="s">
        <v>10445</v>
      </c>
      <c r="G3951" s="3" t="s">
        <v>10443</v>
      </c>
      <c r="H3951" s="4">
        <v>45614</v>
      </c>
      <c r="I3951" s="3" t="s">
        <v>127</v>
      </c>
      <c r="J3951" s="6">
        <v>115000</v>
      </c>
      <c r="K3951" s="3" t="s">
        <v>16267</v>
      </c>
      <c r="L3951" s="3"/>
      <c r="M3951" s="3"/>
    </row>
    <row r="3952" spans="1:13" s="1" customFormat="1" ht="14.9" customHeight="1" x14ac:dyDescent="0.2">
      <c r="A3952" s="3" t="s">
        <v>16</v>
      </c>
      <c r="B3952" s="3" t="s">
        <v>3931</v>
      </c>
      <c r="C3952" s="4">
        <v>45628</v>
      </c>
      <c r="D3952" s="3" t="s">
        <v>3929</v>
      </c>
      <c r="E3952" s="5">
        <v>40700</v>
      </c>
      <c r="F3952" s="3" t="s">
        <v>3932</v>
      </c>
      <c r="G3952" s="3" t="s">
        <v>977</v>
      </c>
      <c r="H3952" s="4">
        <v>45628</v>
      </c>
      <c r="I3952" s="3" t="s">
        <v>127</v>
      </c>
      <c r="J3952" s="6">
        <v>92500</v>
      </c>
      <c r="K3952" s="3" t="s">
        <v>16267</v>
      </c>
      <c r="L3952" s="3"/>
      <c r="M3952" s="3"/>
    </row>
    <row r="3953" spans="1:13" s="1" customFormat="1" ht="14.9" customHeight="1" x14ac:dyDescent="0.2">
      <c r="A3953" s="3" t="s">
        <v>16</v>
      </c>
      <c r="B3953" s="3" t="s">
        <v>11332</v>
      </c>
      <c r="C3953" s="4">
        <v>45700</v>
      </c>
      <c r="D3953" s="3" t="s">
        <v>11333</v>
      </c>
      <c r="E3953" s="5">
        <v>58520</v>
      </c>
      <c r="F3953" s="3" t="s">
        <v>11334</v>
      </c>
      <c r="G3953" s="3" t="s">
        <v>4019</v>
      </c>
      <c r="H3953" s="4">
        <v>45700</v>
      </c>
      <c r="I3953" s="3" t="s">
        <v>127</v>
      </c>
      <c r="J3953" s="6">
        <v>133000</v>
      </c>
      <c r="K3953" s="3" t="s">
        <v>16267</v>
      </c>
      <c r="L3953" s="3"/>
      <c r="M3953" s="3"/>
    </row>
    <row r="3954" spans="1:13" s="1" customFormat="1" ht="14.9" customHeight="1" x14ac:dyDescent="0.2">
      <c r="A3954" s="3" t="s">
        <v>16</v>
      </c>
      <c r="B3954" s="3" t="s">
        <v>4423</v>
      </c>
      <c r="C3954" s="4">
        <v>32964</v>
      </c>
      <c r="D3954" s="3" t="s">
        <v>4418</v>
      </c>
      <c r="E3954" s="5">
        <v>30360</v>
      </c>
      <c r="F3954" s="3" t="s">
        <v>4424</v>
      </c>
      <c r="G3954" s="3" t="s">
        <v>4420</v>
      </c>
      <c r="H3954" s="4">
        <v>37571</v>
      </c>
      <c r="I3954" s="3" t="s">
        <v>138</v>
      </c>
      <c r="J3954" s="6">
        <v>69000</v>
      </c>
      <c r="K3954" s="3" t="s">
        <v>16267</v>
      </c>
      <c r="L3954" s="3"/>
      <c r="M3954" s="3"/>
    </row>
    <row r="3955" spans="1:13" s="1" customFormat="1" ht="14.9" customHeight="1" x14ac:dyDescent="0.2">
      <c r="A3955" s="3" t="s">
        <v>16</v>
      </c>
      <c r="B3955" s="3" t="s">
        <v>5316</v>
      </c>
      <c r="C3955" s="4">
        <v>32964</v>
      </c>
      <c r="D3955" s="3" t="s">
        <v>5317</v>
      </c>
      <c r="E3955" s="5">
        <v>25520</v>
      </c>
      <c r="F3955" s="3" t="s">
        <v>5318</v>
      </c>
      <c r="G3955" s="3" t="s">
        <v>5319</v>
      </c>
      <c r="H3955" s="4">
        <v>45968</v>
      </c>
      <c r="I3955" s="3" t="s">
        <v>138</v>
      </c>
      <c r="J3955" s="6">
        <v>58000</v>
      </c>
      <c r="K3955" s="3" t="s">
        <v>16267</v>
      </c>
      <c r="L3955" s="3"/>
      <c r="M3955" s="3"/>
    </row>
    <row r="3956" spans="1:13" s="1" customFormat="1" ht="14.9" customHeight="1" x14ac:dyDescent="0.2">
      <c r="A3956" s="3" t="s">
        <v>16</v>
      </c>
      <c r="B3956" s="3" t="s">
        <v>5230</v>
      </c>
      <c r="C3956" s="4">
        <v>32964</v>
      </c>
      <c r="D3956" s="3" t="s">
        <v>5228</v>
      </c>
      <c r="E3956" s="5">
        <v>69080</v>
      </c>
      <c r="F3956" s="3" t="s">
        <v>5231</v>
      </c>
      <c r="G3956" s="3" t="s">
        <v>195</v>
      </c>
      <c r="H3956" s="4">
        <v>42256</v>
      </c>
      <c r="I3956" s="3" t="s">
        <v>98</v>
      </c>
      <c r="J3956" s="6">
        <v>157000</v>
      </c>
      <c r="K3956" s="3" t="s">
        <v>16267</v>
      </c>
      <c r="L3956" s="3"/>
      <c r="M3956" s="3"/>
    </row>
    <row r="3957" spans="1:13" s="1" customFormat="1" ht="14.9" customHeight="1" x14ac:dyDescent="0.2">
      <c r="A3957" s="3" t="s">
        <v>16</v>
      </c>
      <c r="B3957" s="3" t="s">
        <v>6045</v>
      </c>
      <c r="C3957" s="4">
        <v>42494</v>
      </c>
      <c r="D3957" s="3" t="s">
        <v>6046</v>
      </c>
      <c r="E3957" s="5">
        <v>38940</v>
      </c>
      <c r="F3957" s="3" t="s">
        <v>6047</v>
      </c>
      <c r="G3957" s="3" t="s">
        <v>6048</v>
      </c>
      <c r="H3957" s="4">
        <v>45463</v>
      </c>
      <c r="I3957" s="3" t="s">
        <v>98</v>
      </c>
      <c r="J3957" s="6">
        <v>88500</v>
      </c>
      <c r="K3957" s="3" t="s">
        <v>16267</v>
      </c>
      <c r="L3957" s="3"/>
      <c r="M3957" s="3"/>
    </row>
    <row r="3958" spans="1:13" s="1" customFormat="1" ht="14.9" customHeight="1" x14ac:dyDescent="0.2">
      <c r="A3958" s="3" t="s">
        <v>16</v>
      </c>
      <c r="B3958" s="3" t="s">
        <v>999</v>
      </c>
      <c r="C3958" s="4">
        <v>32964</v>
      </c>
      <c r="D3958" s="3" t="s">
        <v>1000</v>
      </c>
      <c r="E3958" s="5">
        <v>9511.57</v>
      </c>
      <c r="F3958" s="3" t="s">
        <v>1001</v>
      </c>
      <c r="G3958" s="3" t="s">
        <v>1002</v>
      </c>
      <c r="H3958" s="4">
        <v>45636</v>
      </c>
      <c r="I3958" s="3" t="s">
        <v>218</v>
      </c>
      <c r="J3958" s="6">
        <v>84500</v>
      </c>
      <c r="K3958" s="3" t="s">
        <v>16267</v>
      </c>
      <c r="L3958" s="3" t="s">
        <v>16267</v>
      </c>
      <c r="M3958" s="3" t="s">
        <v>16267</v>
      </c>
    </row>
    <row r="3959" spans="1:13" s="1" customFormat="1" ht="14.9" customHeight="1" x14ac:dyDescent="0.2">
      <c r="A3959" s="3" t="s">
        <v>16</v>
      </c>
      <c r="B3959" s="3" t="s">
        <v>14619</v>
      </c>
      <c r="C3959" s="4">
        <v>35648</v>
      </c>
      <c r="D3959" s="3" t="s">
        <v>14620</v>
      </c>
      <c r="E3959" s="5">
        <v>30253.05</v>
      </c>
      <c r="F3959" s="3" t="s">
        <v>14621</v>
      </c>
      <c r="G3959" s="3" t="s">
        <v>14622</v>
      </c>
      <c r="H3959" s="4">
        <v>43229</v>
      </c>
      <c r="I3959" s="3" t="s">
        <v>98</v>
      </c>
      <c r="J3959" s="6">
        <v>99000</v>
      </c>
      <c r="K3959" s="3" t="s">
        <v>16267</v>
      </c>
      <c r="L3959" s="3" t="s">
        <v>16267</v>
      </c>
      <c r="M3959" s="3"/>
    </row>
    <row r="3960" spans="1:13" s="1" customFormat="1" ht="14.9" customHeight="1" x14ac:dyDescent="0.2">
      <c r="A3960" s="3" t="s">
        <v>16</v>
      </c>
      <c r="B3960" s="3" t="s">
        <v>14476</v>
      </c>
      <c r="C3960" s="4">
        <v>38230</v>
      </c>
      <c r="D3960" s="3" t="s">
        <v>14477</v>
      </c>
      <c r="E3960" s="5">
        <v>11878.7</v>
      </c>
      <c r="F3960" s="3" t="s">
        <v>14478</v>
      </c>
      <c r="G3960" s="3" t="s">
        <v>57</v>
      </c>
      <c r="H3960" s="4">
        <v>44685</v>
      </c>
      <c r="I3960" s="3" t="s">
        <v>98</v>
      </c>
      <c r="J3960" s="6">
        <v>43500</v>
      </c>
      <c r="K3960" s="3" t="s">
        <v>16267</v>
      </c>
      <c r="L3960" s="3" t="s">
        <v>16267</v>
      </c>
      <c r="M3960" s="3"/>
    </row>
    <row r="3961" spans="1:13" s="1" customFormat="1" ht="14.9" customHeight="1" x14ac:dyDescent="0.2">
      <c r="A3961" s="3" t="s">
        <v>16</v>
      </c>
      <c r="B3961" s="3" t="s">
        <v>2426</v>
      </c>
      <c r="C3961" s="4">
        <v>38230</v>
      </c>
      <c r="D3961" s="3" t="s">
        <v>2423</v>
      </c>
      <c r="E3961" s="5">
        <v>39600</v>
      </c>
      <c r="F3961" s="3" t="s">
        <v>2427</v>
      </c>
      <c r="G3961" s="3" t="s">
        <v>2425</v>
      </c>
      <c r="H3961" s="4">
        <v>44260</v>
      </c>
      <c r="I3961" s="3" t="s">
        <v>98</v>
      </c>
      <c r="J3961" s="6">
        <v>90000</v>
      </c>
      <c r="K3961" s="3" t="s">
        <v>16267</v>
      </c>
      <c r="L3961" s="3"/>
      <c r="M3961" s="3"/>
    </row>
    <row r="3962" spans="1:13" s="1" customFormat="1" ht="14.9" customHeight="1" x14ac:dyDescent="0.2">
      <c r="A3962" s="3" t="s">
        <v>16</v>
      </c>
      <c r="B3962" s="3" t="s">
        <v>11509</v>
      </c>
      <c r="C3962" s="4">
        <v>42575</v>
      </c>
      <c r="D3962" s="3" t="s">
        <v>11510</v>
      </c>
      <c r="E3962" s="5">
        <v>43120</v>
      </c>
      <c r="F3962" s="3" t="s">
        <v>11511</v>
      </c>
      <c r="G3962" s="3" t="s">
        <v>11512</v>
      </c>
      <c r="H3962" s="4">
        <v>42647</v>
      </c>
      <c r="I3962" s="3" t="s">
        <v>147</v>
      </c>
      <c r="J3962" s="6">
        <v>98000</v>
      </c>
      <c r="K3962" s="3" t="s">
        <v>16267</v>
      </c>
      <c r="L3962" s="3"/>
      <c r="M3962" s="3"/>
    </row>
    <row r="3963" spans="1:13" s="1" customFormat="1" ht="14.9" customHeight="1" x14ac:dyDescent="0.2">
      <c r="A3963" s="3" t="s">
        <v>16</v>
      </c>
      <c r="B3963" s="3" t="s">
        <v>242</v>
      </c>
      <c r="C3963" s="4">
        <v>42575</v>
      </c>
      <c r="D3963" s="3" t="s">
        <v>239</v>
      </c>
      <c r="E3963" s="5">
        <v>14798</v>
      </c>
      <c r="F3963" s="3" t="s">
        <v>243</v>
      </c>
      <c r="G3963" s="3" t="s">
        <v>241</v>
      </c>
      <c r="H3963" s="4">
        <v>44023</v>
      </c>
      <c r="I3963" s="3" t="s">
        <v>98</v>
      </c>
      <c r="J3963" s="6">
        <v>37750</v>
      </c>
      <c r="K3963" s="3" t="s">
        <v>16267</v>
      </c>
      <c r="L3963" s="3"/>
      <c r="M3963" s="3"/>
    </row>
    <row r="3964" spans="1:13" s="1" customFormat="1" ht="14.9" customHeight="1" x14ac:dyDescent="0.2">
      <c r="A3964" s="3" t="s">
        <v>16</v>
      </c>
      <c r="B3964" s="3" t="s">
        <v>134</v>
      </c>
      <c r="C3964" s="4">
        <v>32964</v>
      </c>
      <c r="D3964" s="3" t="s">
        <v>135</v>
      </c>
      <c r="E3964" s="5">
        <v>27500</v>
      </c>
      <c r="F3964" s="3" t="s">
        <v>136</v>
      </c>
      <c r="G3964" s="3" t="s">
        <v>137</v>
      </c>
      <c r="H3964" s="4">
        <v>39273</v>
      </c>
      <c r="I3964" s="3" t="s">
        <v>138</v>
      </c>
      <c r="J3964" s="6">
        <v>62500</v>
      </c>
      <c r="K3964" s="3" t="s">
        <v>16267</v>
      </c>
      <c r="L3964" s="3"/>
      <c r="M3964" s="3"/>
    </row>
    <row r="3965" spans="1:13" s="1" customFormat="1" ht="14.9" customHeight="1" x14ac:dyDescent="0.2">
      <c r="A3965" s="3" t="s">
        <v>16</v>
      </c>
      <c r="B3965" s="3" t="s">
        <v>3836</v>
      </c>
      <c r="C3965" s="4">
        <v>37081</v>
      </c>
      <c r="D3965" s="3" t="s">
        <v>3833</v>
      </c>
      <c r="E3965" s="5">
        <v>44440</v>
      </c>
      <c r="F3965" s="3" t="s">
        <v>3837</v>
      </c>
      <c r="G3965" s="3" t="s">
        <v>3835</v>
      </c>
      <c r="H3965" s="4">
        <v>38933</v>
      </c>
      <c r="I3965" s="3" t="s">
        <v>98</v>
      </c>
      <c r="J3965" s="6">
        <v>101000</v>
      </c>
      <c r="K3965" s="3" t="s">
        <v>16267</v>
      </c>
      <c r="L3965" s="3"/>
      <c r="M3965" s="3"/>
    </row>
    <row r="3966" spans="1:13" s="1" customFormat="1" ht="14.9" customHeight="1" x14ac:dyDescent="0.2">
      <c r="A3966" s="3" t="s">
        <v>16</v>
      </c>
      <c r="B3966" s="3" t="s">
        <v>4778</v>
      </c>
      <c r="C3966" s="4">
        <v>45684</v>
      </c>
      <c r="D3966" s="3" t="s">
        <v>4779</v>
      </c>
      <c r="E3966" s="5">
        <v>0</v>
      </c>
      <c r="F3966" s="3" t="s">
        <v>4780</v>
      </c>
      <c r="G3966" s="3" t="s">
        <v>57</v>
      </c>
      <c r="H3966" s="4">
        <v>45684</v>
      </c>
      <c r="I3966" s="3" t="s">
        <v>27</v>
      </c>
      <c r="J3966" s="6">
        <v>2125</v>
      </c>
      <c r="K3966" s="3"/>
      <c r="L3966" s="3"/>
      <c r="M3966" s="3"/>
    </row>
    <row r="3967" spans="1:13" s="1" customFormat="1" ht="14.9" customHeight="1" x14ac:dyDescent="0.2">
      <c r="A3967" s="3" t="s">
        <v>16</v>
      </c>
      <c r="B3967" s="3" t="s">
        <v>4171</v>
      </c>
      <c r="C3967" s="4">
        <v>45684</v>
      </c>
      <c r="D3967" s="3" t="s">
        <v>4172</v>
      </c>
      <c r="E3967" s="5">
        <v>0</v>
      </c>
      <c r="F3967" s="3" t="s">
        <v>4173</v>
      </c>
      <c r="G3967" s="3" t="s">
        <v>4168</v>
      </c>
      <c r="H3967" s="4">
        <v>45684</v>
      </c>
      <c r="I3967" s="3" t="s">
        <v>27</v>
      </c>
      <c r="J3967" s="6">
        <v>1725</v>
      </c>
      <c r="K3967" s="3"/>
      <c r="L3967" s="3"/>
      <c r="M3967" s="3"/>
    </row>
    <row r="3968" spans="1:13" s="1" customFormat="1" ht="14.9" customHeight="1" x14ac:dyDescent="0.2">
      <c r="A3968" s="3" t="s">
        <v>16</v>
      </c>
      <c r="B3968" s="3" t="s">
        <v>4174</v>
      </c>
      <c r="C3968" s="4">
        <v>45684</v>
      </c>
      <c r="D3968" s="3" t="s">
        <v>4172</v>
      </c>
      <c r="E3968" s="5">
        <v>0</v>
      </c>
      <c r="F3968" s="3" t="s">
        <v>4175</v>
      </c>
      <c r="G3968" s="3" t="s">
        <v>4168</v>
      </c>
      <c r="H3968" s="4">
        <v>45684</v>
      </c>
      <c r="I3968" s="3" t="s">
        <v>27</v>
      </c>
      <c r="J3968" s="6">
        <v>2000</v>
      </c>
      <c r="K3968" s="3"/>
      <c r="L3968" s="3"/>
      <c r="M3968" s="3"/>
    </row>
    <row r="3969" spans="1:13" s="1" customFormat="1" ht="14.9" customHeight="1" x14ac:dyDescent="0.2">
      <c r="A3969" s="3" t="s">
        <v>16</v>
      </c>
      <c r="B3969" s="3" t="s">
        <v>9774</v>
      </c>
      <c r="C3969" s="4">
        <v>45684</v>
      </c>
      <c r="D3969" s="3"/>
      <c r="E3969" s="5">
        <v>0</v>
      </c>
      <c r="F3969" s="3" t="s">
        <v>9775</v>
      </c>
      <c r="G3969" s="3" t="s">
        <v>57</v>
      </c>
      <c r="H3969" s="4">
        <v>45684</v>
      </c>
      <c r="I3969" s="3" t="s">
        <v>27</v>
      </c>
      <c r="J3969" s="6">
        <v>990</v>
      </c>
      <c r="K3969" s="3"/>
      <c r="L3969" s="3"/>
      <c r="M3969" s="3"/>
    </row>
    <row r="3970" spans="1:13" s="1" customFormat="1" ht="14.9" customHeight="1" x14ac:dyDescent="0.2">
      <c r="A3970" s="3" t="s">
        <v>16</v>
      </c>
      <c r="B3970" s="3" t="s">
        <v>447</v>
      </c>
      <c r="C3970" s="4">
        <v>45684</v>
      </c>
      <c r="D3970" s="3"/>
      <c r="E3970" s="5">
        <v>0</v>
      </c>
      <c r="F3970" s="3" t="s">
        <v>448</v>
      </c>
      <c r="G3970" s="3" t="s">
        <v>57</v>
      </c>
      <c r="H3970" s="4">
        <v>45684</v>
      </c>
      <c r="I3970" s="3" t="s">
        <v>27</v>
      </c>
      <c r="J3970" s="6">
        <v>2225</v>
      </c>
      <c r="K3970" s="3"/>
      <c r="L3970" s="3"/>
      <c r="M3970" s="3"/>
    </row>
    <row r="3971" spans="1:13" s="1" customFormat="1" ht="14.9" customHeight="1" x14ac:dyDescent="0.2">
      <c r="A3971" s="3" t="s">
        <v>16</v>
      </c>
      <c r="B3971" s="3" t="s">
        <v>4176</v>
      </c>
      <c r="C3971" s="4">
        <v>45684</v>
      </c>
      <c r="D3971" s="3" t="s">
        <v>4172</v>
      </c>
      <c r="E3971" s="5">
        <v>0</v>
      </c>
      <c r="F3971" s="3" t="s">
        <v>4177</v>
      </c>
      <c r="G3971" s="3" t="s">
        <v>4168</v>
      </c>
      <c r="H3971" s="4">
        <v>45684</v>
      </c>
      <c r="I3971" s="3" t="s">
        <v>27</v>
      </c>
      <c r="J3971" s="6">
        <v>4700</v>
      </c>
      <c r="K3971" s="3"/>
      <c r="L3971" s="3"/>
      <c r="M3971" s="3"/>
    </row>
    <row r="3972" spans="1:13" s="1" customFormat="1" ht="14.9" customHeight="1" x14ac:dyDescent="0.2">
      <c r="A3972" s="3" t="s">
        <v>16</v>
      </c>
      <c r="B3972" s="3" t="s">
        <v>13740</v>
      </c>
      <c r="C3972" s="4">
        <v>32964</v>
      </c>
      <c r="D3972" s="3" t="s">
        <v>13741</v>
      </c>
      <c r="E3972" s="5">
        <v>33316.65</v>
      </c>
      <c r="F3972" s="3" t="s">
        <v>13742</v>
      </c>
      <c r="G3972" s="3" t="s">
        <v>13743</v>
      </c>
      <c r="H3972" s="4">
        <v>44496</v>
      </c>
      <c r="I3972" s="3" t="s">
        <v>98</v>
      </c>
      <c r="J3972" s="6">
        <v>99000</v>
      </c>
      <c r="K3972" s="3" t="s">
        <v>16267</v>
      </c>
      <c r="L3972" s="3" t="s">
        <v>16267</v>
      </c>
      <c r="M3972" s="3"/>
    </row>
    <row r="3973" spans="1:13" s="1" customFormat="1" ht="14.9" customHeight="1" x14ac:dyDescent="0.2">
      <c r="A3973" s="3" t="s">
        <v>16</v>
      </c>
      <c r="B3973" s="3" t="s">
        <v>14354</v>
      </c>
      <c r="C3973" s="4">
        <v>32964</v>
      </c>
      <c r="D3973" s="3" t="s">
        <v>14355</v>
      </c>
      <c r="E3973" s="5">
        <v>47080</v>
      </c>
      <c r="F3973" s="3" t="s">
        <v>14356</v>
      </c>
      <c r="G3973" s="3" t="s">
        <v>195</v>
      </c>
      <c r="H3973" s="4">
        <v>41163</v>
      </c>
      <c r="I3973" s="3" t="s">
        <v>98</v>
      </c>
      <c r="J3973" s="6">
        <v>107000</v>
      </c>
      <c r="K3973" s="3" t="s">
        <v>16267</v>
      </c>
      <c r="L3973" s="3"/>
      <c r="M3973" s="3"/>
    </row>
    <row r="3974" spans="1:13" s="1" customFormat="1" ht="14.9" customHeight="1" x14ac:dyDescent="0.2">
      <c r="A3974" s="3" t="s">
        <v>16</v>
      </c>
      <c r="B3974" s="3" t="s">
        <v>15128</v>
      </c>
      <c r="C3974" s="4">
        <v>42200</v>
      </c>
      <c r="D3974" s="3" t="s">
        <v>15126</v>
      </c>
      <c r="E3974" s="5">
        <v>45760</v>
      </c>
      <c r="F3974" s="3" t="s">
        <v>15129</v>
      </c>
      <c r="G3974" s="3" t="s">
        <v>977</v>
      </c>
      <c r="H3974" s="4">
        <v>42200</v>
      </c>
      <c r="I3974" s="3" t="s">
        <v>127</v>
      </c>
      <c r="J3974" s="6">
        <v>104000</v>
      </c>
      <c r="K3974" s="3" t="s">
        <v>16267</v>
      </c>
      <c r="L3974" s="3"/>
      <c r="M3974" s="3"/>
    </row>
    <row r="3975" spans="1:13" s="1" customFormat="1" ht="14.9" customHeight="1" x14ac:dyDescent="0.2">
      <c r="A3975" s="3" t="s">
        <v>16</v>
      </c>
      <c r="B3975" s="3" t="s">
        <v>10789</v>
      </c>
      <c r="C3975" s="4">
        <v>32964</v>
      </c>
      <c r="D3975" s="3" t="s">
        <v>10790</v>
      </c>
      <c r="E3975" s="5">
        <v>38500</v>
      </c>
      <c r="F3975" s="3" t="s">
        <v>10791</v>
      </c>
      <c r="G3975" s="3" t="s">
        <v>10792</v>
      </c>
      <c r="H3975" s="4">
        <v>44656</v>
      </c>
      <c r="I3975" s="3" t="s">
        <v>98</v>
      </c>
      <c r="J3975" s="6">
        <v>87500</v>
      </c>
      <c r="K3975" s="3" t="s">
        <v>16267</v>
      </c>
      <c r="L3975" s="3"/>
      <c r="M3975" s="3"/>
    </row>
    <row r="3976" spans="1:13" s="1" customFormat="1" ht="14.9" customHeight="1" x14ac:dyDescent="0.2">
      <c r="A3976" s="3" t="s">
        <v>16</v>
      </c>
      <c r="B3976" s="3" t="s">
        <v>6033</v>
      </c>
      <c r="C3976" s="4">
        <v>35861</v>
      </c>
      <c r="D3976" s="3" t="s">
        <v>6034</v>
      </c>
      <c r="E3976" s="5">
        <v>27955.35</v>
      </c>
      <c r="F3976" s="3" t="s">
        <v>6035</v>
      </c>
      <c r="G3976" s="3" t="s">
        <v>6036</v>
      </c>
      <c r="H3976" s="4">
        <v>41568</v>
      </c>
      <c r="I3976" s="3" t="s">
        <v>98</v>
      </c>
      <c r="J3976" s="6">
        <v>83000</v>
      </c>
      <c r="K3976" s="3" t="s">
        <v>16267</v>
      </c>
      <c r="L3976" s="3" t="s">
        <v>16267</v>
      </c>
      <c r="M3976" s="3"/>
    </row>
    <row r="3977" spans="1:13" s="1" customFormat="1" ht="14.9" customHeight="1" x14ac:dyDescent="0.2">
      <c r="A3977" s="3" t="s">
        <v>16</v>
      </c>
      <c r="B3977" s="3" t="s">
        <v>13032</v>
      </c>
      <c r="C3977" s="4">
        <v>33465</v>
      </c>
      <c r="D3977" s="3" t="s">
        <v>13033</v>
      </c>
      <c r="E3977" s="5">
        <v>27720</v>
      </c>
      <c r="F3977" s="3" t="s">
        <v>13034</v>
      </c>
      <c r="G3977" s="3" t="s">
        <v>13035</v>
      </c>
      <c r="H3977" s="4">
        <v>42487</v>
      </c>
      <c r="I3977" s="3" t="s">
        <v>98</v>
      </c>
      <c r="J3977" s="6">
        <v>63000</v>
      </c>
      <c r="K3977" s="3" t="s">
        <v>16267</v>
      </c>
      <c r="L3977" s="3"/>
      <c r="M3977" s="3"/>
    </row>
    <row r="3978" spans="1:13" s="1" customFormat="1" ht="14.9" customHeight="1" x14ac:dyDescent="0.2">
      <c r="A3978" s="3" t="s">
        <v>16</v>
      </c>
      <c r="B3978" s="3" t="s">
        <v>14516</v>
      </c>
      <c r="C3978" s="4">
        <v>32964</v>
      </c>
      <c r="D3978" s="3" t="s">
        <v>14508</v>
      </c>
      <c r="E3978" s="5">
        <v>16268</v>
      </c>
      <c r="F3978" s="3" t="s">
        <v>14517</v>
      </c>
      <c r="G3978" s="3" t="s">
        <v>14510</v>
      </c>
      <c r="H3978" s="4">
        <v>38933</v>
      </c>
      <c r="I3978" s="3" t="s">
        <v>98</v>
      </c>
      <c r="J3978" s="6">
        <v>41500</v>
      </c>
      <c r="K3978" s="3" t="s">
        <v>16267</v>
      </c>
      <c r="L3978" s="3"/>
      <c r="M3978" s="3"/>
    </row>
    <row r="3979" spans="1:13" s="1" customFormat="1" ht="14.9" customHeight="1" x14ac:dyDescent="0.2">
      <c r="A3979" s="3" t="s">
        <v>16</v>
      </c>
      <c r="B3979" s="3" t="s">
        <v>1544</v>
      </c>
      <c r="C3979" s="4">
        <v>32964</v>
      </c>
      <c r="D3979" s="3" t="s">
        <v>1545</v>
      </c>
      <c r="E3979" s="5">
        <v>118800</v>
      </c>
      <c r="F3979" s="3" t="s">
        <v>1546</v>
      </c>
      <c r="G3979" s="3" t="s">
        <v>195</v>
      </c>
      <c r="H3979" s="4">
        <v>32964</v>
      </c>
      <c r="I3979" s="3" t="s">
        <v>98</v>
      </c>
      <c r="J3979" s="6">
        <v>270000</v>
      </c>
      <c r="K3979" s="3" t="s">
        <v>16267</v>
      </c>
      <c r="L3979" s="3"/>
      <c r="M3979" s="3"/>
    </row>
    <row r="3980" spans="1:13" s="1" customFormat="1" ht="14.9" customHeight="1" x14ac:dyDescent="0.2">
      <c r="A3980" s="3" t="s">
        <v>16</v>
      </c>
      <c r="B3980" s="3" t="s">
        <v>192</v>
      </c>
      <c r="C3980" s="4">
        <v>32964</v>
      </c>
      <c r="D3980" s="3" t="s">
        <v>193</v>
      </c>
      <c r="E3980" s="5">
        <v>30140</v>
      </c>
      <c r="F3980" s="3" t="s">
        <v>194</v>
      </c>
      <c r="G3980" s="3" t="s">
        <v>195</v>
      </c>
      <c r="H3980" s="4">
        <v>44621</v>
      </c>
      <c r="I3980" s="3" t="s">
        <v>98</v>
      </c>
      <c r="J3980" s="6">
        <v>68500</v>
      </c>
      <c r="K3980" s="3" t="s">
        <v>16267</v>
      </c>
      <c r="L3980" s="3"/>
      <c r="M3980" s="3"/>
    </row>
    <row r="3981" spans="1:13" s="1" customFormat="1" ht="14.9" customHeight="1" x14ac:dyDescent="0.2">
      <c r="A3981" s="3" t="s">
        <v>16</v>
      </c>
      <c r="B3981" s="3" t="s">
        <v>4377</v>
      </c>
      <c r="C3981" s="4">
        <v>32964</v>
      </c>
      <c r="D3981" s="3" t="s">
        <v>4378</v>
      </c>
      <c r="E3981" s="5">
        <v>15063.56</v>
      </c>
      <c r="F3981" s="3" t="s">
        <v>4379</v>
      </c>
      <c r="G3981" s="3" t="s">
        <v>4380</v>
      </c>
      <c r="H3981" s="4">
        <v>45079</v>
      </c>
      <c r="I3981" s="3" t="s">
        <v>138</v>
      </c>
      <c r="J3981" s="6">
        <v>50000</v>
      </c>
      <c r="K3981" s="3" t="s">
        <v>16267</v>
      </c>
      <c r="L3981" s="3" t="s">
        <v>16267</v>
      </c>
      <c r="M3981" s="3"/>
    </row>
    <row r="3982" spans="1:13" s="1" customFormat="1" ht="14.9" customHeight="1" x14ac:dyDescent="0.2">
      <c r="A3982" s="3" t="s">
        <v>16</v>
      </c>
      <c r="B3982" s="3" t="s">
        <v>11819</v>
      </c>
      <c r="C3982" s="4">
        <v>32964</v>
      </c>
      <c r="D3982" s="3" t="s">
        <v>11820</v>
      </c>
      <c r="E3982" s="5">
        <v>20870.78</v>
      </c>
      <c r="F3982" s="3" t="s">
        <v>11821</v>
      </c>
      <c r="G3982" s="3" t="s">
        <v>11822</v>
      </c>
      <c r="H3982" s="4">
        <v>35320</v>
      </c>
      <c r="I3982" s="3" t="s">
        <v>98</v>
      </c>
      <c r="J3982" s="6">
        <v>62000</v>
      </c>
      <c r="K3982" s="3" t="s">
        <v>16267</v>
      </c>
      <c r="L3982" s="3" t="s">
        <v>16267</v>
      </c>
      <c r="M3982" s="3"/>
    </row>
    <row r="3983" spans="1:13" s="1" customFormat="1" ht="14.9" customHeight="1" x14ac:dyDescent="0.2">
      <c r="A3983" s="3" t="s">
        <v>16</v>
      </c>
      <c r="B3983" s="3" t="s">
        <v>6747</v>
      </c>
      <c r="C3983" s="4">
        <v>32964</v>
      </c>
      <c r="D3983" s="3" t="s">
        <v>6748</v>
      </c>
      <c r="E3983" s="5">
        <v>18032</v>
      </c>
      <c r="F3983" s="3" t="s">
        <v>6749</v>
      </c>
      <c r="G3983" s="3" t="s">
        <v>6750</v>
      </c>
      <c r="H3983" s="4">
        <v>41860</v>
      </c>
      <c r="I3983" s="3" t="s">
        <v>98</v>
      </c>
      <c r="J3983" s="6">
        <v>46000</v>
      </c>
      <c r="K3983" s="3" t="s">
        <v>16267</v>
      </c>
      <c r="L3983" s="3"/>
      <c r="M3983" s="3"/>
    </row>
    <row r="3984" spans="1:13" s="1" customFormat="1" ht="14.9" customHeight="1" x14ac:dyDescent="0.2">
      <c r="A3984" s="3" t="s">
        <v>16</v>
      </c>
      <c r="B3984" s="3" t="s">
        <v>15540</v>
      </c>
      <c r="C3984" s="4">
        <v>32964</v>
      </c>
      <c r="D3984" s="3" t="s">
        <v>15541</v>
      </c>
      <c r="E3984" s="5">
        <v>12136.93</v>
      </c>
      <c r="F3984" s="3" t="s">
        <v>15542</v>
      </c>
      <c r="G3984" s="3" t="s">
        <v>15543</v>
      </c>
      <c r="H3984" s="4">
        <v>44477</v>
      </c>
      <c r="I3984" s="3" t="s">
        <v>98</v>
      </c>
      <c r="J3984" s="6">
        <v>43000</v>
      </c>
      <c r="K3984" s="3" t="s">
        <v>16267</v>
      </c>
      <c r="L3984" s="3" t="s">
        <v>16267</v>
      </c>
      <c r="M3984" s="3"/>
    </row>
    <row r="3985" spans="1:13" s="1" customFormat="1" ht="14.9" customHeight="1" x14ac:dyDescent="0.2">
      <c r="A3985" s="3" t="s">
        <v>16</v>
      </c>
      <c r="B3985" s="3" t="s">
        <v>7734</v>
      </c>
      <c r="C3985" s="4">
        <v>32964</v>
      </c>
      <c r="D3985" s="3" t="s">
        <v>7735</v>
      </c>
      <c r="E3985" s="5">
        <v>19721.93</v>
      </c>
      <c r="F3985" s="3" t="s">
        <v>7736</v>
      </c>
      <c r="G3985" s="3" t="s">
        <v>7737</v>
      </c>
      <c r="H3985" s="4">
        <v>42061</v>
      </c>
      <c r="I3985" s="3" t="s">
        <v>98</v>
      </c>
      <c r="J3985" s="6">
        <v>63000</v>
      </c>
      <c r="K3985" s="3" t="s">
        <v>16267</v>
      </c>
      <c r="L3985" s="3" t="s">
        <v>16267</v>
      </c>
      <c r="M3985" s="3"/>
    </row>
    <row r="3986" spans="1:13" s="1" customFormat="1" ht="14.9" customHeight="1" x14ac:dyDescent="0.2">
      <c r="A3986" s="3" t="s">
        <v>16</v>
      </c>
      <c r="B3986" s="3" t="s">
        <v>12021</v>
      </c>
      <c r="C3986" s="4">
        <v>32964</v>
      </c>
      <c r="D3986" s="3" t="s">
        <v>12022</v>
      </c>
      <c r="E3986" s="5">
        <v>1691.29</v>
      </c>
      <c r="F3986" s="3" t="s">
        <v>12023</v>
      </c>
      <c r="G3986" s="3" t="s">
        <v>12024</v>
      </c>
      <c r="H3986" s="4">
        <v>44313</v>
      </c>
      <c r="I3986" s="3" t="s">
        <v>98</v>
      </c>
      <c r="J3986" s="6">
        <v>61000</v>
      </c>
      <c r="K3986" s="3"/>
      <c r="L3986" s="3"/>
      <c r="M3986" s="3"/>
    </row>
    <row r="3987" spans="1:13" s="1" customFormat="1" ht="14.9" customHeight="1" x14ac:dyDescent="0.2">
      <c r="A3987" s="3" t="s">
        <v>16</v>
      </c>
      <c r="B3987" s="3" t="s">
        <v>12450</v>
      </c>
      <c r="C3987" s="4">
        <v>32964</v>
      </c>
      <c r="D3987" s="3" t="s">
        <v>12447</v>
      </c>
      <c r="E3987" s="5">
        <v>30800</v>
      </c>
      <c r="F3987" s="3" t="s">
        <v>12451</v>
      </c>
      <c r="G3987" s="3" t="s">
        <v>12449</v>
      </c>
      <c r="H3987" s="4">
        <v>43626</v>
      </c>
      <c r="I3987" s="3" t="s">
        <v>98</v>
      </c>
      <c r="J3987" s="6">
        <v>70000</v>
      </c>
      <c r="K3987" s="3" t="s">
        <v>16267</v>
      </c>
      <c r="L3987" s="3"/>
      <c r="M3987" s="3"/>
    </row>
    <row r="3988" spans="1:13" s="1" customFormat="1" ht="14.9" customHeight="1" x14ac:dyDescent="0.2">
      <c r="A3988" s="3" t="s">
        <v>16</v>
      </c>
      <c r="B3988" s="3" t="s">
        <v>15458</v>
      </c>
      <c r="C3988" s="4">
        <v>32964</v>
      </c>
      <c r="D3988" s="3" t="s">
        <v>15459</v>
      </c>
      <c r="E3988" s="5">
        <v>35420</v>
      </c>
      <c r="F3988" s="3" t="s">
        <v>15460</v>
      </c>
      <c r="G3988" s="3" t="s">
        <v>195</v>
      </c>
      <c r="H3988" s="4">
        <v>42482</v>
      </c>
      <c r="I3988" s="3" t="s">
        <v>98</v>
      </c>
      <c r="J3988" s="6">
        <v>80500</v>
      </c>
      <c r="K3988" s="3" t="s">
        <v>16267</v>
      </c>
      <c r="L3988" s="3"/>
      <c r="M3988" s="3"/>
    </row>
    <row r="3989" spans="1:13" s="1" customFormat="1" ht="14.9" customHeight="1" x14ac:dyDescent="0.2">
      <c r="A3989" s="3" t="s">
        <v>16</v>
      </c>
      <c r="B3989" s="3" t="s">
        <v>6723</v>
      </c>
      <c r="C3989" s="4">
        <v>34790</v>
      </c>
      <c r="D3989" s="3" t="s">
        <v>6720</v>
      </c>
      <c r="E3989" s="5">
        <v>85260</v>
      </c>
      <c r="F3989" s="3" t="s">
        <v>6724</v>
      </c>
      <c r="G3989" s="3" t="s">
        <v>6725</v>
      </c>
      <c r="H3989" s="4">
        <v>34790</v>
      </c>
      <c r="I3989" s="3" t="s">
        <v>1042</v>
      </c>
      <c r="J3989" s="6">
        <v>174000</v>
      </c>
      <c r="K3989" s="3"/>
      <c r="L3989" s="3"/>
      <c r="M3989" s="3"/>
    </row>
    <row r="3990" spans="1:13" s="1" customFormat="1" ht="14.9" customHeight="1" x14ac:dyDescent="0.2">
      <c r="A3990" s="3" t="s">
        <v>16</v>
      </c>
      <c r="B3990" s="3" t="s">
        <v>2644</v>
      </c>
      <c r="C3990" s="4">
        <v>32964</v>
      </c>
      <c r="D3990" s="3" t="s">
        <v>2645</v>
      </c>
      <c r="E3990" s="5">
        <v>34545</v>
      </c>
      <c r="F3990" s="3" t="s">
        <v>2646</v>
      </c>
      <c r="G3990" s="3" t="s">
        <v>2647</v>
      </c>
      <c r="H3990" s="4">
        <v>44853</v>
      </c>
      <c r="I3990" s="3" t="s">
        <v>98</v>
      </c>
      <c r="J3990" s="6">
        <v>70500</v>
      </c>
      <c r="K3990" s="3"/>
      <c r="L3990" s="3"/>
      <c r="M3990" s="3"/>
    </row>
    <row r="3991" spans="1:13" s="1" customFormat="1" ht="14.9" customHeight="1" x14ac:dyDescent="0.2">
      <c r="A3991" s="3" t="s">
        <v>16</v>
      </c>
      <c r="B3991" s="3" t="s">
        <v>7818</v>
      </c>
      <c r="C3991" s="4">
        <v>32964</v>
      </c>
      <c r="D3991" s="3" t="s">
        <v>7815</v>
      </c>
      <c r="E3991" s="5">
        <v>33000</v>
      </c>
      <c r="F3991" s="3" t="s">
        <v>7819</v>
      </c>
      <c r="G3991" s="3" t="s">
        <v>7817</v>
      </c>
      <c r="H3991" s="4">
        <v>41254</v>
      </c>
      <c r="I3991" s="3" t="s">
        <v>98</v>
      </c>
      <c r="J3991" s="6">
        <v>75000</v>
      </c>
      <c r="K3991" s="3" t="s">
        <v>16267</v>
      </c>
      <c r="L3991" s="3"/>
      <c r="M3991" s="3"/>
    </row>
    <row r="3992" spans="1:13" s="1" customFormat="1" ht="14.9" customHeight="1" x14ac:dyDescent="0.2">
      <c r="A3992" s="3" t="s">
        <v>16</v>
      </c>
      <c r="B3992" s="3" t="s">
        <v>14917</v>
      </c>
      <c r="C3992" s="4">
        <v>32964</v>
      </c>
      <c r="D3992" s="3" t="s">
        <v>14918</v>
      </c>
      <c r="E3992" s="5">
        <v>42020</v>
      </c>
      <c r="F3992" s="3" t="s">
        <v>14919</v>
      </c>
      <c r="G3992" s="3" t="s">
        <v>794</v>
      </c>
      <c r="H3992" s="4">
        <v>43752</v>
      </c>
      <c r="I3992" s="3" t="s">
        <v>98</v>
      </c>
      <c r="J3992" s="6">
        <v>95500</v>
      </c>
      <c r="K3992" s="3" t="s">
        <v>16267</v>
      </c>
      <c r="L3992" s="3"/>
      <c r="M3992" s="3"/>
    </row>
    <row r="3993" spans="1:13" s="1" customFormat="1" ht="14.9" customHeight="1" x14ac:dyDescent="0.2">
      <c r="A3993" s="3" t="s">
        <v>16</v>
      </c>
      <c r="B3993" s="3" t="s">
        <v>974</v>
      </c>
      <c r="C3993" s="4">
        <v>32964</v>
      </c>
      <c r="D3993" s="3" t="s">
        <v>975</v>
      </c>
      <c r="E3993" s="5">
        <v>42680</v>
      </c>
      <c r="F3993" s="3" t="s">
        <v>976</v>
      </c>
      <c r="G3993" s="3" t="s">
        <v>977</v>
      </c>
      <c r="H3993" s="4">
        <v>44030</v>
      </c>
      <c r="I3993" s="3" t="s">
        <v>978</v>
      </c>
      <c r="J3993" s="6">
        <v>97000</v>
      </c>
      <c r="K3993" s="3" t="s">
        <v>16267</v>
      </c>
      <c r="L3993" s="3"/>
      <c r="M3993" s="3"/>
    </row>
    <row r="3994" spans="1:13" s="1" customFormat="1" ht="14.9" customHeight="1" x14ac:dyDescent="0.2">
      <c r="A3994" s="3" t="s">
        <v>16</v>
      </c>
      <c r="B3994" s="3" t="s">
        <v>5441</v>
      </c>
      <c r="C3994" s="4">
        <v>40389</v>
      </c>
      <c r="D3994" s="3" t="s">
        <v>5442</v>
      </c>
      <c r="E3994" s="5">
        <v>20995</v>
      </c>
      <c r="F3994" s="3" t="s">
        <v>5443</v>
      </c>
      <c r="G3994" s="3" t="s">
        <v>5444</v>
      </c>
      <c r="H3994" s="4">
        <v>44343</v>
      </c>
      <c r="I3994" s="3" t="s">
        <v>27</v>
      </c>
      <c r="J3994" s="6">
        <v>47500</v>
      </c>
      <c r="K3994" s="3"/>
      <c r="L3994" s="3"/>
      <c r="M3994" s="3"/>
    </row>
    <row r="3995" spans="1:13" s="1" customFormat="1" ht="14.9" customHeight="1" x14ac:dyDescent="0.2">
      <c r="A3995" s="3" t="s">
        <v>16</v>
      </c>
      <c r="B3995" s="3" t="s">
        <v>11299</v>
      </c>
      <c r="C3995" s="4">
        <v>40756</v>
      </c>
      <c r="D3995" s="3" t="s">
        <v>11300</v>
      </c>
      <c r="E3995" s="5">
        <v>0</v>
      </c>
      <c r="F3995" s="3" t="s">
        <v>11301</v>
      </c>
      <c r="G3995" s="3" t="s">
        <v>11302</v>
      </c>
      <c r="H3995" s="4">
        <v>41847</v>
      </c>
      <c r="I3995" s="3" t="s">
        <v>27</v>
      </c>
      <c r="J3995" s="6">
        <v>1475</v>
      </c>
      <c r="K3995" s="3"/>
      <c r="L3995" s="3"/>
      <c r="M3995" s="3"/>
    </row>
    <row r="3996" spans="1:13" s="1" customFormat="1" ht="14.9" customHeight="1" x14ac:dyDescent="0.2">
      <c r="A3996" s="3" t="s">
        <v>16</v>
      </c>
      <c r="B3996" s="3" t="s">
        <v>5346</v>
      </c>
      <c r="C3996" s="4">
        <v>32964</v>
      </c>
      <c r="D3996" s="3" t="s">
        <v>5347</v>
      </c>
      <c r="E3996" s="5">
        <v>40180</v>
      </c>
      <c r="F3996" s="3" t="s">
        <v>5348</v>
      </c>
      <c r="G3996" s="3" t="s">
        <v>5349</v>
      </c>
      <c r="H3996" s="4">
        <v>32964</v>
      </c>
      <c r="I3996" s="3" t="s">
        <v>1042</v>
      </c>
      <c r="J3996" s="6">
        <v>82000</v>
      </c>
      <c r="K3996" s="3"/>
      <c r="L3996" s="3"/>
      <c r="M3996" s="3"/>
    </row>
    <row r="3997" spans="1:13" s="1" customFormat="1" ht="14.9" customHeight="1" x14ac:dyDescent="0.2">
      <c r="A3997" s="3" t="s">
        <v>16</v>
      </c>
      <c r="B3997" s="3" t="s">
        <v>11730</v>
      </c>
      <c r="C3997" s="4">
        <v>41355</v>
      </c>
      <c r="D3997" s="3" t="s">
        <v>11731</v>
      </c>
      <c r="E3997" s="5">
        <v>0</v>
      </c>
      <c r="F3997" s="3" t="s">
        <v>11732</v>
      </c>
      <c r="G3997" s="3" t="s">
        <v>11733</v>
      </c>
      <c r="H3997" s="4">
        <v>43466</v>
      </c>
      <c r="I3997" s="3" t="s">
        <v>27</v>
      </c>
      <c r="J3997" s="6">
        <v>5700</v>
      </c>
      <c r="K3997" s="3"/>
      <c r="L3997" s="3"/>
      <c r="M3997" s="3"/>
    </row>
    <row r="3998" spans="1:13" s="1" customFormat="1" ht="14.9" customHeight="1" x14ac:dyDescent="0.2">
      <c r="A3998" s="3" t="s">
        <v>16</v>
      </c>
      <c r="B3998" s="3" t="s">
        <v>11734</v>
      </c>
      <c r="C3998" s="4">
        <v>41355</v>
      </c>
      <c r="D3998" s="3" t="s">
        <v>11731</v>
      </c>
      <c r="E3998" s="5">
        <v>0</v>
      </c>
      <c r="F3998" s="3" t="s">
        <v>11735</v>
      </c>
      <c r="G3998" s="3" t="s">
        <v>11733</v>
      </c>
      <c r="H3998" s="4">
        <v>43620</v>
      </c>
      <c r="I3998" s="3" t="s">
        <v>27</v>
      </c>
      <c r="J3998" s="6">
        <v>4350</v>
      </c>
      <c r="K3998" s="3"/>
      <c r="L3998" s="3"/>
      <c r="M3998" s="3"/>
    </row>
    <row r="3999" spans="1:13" s="1" customFormat="1" ht="14.9" customHeight="1" x14ac:dyDescent="0.2">
      <c r="A3999" s="3" t="s">
        <v>16</v>
      </c>
      <c r="B3999" s="3" t="s">
        <v>11736</v>
      </c>
      <c r="C3999" s="4">
        <v>40858</v>
      </c>
      <c r="D3999" s="3" t="s">
        <v>11731</v>
      </c>
      <c r="E3999" s="5">
        <v>0</v>
      </c>
      <c r="F3999" s="3" t="s">
        <v>11737</v>
      </c>
      <c r="G3999" s="3" t="s">
        <v>11733</v>
      </c>
      <c r="H3999" s="4">
        <v>44135</v>
      </c>
      <c r="I3999" s="3" t="s">
        <v>27</v>
      </c>
      <c r="J3999" s="6">
        <v>3000</v>
      </c>
      <c r="K3999" s="3"/>
      <c r="L3999" s="3"/>
      <c r="M3999" s="3"/>
    </row>
    <row r="4000" spans="1:13" s="1" customFormat="1" ht="14.9" customHeight="1" x14ac:dyDescent="0.2">
      <c r="A4000" s="3" t="s">
        <v>16</v>
      </c>
      <c r="B4000" s="3" t="s">
        <v>3003</v>
      </c>
      <c r="C4000" s="4">
        <v>40858</v>
      </c>
      <c r="D4000" s="3" t="s">
        <v>3004</v>
      </c>
      <c r="E4000" s="5">
        <v>1370.2</v>
      </c>
      <c r="F4000" s="3" t="s">
        <v>3005</v>
      </c>
      <c r="G4000" s="3" t="s">
        <v>3006</v>
      </c>
      <c r="H4000" s="4">
        <v>44135</v>
      </c>
      <c r="I4000" s="3" t="s">
        <v>27</v>
      </c>
      <c r="J4000" s="6">
        <v>3100</v>
      </c>
      <c r="K4000" s="3"/>
      <c r="L4000" s="3"/>
      <c r="M4000" s="3"/>
    </row>
    <row r="4001" spans="1:13" s="1" customFormat="1" ht="14.9" customHeight="1" x14ac:dyDescent="0.2">
      <c r="A4001" s="3" t="s">
        <v>16</v>
      </c>
      <c r="B4001" s="3" t="s">
        <v>11738</v>
      </c>
      <c r="C4001" s="4">
        <v>40858</v>
      </c>
      <c r="D4001" s="3" t="s">
        <v>11731</v>
      </c>
      <c r="E4001" s="5">
        <v>0</v>
      </c>
      <c r="F4001" s="3" t="s">
        <v>11739</v>
      </c>
      <c r="G4001" s="3" t="s">
        <v>11733</v>
      </c>
      <c r="H4001" s="4">
        <v>43470</v>
      </c>
      <c r="I4001" s="3" t="s">
        <v>27</v>
      </c>
      <c r="J4001" s="6">
        <v>3550</v>
      </c>
      <c r="K4001" s="3"/>
      <c r="L4001" s="3"/>
      <c r="M4001" s="3"/>
    </row>
    <row r="4002" spans="1:13" s="1" customFormat="1" ht="14.9" customHeight="1" x14ac:dyDescent="0.2">
      <c r="A4002" s="3" t="s">
        <v>16</v>
      </c>
      <c r="B4002" s="3" t="s">
        <v>9764</v>
      </c>
      <c r="C4002" s="4">
        <v>32964</v>
      </c>
      <c r="D4002" s="3"/>
      <c r="E4002" s="5">
        <v>6627.97</v>
      </c>
      <c r="F4002" s="3" t="s">
        <v>9765</v>
      </c>
      <c r="G4002" s="3" t="s">
        <v>57</v>
      </c>
      <c r="H4002" s="4">
        <v>40028</v>
      </c>
      <c r="I4002" s="3" t="s">
        <v>98</v>
      </c>
      <c r="J4002" s="6">
        <v>24250</v>
      </c>
      <c r="K4002" s="3" t="s">
        <v>16267</v>
      </c>
      <c r="L4002" s="3" t="s">
        <v>16267</v>
      </c>
      <c r="M4002" s="3"/>
    </row>
    <row r="4003" spans="1:13" s="1" customFormat="1" ht="14.9" customHeight="1" x14ac:dyDescent="0.2">
      <c r="A4003" s="3" t="s">
        <v>16</v>
      </c>
      <c r="B4003" s="3" t="s">
        <v>13688</v>
      </c>
      <c r="C4003" s="4">
        <v>42196</v>
      </c>
      <c r="D4003" s="3" t="s">
        <v>13689</v>
      </c>
      <c r="E4003" s="5">
        <v>11104</v>
      </c>
      <c r="F4003" s="3" t="s">
        <v>13690</v>
      </c>
      <c r="G4003" s="3" t="s">
        <v>57</v>
      </c>
      <c r="H4003" s="4">
        <v>44795</v>
      </c>
      <c r="I4003" s="3" t="s">
        <v>862</v>
      </c>
      <c r="J4003" s="6">
        <v>40750</v>
      </c>
      <c r="K4003" s="3" t="s">
        <v>16267</v>
      </c>
      <c r="L4003" s="3" t="s">
        <v>16267</v>
      </c>
      <c r="M4003" s="3"/>
    </row>
    <row r="4004" spans="1:13" s="1" customFormat="1" ht="14.9" customHeight="1" x14ac:dyDescent="0.2">
      <c r="A4004" s="3" t="s">
        <v>16</v>
      </c>
      <c r="B4004" s="3" t="s">
        <v>4157</v>
      </c>
      <c r="C4004" s="4">
        <v>32964</v>
      </c>
      <c r="D4004" s="3" t="s">
        <v>4158</v>
      </c>
      <c r="E4004" s="5">
        <v>9984.99</v>
      </c>
      <c r="F4004" s="3" t="s">
        <v>4159</v>
      </c>
      <c r="G4004" s="3" t="s">
        <v>4160</v>
      </c>
      <c r="H4004" s="4">
        <v>45364</v>
      </c>
      <c r="I4004" s="3" t="s">
        <v>98</v>
      </c>
      <c r="J4004" s="6">
        <v>36500</v>
      </c>
      <c r="K4004" s="3" t="s">
        <v>16267</v>
      </c>
      <c r="L4004" s="3" t="s">
        <v>16267</v>
      </c>
      <c r="M4004" s="3"/>
    </row>
    <row r="4005" spans="1:13" s="1" customFormat="1" ht="14.9" customHeight="1" x14ac:dyDescent="0.2">
      <c r="A4005" s="3" t="s">
        <v>16</v>
      </c>
      <c r="B4005" s="3" t="s">
        <v>14943</v>
      </c>
      <c r="C4005" s="4">
        <v>32964</v>
      </c>
      <c r="D4005" s="3" t="s">
        <v>14944</v>
      </c>
      <c r="E4005" s="5">
        <v>4912.26</v>
      </c>
      <c r="F4005" s="3" t="s">
        <v>14945</v>
      </c>
      <c r="G4005" s="3" t="s">
        <v>14946</v>
      </c>
      <c r="H4005" s="4">
        <v>46121</v>
      </c>
      <c r="I4005" s="3" t="s">
        <v>98</v>
      </c>
      <c r="J4005" s="6">
        <v>15250</v>
      </c>
      <c r="K4005" s="3"/>
      <c r="L4005" s="3"/>
      <c r="M4005" s="3"/>
    </row>
    <row r="4006" spans="1:13" s="1" customFormat="1" ht="14.9" customHeight="1" x14ac:dyDescent="0.2">
      <c r="A4006" s="3" t="s">
        <v>16</v>
      </c>
      <c r="B4006" s="3" t="s">
        <v>1506</v>
      </c>
      <c r="C4006" s="4">
        <v>32964</v>
      </c>
      <c r="D4006" s="3" t="s">
        <v>1507</v>
      </c>
      <c r="E4006" s="5">
        <v>5590.4</v>
      </c>
      <c r="F4006" s="3" t="s">
        <v>1508</v>
      </c>
      <c r="G4006" s="3" t="s">
        <v>1509</v>
      </c>
      <c r="H4006" s="4">
        <v>44897</v>
      </c>
      <c r="I4006" s="3" t="s">
        <v>98</v>
      </c>
      <c r="J4006" s="6">
        <v>22000</v>
      </c>
      <c r="K4006" s="3" t="s">
        <v>16267</v>
      </c>
      <c r="L4006" s="3" t="s">
        <v>16267</v>
      </c>
      <c r="M4006" s="3"/>
    </row>
    <row r="4007" spans="1:13" s="1" customFormat="1" ht="14.9" customHeight="1" x14ac:dyDescent="0.2">
      <c r="A4007" s="3" t="s">
        <v>16</v>
      </c>
      <c r="B4007" s="3" t="s">
        <v>2714</v>
      </c>
      <c r="C4007" s="4">
        <v>32964</v>
      </c>
      <c r="D4007" s="3" t="s">
        <v>2715</v>
      </c>
      <c r="E4007" s="5">
        <v>6972.28</v>
      </c>
      <c r="F4007" s="3" t="s">
        <v>2716</v>
      </c>
      <c r="G4007" s="3" t="s">
        <v>2717</v>
      </c>
      <c r="H4007" s="4">
        <v>39173</v>
      </c>
      <c r="I4007" s="3" t="s">
        <v>98</v>
      </c>
      <c r="J4007" s="6">
        <v>26000</v>
      </c>
      <c r="K4007" s="3" t="s">
        <v>16267</v>
      </c>
      <c r="L4007" s="3" t="s">
        <v>16267</v>
      </c>
      <c r="M4007" s="3"/>
    </row>
    <row r="4008" spans="1:13" s="1" customFormat="1" ht="14.9" customHeight="1" x14ac:dyDescent="0.2">
      <c r="A4008" s="3" t="s">
        <v>16</v>
      </c>
      <c r="B4008" s="3" t="s">
        <v>5236</v>
      </c>
      <c r="C4008" s="4">
        <v>32964</v>
      </c>
      <c r="D4008" s="3" t="s">
        <v>5237</v>
      </c>
      <c r="E4008" s="5">
        <v>16268.65</v>
      </c>
      <c r="F4008" s="3" t="s">
        <v>5238</v>
      </c>
      <c r="G4008" s="3" t="s">
        <v>5239</v>
      </c>
      <c r="H4008" s="4">
        <v>44337</v>
      </c>
      <c r="I4008" s="3" t="s">
        <v>98</v>
      </c>
      <c r="J4008" s="6">
        <v>60500</v>
      </c>
      <c r="K4008" s="3" t="s">
        <v>16267</v>
      </c>
      <c r="L4008" s="3" t="s">
        <v>16267</v>
      </c>
      <c r="M4008" s="3"/>
    </row>
    <row r="4009" spans="1:13" s="1" customFormat="1" ht="14.9" customHeight="1" x14ac:dyDescent="0.2">
      <c r="A4009" s="3" t="s">
        <v>16</v>
      </c>
      <c r="B4009" s="3" t="s">
        <v>13242</v>
      </c>
      <c r="C4009" s="4">
        <v>32964</v>
      </c>
      <c r="D4009" s="3" t="s">
        <v>13243</v>
      </c>
      <c r="E4009" s="5">
        <v>2390.56</v>
      </c>
      <c r="F4009" s="3" t="s">
        <v>13244</v>
      </c>
      <c r="G4009" s="3" t="s">
        <v>5171</v>
      </c>
      <c r="H4009" s="4">
        <v>44680</v>
      </c>
      <c r="I4009" s="3" t="s">
        <v>27</v>
      </c>
      <c r="J4009" s="6">
        <v>13750</v>
      </c>
      <c r="K4009" s="3"/>
      <c r="L4009" s="3" t="s">
        <v>16267</v>
      </c>
      <c r="M4009" s="3"/>
    </row>
    <row r="4010" spans="1:13" s="1" customFormat="1" ht="14.9" customHeight="1" x14ac:dyDescent="0.2">
      <c r="A4010" s="3" t="s">
        <v>16</v>
      </c>
      <c r="B4010" s="3" t="s">
        <v>6515</v>
      </c>
      <c r="C4010" s="4">
        <v>32964</v>
      </c>
      <c r="D4010" s="3" t="s">
        <v>6516</v>
      </c>
      <c r="E4010" s="5">
        <v>18011.5</v>
      </c>
      <c r="F4010" s="3" t="s">
        <v>6517</v>
      </c>
      <c r="G4010" s="3" t="s">
        <v>57</v>
      </c>
      <c r="H4010" s="4">
        <v>46105</v>
      </c>
      <c r="I4010" s="3" t="s">
        <v>98</v>
      </c>
      <c r="J4010" s="6">
        <v>40750</v>
      </c>
      <c r="K4010" s="3"/>
      <c r="L4010" s="3"/>
      <c r="M4010" s="3"/>
    </row>
    <row r="4011" spans="1:13" s="1" customFormat="1" ht="14.9" customHeight="1" x14ac:dyDescent="0.2">
      <c r="A4011" s="3" t="s">
        <v>16</v>
      </c>
      <c r="B4011" s="3" t="s">
        <v>3089</v>
      </c>
      <c r="C4011" s="4">
        <v>41282</v>
      </c>
      <c r="D4011" s="3" t="s">
        <v>3090</v>
      </c>
      <c r="E4011" s="5">
        <v>2352</v>
      </c>
      <c r="F4011" s="3" t="s">
        <v>3091</v>
      </c>
      <c r="G4011" s="3" t="s">
        <v>3092</v>
      </c>
      <c r="H4011" s="4">
        <v>42623</v>
      </c>
      <c r="I4011" s="3" t="s">
        <v>98</v>
      </c>
      <c r="J4011" s="6">
        <v>30000</v>
      </c>
      <c r="K4011" s="3" t="s">
        <v>16267</v>
      </c>
      <c r="L4011" s="3"/>
      <c r="M4011" s="3"/>
    </row>
    <row r="4012" spans="1:13" s="1" customFormat="1" ht="14.9" customHeight="1" x14ac:dyDescent="0.2">
      <c r="A4012" s="3" t="s">
        <v>16</v>
      </c>
      <c r="B4012" s="3" t="s">
        <v>7088</v>
      </c>
      <c r="C4012" s="4">
        <v>41282</v>
      </c>
      <c r="D4012" s="3" t="s">
        <v>7089</v>
      </c>
      <c r="E4012" s="5">
        <v>6134.4</v>
      </c>
      <c r="F4012" s="3" t="s">
        <v>7090</v>
      </c>
      <c r="G4012" s="3" t="s">
        <v>7091</v>
      </c>
      <c r="H4012" s="4">
        <v>45510</v>
      </c>
      <c r="I4012" s="3" t="s">
        <v>27</v>
      </c>
      <c r="J4012" s="6">
        <v>15250</v>
      </c>
      <c r="K4012" s="3"/>
      <c r="L4012" s="3" t="s">
        <v>16267</v>
      </c>
      <c r="M4012" s="3"/>
    </row>
    <row r="4013" spans="1:13" s="1" customFormat="1" ht="14.9" customHeight="1" x14ac:dyDescent="0.2">
      <c r="A4013" s="3" t="s">
        <v>16</v>
      </c>
      <c r="B4013" s="3" t="s">
        <v>16092</v>
      </c>
      <c r="C4013" s="4">
        <v>32964</v>
      </c>
      <c r="D4013" s="3" t="s">
        <v>16093</v>
      </c>
      <c r="E4013" s="5">
        <v>16022.5</v>
      </c>
      <c r="F4013" s="3" t="s">
        <v>16094</v>
      </c>
      <c r="G4013" s="3" t="s">
        <v>16095</v>
      </c>
      <c r="H4013" s="4">
        <v>45282</v>
      </c>
      <c r="I4013" s="3" t="s">
        <v>98</v>
      </c>
      <c r="J4013" s="6">
        <v>36250</v>
      </c>
      <c r="K4013" s="3"/>
      <c r="L4013" s="3"/>
      <c r="M4013" s="3"/>
    </row>
    <row r="4014" spans="1:13" s="1" customFormat="1" ht="14.9" customHeight="1" x14ac:dyDescent="0.2">
      <c r="A4014" s="3" t="s">
        <v>16</v>
      </c>
      <c r="B4014" s="3" t="s">
        <v>5547</v>
      </c>
      <c r="C4014" s="4">
        <v>32964</v>
      </c>
      <c r="D4014" s="3"/>
      <c r="E4014" s="5">
        <v>5365.85</v>
      </c>
      <c r="F4014" s="3" t="s">
        <v>5548</v>
      </c>
      <c r="G4014" s="3" t="s">
        <v>57</v>
      </c>
      <c r="H4014" s="4">
        <v>45580</v>
      </c>
      <c r="I4014" s="3" t="s">
        <v>98</v>
      </c>
      <c r="J4014" s="6">
        <v>19750</v>
      </c>
      <c r="K4014" s="3" t="s">
        <v>16267</v>
      </c>
      <c r="L4014" s="3" t="s">
        <v>16267</v>
      </c>
      <c r="M4014" s="3"/>
    </row>
    <row r="4015" spans="1:13" s="1" customFormat="1" ht="14.9" customHeight="1" x14ac:dyDescent="0.2">
      <c r="A4015" s="3" t="s">
        <v>16</v>
      </c>
      <c r="B4015" s="3" t="s">
        <v>2631</v>
      </c>
      <c r="C4015" s="4">
        <v>32964</v>
      </c>
      <c r="D4015" s="3" t="s">
        <v>2632</v>
      </c>
      <c r="E4015" s="5">
        <v>38940</v>
      </c>
      <c r="F4015" s="3" t="s">
        <v>2633</v>
      </c>
      <c r="G4015" s="3" t="s">
        <v>977</v>
      </c>
      <c r="H4015" s="4">
        <v>44103</v>
      </c>
      <c r="I4015" s="3" t="s">
        <v>1425</v>
      </c>
      <c r="J4015" s="6">
        <v>88500</v>
      </c>
      <c r="K4015" s="3" t="s">
        <v>16267</v>
      </c>
      <c r="L4015" s="3"/>
      <c r="M4015" s="3"/>
    </row>
    <row r="4016" spans="1:13" s="1" customFormat="1" ht="14.9" customHeight="1" x14ac:dyDescent="0.2">
      <c r="A4016" s="3" t="s">
        <v>16</v>
      </c>
      <c r="B4016" s="3" t="s">
        <v>4688</v>
      </c>
      <c r="C4016" s="4">
        <v>32964</v>
      </c>
      <c r="D4016" s="3" t="s">
        <v>4575</v>
      </c>
      <c r="E4016" s="5">
        <v>210700</v>
      </c>
      <c r="F4016" s="3" t="s">
        <v>4689</v>
      </c>
      <c r="G4016" s="3" t="s">
        <v>621</v>
      </c>
      <c r="H4016" s="4">
        <v>32964</v>
      </c>
      <c r="I4016" s="3" t="s">
        <v>27</v>
      </c>
      <c r="J4016" s="6">
        <v>430000</v>
      </c>
      <c r="K4016" s="3"/>
      <c r="L4016" s="3"/>
      <c r="M4016" s="3"/>
    </row>
    <row r="4017" spans="1:13" s="1" customFormat="1" ht="14.9" customHeight="1" x14ac:dyDescent="0.2">
      <c r="A4017" s="3" t="s">
        <v>16</v>
      </c>
      <c r="B4017" s="3" t="s">
        <v>2707</v>
      </c>
      <c r="C4017" s="4">
        <v>32964</v>
      </c>
      <c r="D4017" s="3" t="s">
        <v>2708</v>
      </c>
      <c r="E4017" s="5">
        <v>5814.95</v>
      </c>
      <c r="F4017" s="3" t="s">
        <v>2709</v>
      </c>
      <c r="G4017" s="3" t="s">
        <v>2710</v>
      </c>
      <c r="H4017" s="4">
        <v>44491</v>
      </c>
      <c r="I4017" s="3" t="s">
        <v>98</v>
      </c>
      <c r="J4017" s="6">
        <v>24750</v>
      </c>
      <c r="K4017" s="3" t="s">
        <v>16267</v>
      </c>
      <c r="L4017" s="3" t="s">
        <v>16267</v>
      </c>
      <c r="M4017" s="3"/>
    </row>
    <row r="4018" spans="1:13" s="1" customFormat="1" ht="14.9" customHeight="1" x14ac:dyDescent="0.2">
      <c r="A4018" s="3" t="s">
        <v>16</v>
      </c>
      <c r="B4018" s="3" t="s">
        <v>11223</v>
      </c>
      <c r="C4018" s="4">
        <v>32964</v>
      </c>
      <c r="D4018" s="3" t="s">
        <v>11224</v>
      </c>
      <c r="E4018" s="5">
        <v>4000.65</v>
      </c>
      <c r="F4018" s="3" t="s">
        <v>11225</v>
      </c>
      <c r="G4018" s="3" t="s">
        <v>57</v>
      </c>
      <c r="H4018" s="4">
        <v>45962</v>
      </c>
      <c r="I4018" s="3" t="s">
        <v>98</v>
      </c>
      <c r="J4018" s="6">
        <v>21000</v>
      </c>
      <c r="K4018" s="3" t="s">
        <v>16267</v>
      </c>
      <c r="L4018" s="3" t="s">
        <v>16267</v>
      </c>
      <c r="M4018" s="3"/>
    </row>
    <row r="4019" spans="1:13" s="1" customFormat="1" ht="14.9" customHeight="1" x14ac:dyDescent="0.2">
      <c r="A4019" s="3" t="s">
        <v>16</v>
      </c>
      <c r="B4019" s="3" t="s">
        <v>14498</v>
      </c>
      <c r="C4019" s="4">
        <v>32964</v>
      </c>
      <c r="D4019" s="3" t="s">
        <v>14499</v>
      </c>
      <c r="E4019" s="5">
        <v>5590.4</v>
      </c>
      <c r="F4019" s="3" t="s">
        <v>14500</v>
      </c>
      <c r="G4019" s="3" t="s">
        <v>57</v>
      </c>
      <c r="H4019" s="4">
        <v>42756</v>
      </c>
      <c r="I4019" s="3" t="s">
        <v>98</v>
      </c>
      <c r="J4019" s="6">
        <v>23500</v>
      </c>
      <c r="K4019" s="3" t="s">
        <v>16267</v>
      </c>
      <c r="L4019" s="3" t="s">
        <v>16267</v>
      </c>
      <c r="M4019" s="3"/>
    </row>
    <row r="4020" spans="1:13" s="1" customFormat="1" ht="14.9" customHeight="1" x14ac:dyDescent="0.2">
      <c r="A4020" s="3" t="s">
        <v>16</v>
      </c>
      <c r="B4020" s="3" t="s">
        <v>15974</v>
      </c>
      <c r="C4020" s="4">
        <v>32964</v>
      </c>
      <c r="D4020" s="3" t="s">
        <v>15975</v>
      </c>
      <c r="E4020" s="5">
        <v>0</v>
      </c>
      <c r="F4020" s="3" t="s">
        <v>15976</v>
      </c>
      <c r="G4020" s="3" t="s">
        <v>15977</v>
      </c>
      <c r="H4020" s="4">
        <v>45497</v>
      </c>
      <c r="I4020" s="3" t="s">
        <v>98</v>
      </c>
      <c r="J4020" s="6">
        <v>20750</v>
      </c>
      <c r="K4020" s="3"/>
      <c r="L4020" s="3"/>
      <c r="M4020" s="3"/>
    </row>
    <row r="4021" spans="1:13" s="1" customFormat="1" ht="14.9" customHeight="1" x14ac:dyDescent="0.2">
      <c r="A4021" s="3" t="s">
        <v>16</v>
      </c>
      <c r="B4021" s="3" t="s">
        <v>6181</v>
      </c>
      <c r="C4021" s="4">
        <v>33182</v>
      </c>
      <c r="D4021" s="3" t="s">
        <v>6182</v>
      </c>
      <c r="E4021" s="5">
        <v>4392.8</v>
      </c>
      <c r="F4021" s="3" t="s">
        <v>6183</v>
      </c>
      <c r="G4021" s="3" t="s">
        <v>6184</v>
      </c>
      <c r="H4021" s="4">
        <v>44919</v>
      </c>
      <c r="I4021" s="3" t="s">
        <v>98</v>
      </c>
      <c r="J4021" s="6">
        <v>13750</v>
      </c>
      <c r="K4021" s="3" t="s">
        <v>16267</v>
      </c>
      <c r="L4021" s="3" t="s">
        <v>16267</v>
      </c>
      <c r="M4021" s="3"/>
    </row>
    <row r="4022" spans="1:13" s="1" customFormat="1" ht="14.9" customHeight="1" x14ac:dyDescent="0.2">
      <c r="A4022" s="3" t="s">
        <v>16</v>
      </c>
      <c r="B4022" s="3" t="s">
        <v>3310</v>
      </c>
      <c r="C4022" s="4">
        <v>33182</v>
      </c>
      <c r="D4022" s="3"/>
      <c r="E4022" s="5">
        <v>800</v>
      </c>
      <c r="F4022" s="3" t="s">
        <v>3311</v>
      </c>
      <c r="G4022" s="3" t="s">
        <v>3312</v>
      </c>
      <c r="H4022" s="4">
        <v>45248</v>
      </c>
      <c r="I4022" s="3" t="s">
        <v>98</v>
      </c>
      <c r="J4022" s="6">
        <v>13500</v>
      </c>
      <c r="K4022" s="3" t="s">
        <v>16267</v>
      </c>
      <c r="L4022" s="3" t="s">
        <v>16267</v>
      </c>
      <c r="M4022" s="3"/>
    </row>
    <row r="4023" spans="1:13" s="1" customFormat="1" ht="14.9" customHeight="1" x14ac:dyDescent="0.2">
      <c r="A4023" s="3" t="s">
        <v>16</v>
      </c>
      <c r="B4023" s="3" t="s">
        <v>880</v>
      </c>
      <c r="C4023" s="4">
        <v>42095</v>
      </c>
      <c r="D4023" s="3" t="s">
        <v>881</v>
      </c>
      <c r="E4023" s="5">
        <v>19116.5</v>
      </c>
      <c r="F4023" s="3" t="s">
        <v>882</v>
      </c>
      <c r="G4023" s="3" t="s">
        <v>883</v>
      </c>
      <c r="H4023" s="4">
        <v>45478</v>
      </c>
      <c r="I4023" s="3" t="s">
        <v>27</v>
      </c>
      <c r="J4023" s="6">
        <v>43250</v>
      </c>
      <c r="K4023" s="3"/>
      <c r="L4023" s="3"/>
      <c r="M4023" s="3"/>
    </row>
    <row r="4024" spans="1:13" s="1" customFormat="1" ht="14.9" customHeight="1" x14ac:dyDescent="0.2">
      <c r="A4024" s="3" t="s">
        <v>16</v>
      </c>
      <c r="B4024" s="3" t="s">
        <v>884</v>
      </c>
      <c r="C4024" s="4">
        <v>42095</v>
      </c>
      <c r="D4024" s="3" t="s">
        <v>881</v>
      </c>
      <c r="E4024" s="5">
        <v>1326</v>
      </c>
      <c r="F4024" s="3" t="s">
        <v>885</v>
      </c>
      <c r="G4024" s="3" t="s">
        <v>883</v>
      </c>
      <c r="H4024" s="4">
        <v>45478</v>
      </c>
      <c r="I4024" s="3" t="s">
        <v>174</v>
      </c>
      <c r="J4024" s="6">
        <v>3000</v>
      </c>
      <c r="K4024" s="3"/>
      <c r="L4024" s="3"/>
      <c r="M4024" s="3"/>
    </row>
    <row r="4025" spans="1:13" s="1" customFormat="1" ht="14.9" customHeight="1" x14ac:dyDescent="0.2">
      <c r="A4025" s="3" t="s">
        <v>16</v>
      </c>
      <c r="B4025" s="3" t="s">
        <v>6185</v>
      </c>
      <c r="C4025" s="4">
        <v>34794</v>
      </c>
      <c r="D4025" s="3" t="s">
        <v>6182</v>
      </c>
      <c r="E4025" s="5">
        <v>13034</v>
      </c>
      <c r="F4025" s="3" t="s">
        <v>6186</v>
      </c>
      <c r="G4025" s="3" t="s">
        <v>6184</v>
      </c>
      <c r="H4025" s="4">
        <v>44919</v>
      </c>
      <c r="I4025" s="3" t="s">
        <v>147</v>
      </c>
      <c r="J4025" s="6">
        <v>33250</v>
      </c>
      <c r="K4025" s="3" t="s">
        <v>16267</v>
      </c>
      <c r="L4025" s="3"/>
      <c r="M4025" s="3"/>
    </row>
    <row r="4026" spans="1:13" s="1" customFormat="1" ht="14.9" customHeight="1" x14ac:dyDescent="0.2">
      <c r="A4026" s="3" t="s">
        <v>16</v>
      </c>
      <c r="B4026" s="3" t="s">
        <v>2648</v>
      </c>
      <c r="C4026" s="4">
        <v>32964</v>
      </c>
      <c r="D4026" s="3" t="s">
        <v>2645</v>
      </c>
      <c r="E4026" s="5">
        <v>20221.5</v>
      </c>
      <c r="F4026" s="3" t="s">
        <v>2649</v>
      </c>
      <c r="G4026" s="3" t="s">
        <v>2647</v>
      </c>
      <c r="H4026" s="4">
        <v>45062</v>
      </c>
      <c r="I4026" s="3" t="s">
        <v>98</v>
      </c>
      <c r="J4026" s="6">
        <v>45750</v>
      </c>
      <c r="K4026" s="3"/>
      <c r="L4026" s="3"/>
      <c r="M4026" s="3"/>
    </row>
    <row r="4027" spans="1:13" s="1" customFormat="1" ht="14.9" customHeight="1" x14ac:dyDescent="0.2">
      <c r="A4027" s="3" t="s">
        <v>16</v>
      </c>
      <c r="B4027" s="3" t="s">
        <v>1208</v>
      </c>
      <c r="C4027" s="4">
        <v>44059</v>
      </c>
      <c r="D4027" s="3" t="s">
        <v>1209</v>
      </c>
      <c r="E4027" s="5">
        <v>16022.5</v>
      </c>
      <c r="F4027" s="3" t="s">
        <v>1210</v>
      </c>
      <c r="G4027" s="3" t="s">
        <v>1211</v>
      </c>
      <c r="H4027" s="4">
        <v>44059</v>
      </c>
      <c r="I4027" s="3" t="s">
        <v>98</v>
      </c>
      <c r="J4027" s="6">
        <v>36250</v>
      </c>
      <c r="K4027" s="3"/>
      <c r="L4027" s="3"/>
      <c r="M4027" s="3"/>
    </row>
    <row r="4028" spans="1:13" s="1" customFormat="1" ht="14.9" customHeight="1" x14ac:dyDescent="0.2">
      <c r="A4028" s="3" t="s">
        <v>16</v>
      </c>
      <c r="B4028" s="3" t="s">
        <v>1212</v>
      </c>
      <c r="C4028" s="4">
        <v>44059</v>
      </c>
      <c r="D4028" s="3" t="s">
        <v>1209</v>
      </c>
      <c r="E4028" s="5">
        <v>313.82</v>
      </c>
      <c r="F4028" s="3" t="s">
        <v>1213</v>
      </c>
      <c r="G4028" s="3" t="s">
        <v>1211</v>
      </c>
      <c r="H4028" s="4">
        <v>44059</v>
      </c>
      <c r="I4028" s="3" t="s">
        <v>27</v>
      </c>
      <c r="J4028" s="6">
        <v>710</v>
      </c>
      <c r="K4028" s="3"/>
      <c r="L4028" s="3"/>
      <c r="M4028" s="3"/>
    </row>
    <row r="4029" spans="1:13" s="1" customFormat="1" ht="14.9" customHeight="1" x14ac:dyDescent="0.2">
      <c r="A4029" s="3" t="s">
        <v>16</v>
      </c>
      <c r="B4029" s="3" t="s">
        <v>9533</v>
      </c>
      <c r="C4029" s="4">
        <v>32964</v>
      </c>
      <c r="D4029" s="3"/>
      <c r="E4029" s="5">
        <v>12376</v>
      </c>
      <c r="F4029" s="3" t="s">
        <v>9534</v>
      </c>
      <c r="G4029" s="3" t="s">
        <v>9535</v>
      </c>
      <c r="H4029" s="4">
        <v>45901</v>
      </c>
      <c r="I4029" s="3" t="s">
        <v>98</v>
      </c>
      <c r="J4029" s="6">
        <v>28000</v>
      </c>
      <c r="K4029" s="3"/>
      <c r="L4029" s="3"/>
      <c r="M4029" s="3"/>
    </row>
    <row r="4030" spans="1:13" s="1" customFormat="1" ht="14.9" customHeight="1" x14ac:dyDescent="0.2">
      <c r="A4030" s="3" t="s">
        <v>16</v>
      </c>
      <c r="B4030" s="3" t="s">
        <v>15195</v>
      </c>
      <c r="C4030" s="4">
        <v>32964</v>
      </c>
      <c r="D4030" s="3" t="s">
        <v>15196</v>
      </c>
      <c r="E4030" s="5">
        <v>13686.32</v>
      </c>
      <c r="F4030" s="3" t="s">
        <v>15197</v>
      </c>
      <c r="G4030" s="3" t="s">
        <v>15198</v>
      </c>
      <c r="H4030" s="4">
        <v>32964</v>
      </c>
      <c r="I4030" s="3" t="s">
        <v>98</v>
      </c>
      <c r="J4030" s="6">
        <v>51000</v>
      </c>
      <c r="K4030" s="3" t="s">
        <v>16267</v>
      </c>
      <c r="L4030" s="3" t="s">
        <v>16267</v>
      </c>
      <c r="M4030" s="3"/>
    </row>
    <row r="4031" spans="1:13" s="1" customFormat="1" ht="14.9" customHeight="1" x14ac:dyDescent="0.2">
      <c r="A4031" s="3" t="s">
        <v>16</v>
      </c>
      <c r="B4031" s="3" t="s">
        <v>15199</v>
      </c>
      <c r="C4031" s="4">
        <v>41276</v>
      </c>
      <c r="D4031" s="3" t="s">
        <v>15196</v>
      </c>
      <c r="E4031" s="5">
        <v>0</v>
      </c>
      <c r="F4031" s="3" t="s">
        <v>15200</v>
      </c>
      <c r="G4031" s="3" t="s">
        <v>15198</v>
      </c>
      <c r="H4031" s="4">
        <v>45374</v>
      </c>
      <c r="I4031" s="3" t="s">
        <v>27</v>
      </c>
      <c r="J4031" s="6">
        <v>8900</v>
      </c>
      <c r="K4031" s="3"/>
      <c r="L4031" s="3"/>
      <c r="M4031" s="3"/>
    </row>
    <row r="4032" spans="1:13" s="1" customFormat="1" ht="14.9" customHeight="1" x14ac:dyDescent="0.2">
      <c r="A4032" s="3" t="s">
        <v>16</v>
      </c>
      <c r="B4032" s="3" t="s">
        <v>15201</v>
      </c>
      <c r="C4032" s="4">
        <v>41276</v>
      </c>
      <c r="D4032" s="3" t="s">
        <v>15196</v>
      </c>
      <c r="E4032" s="5">
        <v>0</v>
      </c>
      <c r="F4032" s="3" t="s">
        <v>15202</v>
      </c>
      <c r="G4032" s="3" t="s">
        <v>15198</v>
      </c>
      <c r="H4032" s="4">
        <v>45689</v>
      </c>
      <c r="I4032" s="3" t="s">
        <v>27</v>
      </c>
      <c r="J4032" s="6">
        <v>8400</v>
      </c>
      <c r="K4032" s="3"/>
      <c r="L4032" s="3"/>
      <c r="M4032" s="3"/>
    </row>
    <row r="4033" spans="1:13" s="1" customFormat="1" ht="14.9" customHeight="1" x14ac:dyDescent="0.2">
      <c r="A4033" s="3" t="s">
        <v>16</v>
      </c>
      <c r="B4033" s="3" t="s">
        <v>11672</v>
      </c>
      <c r="C4033" s="4">
        <v>41276</v>
      </c>
      <c r="D4033" s="3" t="s">
        <v>11673</v>
      </c>
      <c r="E4033" s="5">
        <v>6134.4</v>
      </c>
      <c r="F4033" s="3" t="s">
        <v>11674</v>
      </c>
      <c r="G4033" s="3" t="s">
        <v>57</v>
      </c>
      <c r="H4033" s="4">
        <v>45598</v>
      </c>
      <c r="I4033" s="3" t="s">
        <v>27</v>
      </c>
      <c r="J4033" s="6">
        <v>15250</v>
      </c>
      <c r="K4033" s="3"/>
      <c r="L4033" s="3" t="s">
        <v>16267</v>
      </c>
      <c r="M4033" s="3"/>
    </row>
    <row r="4034" spans="1:13" s="1" customFormat="1" ht="14.9" customHeight="1" x14ac:dyDescent="0.2">
      <c r="A4034" s="3" t="s">
        <v>16</v>
      </c>
      <c r="B4034" s="3" t="s">
        <v>11381</v>
      </c>
      <c r="C4034" s="4">
        <v>32964</v>
      </c>
      <c r="D4034" s="3"/>
      <c r="E4034" s="5">
        <v>5814.95</v>
      </c>
      <c r="F4034" s="3" t="s">
        <v>11382</v>
      </c>
      <c r="G4034" s="3" t="s">
        <v>57</v>
      </c>
      <c r="H4034" s="4">
        <v>39173</v>
      </c>
      <c r="I4034" s="3" t="s">
        <v>98</v>
      </c>
      <c r="J4034" s="6">
        <v>21500</v>
      </c>
      <c r="K4034" s="3" t="s">
        <v>16267</v>
      </c>
      <c r="L4034" s="3" t="s">
        <v>16267</v>
      </c>
      <c r="M4034" s="3"/>
    </row>
    <row r="4035" spans="1:13" s="1" customFormat="1" ht="14.9" customHeight="1" x14ac:dyDescent="0.2">
      <c r="A4035" s="3" t="s">
        <v>16</v>
      </c>
      <c r="B4035" s="3" t="s">
        <v>5948</v>
      </c>
      <c r="C4035" s="4">
        <v>32964</v>
      </c>
      <c r="D4035" s="3"/>
      <c r="E4035" s="5">
        <v>9038.14</v>
      </c>
      <c r="F4035" s="3" t="s">
        <v>5949</v>
      </c>
      <c r="G4035" s="3" t="s">
        <v>57</v>
      </c>
      <c r="H4035" s="4">
        <v>40242</v>
      </c>
      <c r="I4035" s="3" t="s">
        <v>704</v>
      </c>
      <c r="J4035" s="6">
        <v>33750</v>
      </c>
      <c r="K4035" s="3" t="s">
        <v>16267</v>
      </c>
      <c r="L4035" s="3" t="s">
        <v>16267</v>
      </c>
      <c r="M4035" s="3"/>
    </row>
    <row r="4036" spans="1:13" s="1" customFormat="1" ht="14.9" customHeight="1" x14ac:dyDescent="0.2">
      <c r="A4036" s="3" t="s">
        <v>16</v>
      </c>
      <c r="B4036" s="3" t="s">
        <v>14423</v>
      </c>
      <c r="C4036" s="4">
        <v>42032</v>
      </c>
      <c r="D4036" s="3" t="s">
        <v>14424</v>
      </c>
      <c r="E4036" s="5">
        <v>920.83</v>
      </c>
      <c r="F4036" s="3" t="s">
        <v>14425</v>
      </c>
      <c r="G4036" s="3" t="s">
        <v>14426</v>
      </c>
      <c r="H4036" s="4">
        <v>42032</v>
      </c>
      <c r="I4036" s="3" t="s">
        <v>345</v>
      </c>
      <c r="J4036" s="6">
        <v>12500</v>
      </c>
      <c r="K4036" s="3"/>
      <c r="L4036" s="3"/>
      <c r="M4036" s="3"/>
    </row>
    <row r="4037" spans="1:13" s="1" customFormat="1" ht="14.9" customHeight="1" x14ac:dyDescent="0.2">
      <c r="A4037" s="3" t="s">
        <v>16</v>
      </c>
      <c r="B4037" s="3" t="s">
        <v>2291</v>
      </c>
      <c r="C4037" s="4">
        <v>42826</v>
      </c>
      <c r="D4037" s="3" t="s">
        <v>2292</v>
      </c>
      <c r="E4037" s="5">
        <v>24388.63</v>
      </c>
      <c r="F4037" s="3" t="s">
        <v>2293</v>
      </c>
      <c r="G4037" s="3" t="s">
        <v>2294</v>
      </c>
      <c r="H4037" s="4">
        <v>42826</v>
      </c>
      <c r="I4037" s="3" t="s">
        <v>27</v>
      </c>
      <c r="J4037" s="6">
        <v>54500</v>
      </c>
      <c r="K4037" s="3"/>
      <c r="L4037" s="3"/>
      <c r="M4037" s="3"/>
    </row>
    <row r="4038" spans="1:13" s="1" customFormat="1" ht="14.9" customHeight="1" x14ac:dyDescent="0.2">
      <c r="A4038" s="3" t="s">
        <v>16</v>
      </c>
      <c r="B4038" s="3" t="s">
        <v>7588</v>
      </c>
      <c r="C4038" s="4">
        <v>35717</v>
      </c>
      <c r="D4038" s="3" t="s">
        <v>7579</v>
      </c>
      <c r="E4038" s="5">
        <v>61710</v>
      </c>
      <c r="F4038" s="3" t="s">
        <v>7589</v>
      </c>
      <c r="G4038" s="3" t="s">
        <v>4019</v>
      </c>
      <c r="H4038" s="4">
        <v>36617</v>
      </c>
      <c r="I4038" s="3" t="s">
        <v>218</v>
      </c>
      <c r="J4038" s="6">
        <v>165000</v>
      </c>
      <c r="K4038" s="3" t="s">
        <v>16267</v>
      </c>
      <c r="L4038" s="3"/>
      <c r="M4038" s="3" t="s">
        <v>16267</v>
      </c>
    </row>
    <row r="4039" spans="1:13" s="1" customFormat="1" ht="14.9" customHeight="1" x14ac:dyDescent="0.2">
      <c r="A4039" s="3" t="s">
        <v>16</v>
      </c>
      <c r="B4039" s="3" t="s">
        <v>8862</v>
      </c>
      <c r="C4039" s="4">
        <v>40151</v>
      </c>
      <c r="D4039" s="3"/>
      <c r="E4039" s="5">
        <v>10829</v>
      </c>
      <c r="F4039" s="3" t="s">
        <v>8863</v>
      </c>
      <c r="G4039" s="3" t="s">
        <v>8864</v>
      </c>
      <c r="H4039" s="4">
        <v>45237</v>
      </c>
      <c r="I4039" s="3" t="s">
        <v>27</v>
      </c>
      <c r="J4039" s="6">
        <v>24500</v>
      </c>
      <c r="K4039" s="3"/>
      <c r="L4039" s="3"/>
      <c r="M4039" s="3"/>
    </row>
    <row r="4040" spans="1:13" s="1" customFormat="1" ht="14.9" customHeight="1" x14ac:dyDescent="0.2">
      <c r="A4040" s="3" t="s">
        <v>16</v>
      </c>
      <c r="B4040" s="3" t="s">
        <v>15230</v>
      </c>
      <c r="C4040" s="4">
        <v>32964</v>
      </c>
      <c r="D4040" s="3" t="s">
        <v>15227</v>
      </c>
      <c r="E4040" s="5">
        <v>42240</v>
      </c>
      <c r="F4040" s="3" t="s">
        <v>15231</v>
      </c>
      <c r="G4040" s="3" t="s">
        <v>15229</v>
      </c>
      <c r="H4040" s="4">
        <v>32964</v>
      </c>
      <c r="I4040" s="3" t="s">
        <v>98</v>
      </c>
      <c r="J4040" s="6">
        <v>96000</v>
      </c>
      <c r="K4040" s="3" t="s">
        <v>16267</v>
      </c>
      <c r="L4040" s="3"/>
      <c r="M4040" s="3"/>
    </row>
    <row r="4041" spans="1:13" s="1" customFormat="1" ht="14.9" customHeight="1" x14ac:dyDescent="0.2">
      <c r="A4041" s="3" t="s">
        <v>16</v>
      </c>
      <c r="B4041" s="3" t="s">
        <v>12694</v>
      </c>
      <c r="C4041" s="4">
        <v>32964</v>
      </c>
      <c r="D4041" s="3" t="s">
        <v>12695</v>
      </c>
      <c r="E4041" s="5">
        <v>9726.76</v>
      </c>
      <c r="F4041" s="3" t="s">
        <v>12696</v>
      </c>
      <c r="G4041" s="3" t="s">
        <v>12697</v>
      </c>
      <c r="H4041" s="4">
        <v>44848</v>
      </c>
      <c r="I4041" s="3" t="s">
        <v>147</v>
      </c>
      <c r="J4041" s="6">
        <v>35750</v>
      </c>
      <c r="K4041" s="3" t="s">
        <v>16267</v>
      </c>
      <c r="L4041" s="3" t="s">
        <v>16267</v>
      </c>
      <c r="M4041" s="3"/>
    </row>
    <row r="4042" spans="1:13" s="1" customFormat="1" ht="14.9" customHeight="1" x14ac:dyDescent="0.2">
      <c r="A4042" s="3" t="s">
        <v>16</v>
      </c>
      <c r="B4042" s="3" t="s">
        <v>1758</v>
      </c>
      <c r="C4042" s="4">
        <v>32964</v>
      </c>
      <c r="D4042" s="3" t="s">
        <v>1759</v>
      </c>
      <c r="E4042" s="5">
        <v>15801.5</v>
      </c>
      <c r="F4042" s="3" t="s">
        <v>1760</v>
      </c>
      <c r="G4042" s="3" t="s">
        <v>1761</v>
      </c>
      <c r="H4042" s="4">
        <v>45492</v>
      </c>
      <c r="I4042" s="3" t="s">
        <v>98</v>
      </c>
      <c r="J4042" s="6">
        <v>35750</v>
      </c>
      <c r="K4042" s="3"/>
      <c r="L4042" s="3"/>
      <c r="M4042" s="3"/>
    </row>
    <row r="4043" spans="1:13" s="1" customFormat="1" ht="14.9" customHeight="1" x14ac:dyDescent="0.2">
      <c r="A4043" s="3" t="s">
        <v>16</v>
      </c>
      <c r="B4043" s="3" t="s">
        <v>4082</v>
      </c>
      <c r="C4043" s="4">
        <v>32964</v>
      </c>
      <c r="D4043" s="3" t="s">
        <v>4083</v>
      </c>
      <c r="E4043" s="5">
        <v>7919.13</v>
      </c>
      <c r="F4043" s="3" t="s">
        <v>4084</v>
      </c>
      <c r="G4043" s="3" t="s">
        <v>4085</v>
      </c>
      <c r="H4043" s="4">
        <v>43427</v>
      </c>
      <c r="I4043" s="3" t="s">
        <v>98</v>
      </c>
      <c r="J4043" s="6">
        <v>29000</v>
      </c>
      <c r="K4043" s="3" t="s">
        <v>16267</v>
      </c>
      <c r="L4043" s="3" t="s">
        <v>16267</v>
      </c>
      <c r="M4043" s="3"/>
    </row>
    <row r="4044" spans="1:13" s="1" customFormat="1" ht="14.9" customHeight="1" x14ac:dyDescent="0.2">
      <c r="A4044" s="3" t="s">
        <v>16</v>
      </c>
      <c r="B4044" s="3" t="s">
        <v>979</v>
      </c>
      <c r="C4044" s="4">
        <v>32964</v>
      </c>
      <c r="D4044" s="3" t="s">
        <v>975</v>
      </c>
      <c r="E4044" s="5">
        <v>47520</v>
      </c>
      <c r="F4044" s="3" t="s">
        <v>980</v>
      </c>
      <c r="G4044" s="3" t="s">
        <v>977</v>
      </c>
      <c r="H4044" s="4">
        <v>44030</v>
      </c>
      <c r="I4044" s="3" t="s">
        <v>127</v>
      </c>
      <c r="J4044" s="6">
        <v>108000</v>
      </c>
      <c r="K4044" s="3" t="s">
        <v>16267</v>
      </c>
      <c r="L4044" s="3"/>
      <c r="M4044" s="3"/>
    </row>
    <row r="4045" spans="1:13" s="1" customFormat="1" ht="14.9" customHeight="1" x14ac:dyDescent="0.2">
      <c r="A4045" s="3" t="s">
        <v>16</v>
      </c>
      <c r="B4045" s="3" t="s">
        <v>2612</v>
      </c>
      <c r="C4045" s="4">
        <v>32964</v>
      </c>
      <c r="D4045" s="3" t="s">
        <v>2613</v>
      </c>
      <c r="E4045" s="5">
        <v>38190.47</v>
      </c>
      <c r="F4045" s="3" t="s">
        <v>2614</v>
      </c>
      <c r="G4045" s="3" t="s">
        <v>2615</v>
      </c>
      <c r="H4045" s="4">
        <v>46133</v>
      </c>
      <c r="I4045" s="3" t="s">
        <v>98</v>
      </c>
      <c r="J4045" s="6">
        <v>112000</v>
      </c>
      <c r="K4045" s="3"/>
      <c r="L4045" s="3"/>
      <c r="M4045" s="3"/>
    </row>
    <row r="4046" spans="1:13" s="1" customFormat="1" ht="14.9" customHeight="1" x14ac:dyDescent="0.2">
      <c r="A4046" s="3" t="s">
        <v>16</v>
      </c>
      <c r="B4046" s="3" t="s">
        <v>14677</v>
      </c>
      <c r="C4046" s="4">
        <v>43223</v>
      </c>
      <c r="D4046" s="3" t="s">
        <v>14678</v>
      </c>
      <c r="E4046" s="5">
        <v>77880</v>
      </c>
      <c r="F4046" s="3" t="s">
        <v>14679</v>
      </c>
      <c r="G4046" s="3" t="s">
        <v>14680</v>
      </c>
      <c r="H4046" s="4">
        <v>43223</v>
      </c>
      <c r="I4046" s="3" t="s">
        <v>127</v>
      </c>
      <c r="J4046" s="6">
        <v>177000</v>
      </c>
      <c r="K4046" s="3" t="s">
        <v>16267</v>
      </c>
      <c r="L4046" s="3"/>
      <c r="M4046" s="3"/>
    </row>
    <row r="4047" spans="1:13" s="1" customFormat="1" ht="14.9" customHeight="1" x14ac:dyDescent="0.2">
      <c r="A4047" s="3" t="s">
        <v>16</v>
      </c>
      <c r="B4047" s="3" t="s">
        <v>10464</v>
      </c>
      <c r="C4047" s="4">
        <v>32964</v>
      </c>
      <c r="D4047" s="3" t="s">
        <v>10465</v>
      </c>
      <c r="E4047" s="5">
        <v>95550</v>
      </c>
      <c r="F4047" s="3" t="s">
        <v>10466</v>
      </c>
      <c r="G4047" s="3" t="s">
        <v>5360</v>
      </c>
      <c r="H4047" s="4">
        <v>32964</v>
      </c>
      <c r="I4047" s="3" t="s">
        <v>1042</v>
      </c>
      <c r="J4047" s="6">
        <v>195000</v>
      </c>
      <c r="K4047" s="3"/>
      <c r="L4047" s="3"/>
      <c r="M4047" s="3"/>
    </row>
    <row r="4048" spans="1:13" s="1" customFormat="1" ht="14.9" customHeight="1" x14ac:dyDescent="0.2">
      <c r="A4048" s="3" t="s">
        <v>16</v>
      </c>
      <c r="B4048" s="3" t="s">
        <v>13078</v>
      </c>
      <c r="C4048" s="4">
        <v>32964</v>
      </c>
      <c r="D4048" s="3" t="s">
        <v>13064</v>
      </c>
      <c r="E4048" s="5">
        <v>39160</v>
      </c>
      <c r="F4048" s="3" t="s">
        <v>13079</v>
      </c>
      <c r="G4048" s="3" t="s">
        <v>195</v>
      </c>
      <c r="H4048" s="4">
        <v>41199</v>
      </c>
      <c r="I4048" s="3" t="s">
        <v>98</v>
      </c>
      <c r="J4048" s="6">
        <v>89000</v>
      </c>
      <c r="K4048" s="3" t="s">
        <v>16267</v>
      </c>
      <c r="L4048" s="3"/>
      <c r="M4048" s="3"/>
    </row>
    <row r="4049" spans="1:13" s="1" customFormat="1" ht="14.9" customHeight="1" x14ac:dyDescent="0.2">
      <c r="A4049" s="3" t="s">
        <v>16</v>
      </c>
      <c r="B4049" s="3" t="s">
        <v>12201</v>
      </c>
      <c r="C4049" s="4">
        <v>32964</v>
      </c>
      <c r="D4049" s="3" t="s">
        <v>12202</v>
      </c>
      <c r="E4049" s="5">
        <v>32780</v>
      </c>
      <c r="F4049" s="3" t="s">
        <v>12203</v>
      </c>
      <c r="G4049" s="3" t="s">
        <v>12204</v>
      </c>
      <c r="H4049" s="4">
        <v>42137</v>
      </c>
      <c r="I4049" s="3" t="s">
        <v>98</v>
      </c>
      <c r="J4049" s="6">
        <v>74500</v>
      </c>
      <c r="K4049" s="3" t="s">
        <v>16267</v>
      </c>
      <c r="L4049" s="3"/>
      <c r="M4049" s="3"/>
    </row>
    <row r="4050" spans="1:13" s="1" customFormat="1" ht="14.9" customHeight="1" x14ac:dyDescent="0.2">
      <c r="A4050" s="3" t="s">
        <v>16</v>
      </c>
      <c r="B4050" s="3" t="s">
        <v>1850</v>
      </c>
      <c r="C4050" s="4">
        <v>32964</v>
      </c>
      <c r="D4050" s="3" t="s">
        <v>1851</v>
      </c>
      <c r="E4050" s="5">
        <v>38060</v>
      </c>
      <c r="F4050" s="3" t="s">
        <v>1852</v>
      </c>
      <c r="G4050" s="3" t="s">
        <v>1853</v>
      </c>
      <c r="H4050" s="4">
        <v>37728</v>
      </c>
      <c r="I4050" s="3" t="s">
        <v>147</v>
      </c>
      <c r="J4050" s="6">
        <v>86500</v>
      </c>
      <c r="K4050" s="3" t="s">
        <v>16267</v>
      </c>
      <c r="L4050" s="3"/>
      <c r="M4050" s="3"/>
    </row>
    <row r="4051" spans="1:13" s="1" customFormat="1" ht="14.9" customHeight="1" x14ac:dyDescent="0.2">
      <c r="A4051" s="3" t="s">
        <v>16</v>
      </c>
      <c r="B4051" s="3" t="s">
        <v>11954</v>
      </c>
      <c r="C4051" s="4">
        <v>35272</v>
      </c>
      <c r="D4051" s="3" t="s">
        <v>11955</v>
      </c>
      <c r="E4051" s="5">
        <v>35200</v>
      </c>
      <c r="F4051" s="3" t="s">
        <v>11956</v>
      </c>
      <c r="G4051" s="3" t="s">
        <v>11957</v>
      </c>
      <c r="H4051" s="4">
        <v>45367</v>
      </c>
      <c r="I4051" s="3" t="s">
        <v>98</v>
      </c>
      <c r="J4051" s="6">
        <v>80000</v>
      </c>
      <c r="K4051" s="3" t="s">
        <v>16267</v>
      </c>
      <c r="L4051" s="3"/>
      <c r="M4051" s="3"/>
    </row>
    <row r="4052" spans="1:13" s="1" customFormat="1" ht="14.9" customHeight="1" x14ac:dyDescent="0.2">
      <c r="A4052" s="3" t="s">
        <v>16</v>
      </c>
      <c r="B4052" s="3" t="s">
        <v>11572</v>
      </c>
      <c r="C4052" s="4">
        <v>42095</v>
      </c>
      <c r="D4052" s="3" t="s">
        <v>11573</v>
      </c>
      <c r="E4052" s="5">
        <v>0</v>
      </c>
      <c r="F4052" s="3" t="s">
        <v>11574</v>
      </c>
      <c r="G4052" s="3" t="s">
        <v>11575</v>
      </c>
      <c r="H4052" s="4">
        <v>46063</v>
      </c>
      <c r="I4052" s="3" t="s">
        <v>27</v>
      </c>
      <c r="J4052" s="6">
        <v>3500</v>
      </c>
      <c r="K4052" s="3"/>
      <c r="L4052" s="3"/>
      <c r="M4052" s="3"/>
    </row>
    <row r="4053" spans="1:13" s="1" customFormat="1" ht="14.9" customHeight="1" x14ac:dyDescent="0.2">
      <c r="A4053" s="3" t="s">
        <v>16</v>
      </c>
      <c r="B4053" s="3" t="s">
        <v>11576</v>
      </c>
      <c r="C4053" s="4">
        <v>42095</v>
      </c>
      <c r="D4053" s="3" t="s">
        <v>11573</v>
      </c>
      <c r="E4053" s="5">
        <v>0</v>
      </c>
      <c r="F4053" s="3" t="s">
        <v>11577</v>
      </c>
      <c r="G4053" s="3" t="s">
        <v>11575</v>
      </c>
      <c r="H4053" s="4">
        <v>46063</v>
      </c>
      <c r="I4053" s="3" t="s">
        <v>27</v>
      </c>
      <c r="J4053" s="6">
        <v>5800</v>
      </c>
      <c r="K4053" s="3"/>
      <c r="L4053" s="3"/>
      <c r="M4053" s="3"/>
    </row>
    <row r="4054" spans="1:13" s="1" customFormat="1" ht="14.9" customHeight="1" x14ac:dyDescent="0.2">
      <c r="A4054" s="3" t="s">
        <v>16</v>
      </c>
      <c r="B4054" s="3" t="s">
        <v>11578</v>
      </c>
      <c r="C4054" s="4">
        <v>42095</v>
      </c>
      <c r="D4054" s="3" t="s">
        <v>11573</v>
      </c>
      <c r="E4054" s="5">
        <v>0</v>
      </c>
      <c r="F4054" s="3" t="s">
        <v>11579</v>
      </c>
      <c r="G4054" s="3" t="s">
        <v>11575</v>
      </c>
      <c r="H4054" s="4">
        <v>46063</v>
      </c>
      <c r="I4054" s="3" t="s">
        <v>27</v>
      </c>
      <c r="J4054" s="6">
        <v>7700</v>
      </c>
      <c r="K4054" s="3"/>
      <c r="L4054" s="3"/>
      <c r="M4054" s="3"/>
    </row>
    <row r="4055" spans="1:13" s="1" customFormat="1" ht="14.9" customHeight="1" x14ac:dyDescent="0.2">
      <c r="A4055" s="3" t="s">
        <v>16</v>
      </c>
      <c r="B4055" s="3" t="s">
        <v>11580</v>
      </c>
      <c r="C4055" s="4">
        <v>42095</v>
      </c>
      <c r="D4055" s="3" t="s">
        <v>11573</v>
      </c>
      <c r="E4055" s="5">
        <v>0</v>
      </c>
      <c r="F4055" s="3" t="s">
        <v>11581</v>
      </c>
      <c r="G4055" s="3" t="s">
        <v>11575</v>
      </c>
      <c r="H4055" s="4">
        <v>46063</v>
      </c>
      <c r="I4055" s="3" t="s">
        <v>27</v>
      </c>
      <c r="J4055" s="6">
        <v>2650</v>
      </c>
      <c r="K4055" s="3"/>
      <c r="L4055" s="3"/>
      <c r="M4055" s="3"/>
    </row>
    <row r="4056" spans="1:13" s="1" customFormat="1" ht="14.9" customHeight="1" x14ac:dyDescent="0.2">
      <c r="A4056" s="3" t="s">
        <v>16</v>
      </c>
      <c r="B4056" s="3" t="s">
        <v>11582</v>
      </c>
      <c r="C4056" s="4">
        <v>42095</v>
      </c>
      <c r="D4056" s="3" t="s">
        <v>11573</v>
      </c>
      <c r="E4056" s="5">
        <v>0</v>
      </c>
      <c r="F4056" s="3" t="s">
        <v>11583</v>
      </c>
      <c r="G4056" s="3" t="s">
        <v>11575</v>
      </c>
      <c r="H4056" s="4">
        <v>46063</v>
      </c>
      <c r="I4056" s="3" t="s">
        <v>27</v>
      </c>
      <c r="J4056" s="6">
        <v>3050</v>
      </c>
      <c r="K4056" s="3"/>
      <c r="L4056" s="3"/>
      <c r="M4056" s="3"/>
    </row>
    <row r="4057" spans="1:13" s="1" customFormat="1" ht="14.9" customHeight="1" x14ac:dyDescent="0.2">
      <c r="A4057" s="3" t="s">
        <v>16</v>
      </c>
      <c r="B4057" s="3" t="s">
        <v>11584</v>
      </c>
      <c r="C4057" s="4">
        <v>42095</v>
      </c>
      <c r="D4057" s="3" t="s">
        <v>11573</v>
      </c>
      <c r="E4057" s="5">
        <v>0</v>
      </c>
      <c r="F4057" s="3" t="s">
        <v>11585</v>
      </c>
      <c r="G4057" s="3" t="s">
        <v>11575</v>
      </c>
      <c r="H4057" s="4">
        <v>46063</v>
      </c>
      <c r="I4057" s="3" t="s">
        <v>27</v>
      </c>
      <c r="J4057" s="6">
        <v>4450</v>
      </c>
      <c r="K4057" s="3"/>
      <c r="L4057" s="3"/>
      <c r="M4057" s="3"/>
    </row>
    <row r="4058" spans="1:13" s="1" customFormat="1" ht="14.9" customHeight="1" x14ac:dyDescent="0.2">
      <c r="A4058" s="3" t="s">
        <v>16</v>
      </c>
      <c r="B4058" s="3" t="s">
        <v>11586</v>
      </c>
      <c r="C4058" s="4">
        <v>42095</v>
      </c>
      <c r="D4058" s="3" t="s">
        <v>11573</v>
      </c>
      <c r="E4058" s="5">
        <v>0</v>
      </c>
      <c r="F4058" s="3" t="s">
        <v>11587</v>
      </c>
      <c r="G4058" s="3" t="s">
        <v>11575</v>
      </c>
      <c r="H4058" s="4">
        <v>46063</v>
      </c>
      <c r="I4058" s="3" t="s">
        <v>27</v>
      </c>
      <c r="J4058" s="6">
        <v>2175</v>
      </c>
      <c r="K4058" s="3"/>
      <c r="L4058" s="3"/>
      <c r="M4058" s="3"/>
    </row>
    <row r="4059" spans="1:13" s="1" customFormat="1" ht="14.9" customHeight="1" x14ac:dyDescent="0.2">
      <c r="A4059" s="3" t="s">
        <v>16</v>
      </c>
      <c r="B4059" s="3" t="s">
        <v>11588</v>
      </c>
      <c r="C4059" s="4">
        <v>42095</v>
      </c>
      <c r="D4059" s="3" t="s">
        <v>11573</v>
      </c>
      <c r="E4059" s="5">
        <v>0</v>
      </c>
      <c r="F4059" s="3" t="s">
        <v>11589</v>
      </c>
      <c r="G4059" s="3" t="s">
        <v>11575</v>
      </c>
      <c r="H4059" s="4">
        <v>46063</v>
      </c>
      <c r="I4059" s="3" t="s">
        <v>27</v>
      </c>
      <c r="J4059" s="6">
        <v>3500</v>
      </c>
      <c r="K4059" s="3"/>
      <c r="L4059" s="3"/>
      <c r="M4059" s="3"/>
    </row>
    <row r="4060" spans="1:13" s="1" customFormat="1" ht="14.9" customHeight="1" x14ac:dyDescent="0.2">
      <c r="A4060" s="3" t="s">
        <v>16</v>
      </c>
      <c r="B4060" s="3" t="s">
        <v>11590</v>
      </c>
      <c r="C4060" s="4">
        <v>42095</v>
      </c>
      <c r="D4060" s="3" t="s">
        <v>11573</v>
      </c>
      <c r="E4060" s="5">
        <v>0</v>
      </c>
      <c r="F4060" s="3" t="s">
        <v>11591</v>
      </c>
      <c r="G4060" s="3" t="s">
        <v>11575</v>
      </c>
      <c r="H4060" s="4">
        <v>46063</v>
      </c>
      <c r="I4060" s="3" t="s">
        <v>27</v>
      </c>
      <c r="J4060" s="6">
        <v>4350</v>
      </c>
      <c r="K4060" s="3"/>
      <c r="L4060" s="3"/>
      <c r="M4060" s="3"/>
    </row>
    <row r="4061" spans="1:13" s="1" customFormat="1" ht="14.9" customHeight="1" x14ac:dyDescent="0.2">
      <c r="A4061" s="3" t="s">
        <v>16</v>
      </c>
      <c r="B4061" s="3" t="s">
        <v>11592</v>
      </c>
      <c r="C4061" s="4">
        <v>42095</v>
      </c>
      <c r="D4061" s="3" t="s">
        <v>11573</v>
      </c>
      <c r="E4061" s="5">
        <v>0</v>
      </c>
      <c r="F4061" s="3" t="s">
        <v>11593</v>
      </c>
      <c r="G4061" s="3" t="s">
        <v>11575</v>
      </c>
      <c r="H4061" s="4">
        <v>46063</v>
      </c>
      <c r="I4061" s="3" t="s">
        <v>27</v>
      </c>
      <c r="J4061" s="6">
        <v>7100</v>
      </c>
      <c r="K4061" s="3"/>
      <c r="L4061" s="3"/>
      <c r="M4061" s="3"/>
    </row>
    <row r="4062" spans="1:13" s="1" customFormat="1" ht="14.9" customHeight="1" x14ac:dyDescent="0.2">
      <c r="A4062" s="3" t="s">
        <v>16</v>
      </c>
      <c r="B4062" s="3" t="s">
        <v>11594</v>
      </c>
      <c r="C4062" s="4">
        <v>42095</v>
      </c>
      <c r="D4062" s="3" t="s">
        <v>11573</v>
      </c>
      <c r="E4062" s="5">
        <v>0</v>
      </c>
      <c r="F4062" s="3" t="s">
        <v>11595</v>
      </c>
      <c r="G4062" s="3" t="s">
        <v>11575</v>
      </c>
      <c r="H4062" s="4">
        <v>46063</v>
      </c>
      <c r="I4062" s="3" t="s">
        <v>27</v>
      </c>
      <c r="J4062" s="6">
        <v>4350</v>
      </c>
      <c r="K4062" s="3"/>
      <c r="L4062" s="3"/>
      <c r="M4062" s="3"/>
    </row>
    <row r="4063" spans="1:13" s="1" customFormat="1" ht="14.9" customHeight="1" x14ac:dyDescent="0.2">
      <c r="A4063" s="3" t="s">
        <v>16</v>
      </c>
      <c r="B4063" s="3" t="s">
        <v>13686</v>
      </c>
      <c r="C4063" s="4">
        <v>33189</v>
      </c>
      <c r="D4063" s="3" t="s">
        <v>13683</v>
      </c>
      <c r="E4063" s="5">
        <v>44000</v>
      </c>
      <c r="F4063" s="3" t="s">
        <v>13687</v>
      </c>
      <c r="G4063" s="3" t="s">
        <v>13685</v>
      </c>
      <c r="H4063" s="4">
        <v>39049</v>
      </c>
      <c r="I4063" s="3" t="s">
        <v>98</v>
      </c>
      <c r="J4063" s="6">
        <v>100000</v>
      </c>
      <c r="K4063" s="3" t="s">
        <v>16267</v>
      </c>
      <c r="L4063" s="3"/>
      <c r="M4063" s="3"/>
    </row>
    <row r="4064" spans="1:13" s="1" customFormat="1" ht="14.9" customHeight="1" x14ac:dyDescent="0.2">
      <c r="A4064" s="3" t="s">
        <v>16</v>
      </c>
      <c r="B4064" s="3" t="s">
        <v>13728</v>
      </c>
      <c r="C4064" s="4">
        <v>32964</v>
      </c>
      <c r="D4064" s="3" t="s">
        <v>13725</v>
      </c>
      <c r="E4064" s="5">
        <v>81400</v>
      </c>
      <c r="F4064" s="3" t="s">
        <v>13729</v>
      </c>
      <c r="G4064" s="3" t="s">
        <v>13727</v>
      </c>
      <c r="H4064" s="4">
        <v>32964</v>
      </c>
      <c r="I4064" s="3" t="s">
        <v>98</v>
      </c>
      <c r="J4064" s="6">
        <v>185000</v>
      </c>
      <c r="K4064" s="3" t="s">
        <v>16267</v>
      </c>
      <c r="L4064" s="3"/>
      <c r="M4064" s="3"/>
    </row>
    <row r="4065" spans="1:13" s="1" customFormat="1" ht="14.9" customHeight="1" x14ac:dyDescent="0.2">
      <c r="A4065" s="3" t="s">
        <v>16</v>
      </c>
      <c r="B4065" s="3" t="s">
        <v>13864</v>
      </c>
      <c r="C4065" s="4">
        <v>32964</v>
      </c>
      <c r="D4065" s="3" t="s">
        <v>13865</v>
      </c>
      <c r="E4065" s="5">
        <v>47619</v>
      </c>
      <c r="F4065" s="3" t="s">
        <v>13866</v>
      </c>
      <c r="G4065" s="3" t="s">
        <v>13867</v>
      </c>
      <c r="H4065" s="4">
        <v>45485</v>
      </c>
      <c r="I4065" s="3" t="s">
        <v>98</v>
      </c>
      <c r="J4065" s="6">
        <v>125000</v>
      </c>
      <c r="K4065" s="3" t="s">
        <v>16267</v>
      </c>
      <c r="L4065" s="3" t="s">
        <v>16267</v>
      </c>
      <c r="M4065" s="3"/>
    </row>
    <row r="4066" spans="1:13" s="1" customFormat="1" ht="14.9" customHeight="1" x14ac:dyDescent="0.2">
      <c r="A4066" s="3" t="s">
        <v>16</v>
      </c>
      <c r="B4066" s="3" t="s">
        <v>2316</v>
      </c>
      <c r="C4066" s="4">
        <v>32964</v>
      </c>
      <c r="D4066" s="3" t="s">
        <v>2314</v>
      </c>
      <c r="E4066" s="5">
        <v>69960</v>
      </c>
      <c r="F4066" s="3" t="s">
        <v>2317</v>
      </c>
      <c r="G4066" s="3" t="s">
        <v>195</v>
      </c>
      <c r="H4066" s="4">
        <v>32964</v>
      </c>
      <c r="I4066" s="3" t="s">
        <v>98</v>
      </c>
      <c r="J4066" s="6">
        <v>159000</v>
      </c>
      <c r="K4066" s="3" t="s">
        <v>16267</v>
      </c>
      <c r="L4066" s="3"/>
      <c r="M4066" s="3"/>
    </row>
    <row r="4067" spans="1:13" s="1" customFormat="1" ht="14.9" customHeight="1" x14ac:dyDescent="0.2">
      <c r="A4067" s="3" t="s">
        <v>16</v>
      </c>
      <c r="B4067" s="3" t="s">
        <v>2718</v>
      </c>
      <c r="C4067" s="4">
        <v>32964</v>
      </c>
      <c r="D4067" s="3" t="s">
        <v>2719</v>
      </c>
      <c r="E4067" s="5">
        <v>15493.95</v>
      </c>
      <c r="F4067" s="3" t="s">
        <v>2720</v>
      </c>
      <c r="G4067" s="3" t="s">
        <v>2721</v>
      </c>
      <c r="H4067" s="4">
        <v>44326</v>
      </c>
      <c r="I4067" s="3" t="s">
        <v>98</v>
      </c>
      <c r="J4067" s="6">
        <v>51000</v>
      </c>
      <c r="K4067" s="3" t="s">
        <v>16267</v>
      </c>
      <c r="L4067" s="3" t="s">
        <v>16267</v>
      </c>
      <c r="M4067" s="3"/>
    </row>
    <row r="4068" spans="1:13" s="1" customFormat="1" ht="14.9" customHeight="1" x14ac:dyDescent="0.2">
      <c r="A4068" s="3" t="s">
        <v>16</v>
      </c>
      <c r="B4068" s="3" t="s">
        <v>2627</v>
      </c>
      <c r="C4068" s="4">
        <v>32964</v>
      </c>
      <c r="D4068" s="3" t="s">
        <v>2623</v>
      </c>
      <c r="E4068" s="5">
        <v>53240</v>
      </c>
      <c r="F4068" s="3" t="s">
        <v>2628</v>
      </c>
      <c r="G4068" s="3" t="s">
        <v>513</v>
      </c>
      <c r="H4068" s="4">
        <v>41386</v>
      </c>
      <c r="I4068" s="3" t="s">
        <v>98</v>
      </c>
      <c r="J4068" s="6">
        <v>121000</v>
      </c>
      <c r="K4068" s="3" t="s">
        <v>16267</v>
      </c>
      <c r="L4068" s="3"/>
      <c r="M4068" s="3"/>
    </row>
    <row r="4069" spans="1:13" s="1" customFormat="1" ht="14.9" customHeight="1" x14ac:dyDescent="0.2">
      <c r="A4069" s="3" t="s">
        <v>16</v>
      </c>
      <c r="B4069" s="3" t="s">
        <v>13801</v>
      </c>
      <c r="C4069" s="4">
        <v>33116</v>
      </c>
      <c r="D4069" s="3" t="s">
        <v>13798</v>
      </c>
      <c r="E4069" s="5">
        <v>32340</v>
      </c>
      <c r="F4069" s="3" t="s">
        <v>13802</v>
      </c>
      <c r="G4069" s="3" t="s">
        <v>13800</v>
      </c>
      <c r="H4069" s="4">
        <v>45542</v>
      </c>
      <c r="I4069" s="3" t="s">
        <v>138</v>
      </c>
      <c r="J4069" s="6">
        <v>73500</v>
      </c>
      <c r="K4069" s="3" t="s">
        <v>16267</v>
      </c>
      <c r="L4069" s="3"/>
      <c r="M4069" s="3"/>
    </row>
    <row r="4070" spans="1:13" s="1" customFormat="1" ht="14.9" customHeight="1" x14ac:dyDescent="0.2">
      <c r="A4070" s="3" t="s">
        <v>16</v>
      </c>
      <c r="B4070" s="3" t="s">
        <v>12329</v>
      </c>
      <c r="C4070" s="4">
        <v>33095</v>
      </c>
      <c r="D4070" s="3" t="s">
        <v>12330</v>
      </c>
      <c r="E4070" s="5">
        <v>59290</v>
      </c>
      <c r="F4070" s="3" t="s">
        <v>12331</v>
      </c>
      <c r="G4070" s="3" t="s">
        <v>137</v>
      </c>
      <c r="H4070" s="4">
        <v>33982</v>
      </c>
      <c r="I4070" s="3" t="s">
        <v>98</v>
      </c>
      <c r="J4070" s="6">
        <v>121000</v>
      </c>
      <c r="K4070" s="3"/>
      <c r="L4070" s="3"/>
      <c r="M4070" s="3"/>
    </row>
    <row r="4071" spans="1:13" s="1" customFormat="1" ht="14.9" customHeight="1" x14ac:dyDescent="0.2">
      <c r="A4071" s="3" t="s">
        <v>16</v>
      </c>
      <c r="B4071" s="3" t="s">
        <v>13715</v>
      </c>
      <c r="C4071" s="4">
        <v>33121</v>
      </c>
      <c r="D4071" s="3" t="s">
        <v>13705</v>
      </c>
      <c r="E4071" s="5">
        <v>58080</v>
      </c>
      <c r="F4071" s="3" t="s">
        <v>13716</v>
      </c>
      <c r="G4071" s="3" t="s">
        <v>195</v>
      </c>
      <c r="H4071" s="4">
        <v>43013</v>
      </c>
      <c r="I4071" s="3" t="s">
        <v>2032</v>
      </c>
      <c r="J4071" s="6">
        <v>132000</v>
      </c>
      <c r="K4071" s="3" t="s">
        <v>16267</v>
      </c>
      <c r="L4071" s="3"/>
      <c r="M4071" s="3"/>
    </row>
    <row r="4072" spans="1:13" s="1" customFormat="1" ht="14.9" customHeight="1" x14ac:dyDescent="0.2">
      <c r="A4072" s="3" t="s">
        <v>16</v>
      </c>
      <c r="B4072" s="3" t="s">
        <v>2982</v>
      </c>
      <c r="C4072" s="4">
        <v>32964</v>
      </c>
      <c r="D4072" s="3" t="s">
        <v>2983</v>
      </c>
      <c r="E4072" s="5">
        <v>14994</v>
      </c>
      <c r="F4072" s="3" t="s">
        <v>2984</v>
      </c>
      <c r="G4072" s="3" t="s">
        <v>2985</v>
      </c>
      <c r="H4072" s="4">
        <v>40840</v>
      </c>
      <c r="I4072" s="3" t="s">
        <v>98</v>
      </c>
      <c r="J4072" s="6">
        <v>38250</v>
      </c>
      <c r="K4072" s="3" t="s">
        <v>16267</v>
      </c>
      <c r="L4072" s="3"/>
      <c r="M4072" s="3"/>
    </row>
    <row r="4073" spans="1:13" s="1" customFormat="1" ht="14.9" customHeight="1" x14ac:dyDescent="0.2">
      <c r="A4073" s="3" t="s">
        <v>16</v>
      </c>
      <c r="B4073" s="3" t="s">
        <v>14608</v>
      </c>
      <c r="C4073" s="4">
        <v>32964</v>
      </c>
      <c r="D4073" s="3" t="s">
        <v>14609</v>
      </c>
      <c r="E4073" s="5">
        <v>34540</v>
      </c>
      <c r="F4073" s="3" t="s">
        <v>14610</v>
      </c>
      <c r="G4073" s="3" t="s">
        <v>14611</v>
      </c>
      <c r="H4073" s="4">
        <v>43714</v>
      </c>
      <c r="I4073" s="3" t="s">
        <v>98</v>
      </c>
      <c r="J4073" s="6">
        <v>78500</v>
      </c>
      <c r="K4073" s="3" t="s">
        <v>16267</v>
      </c>
      <c r="L4073" s="3"/>
      <c r="M4073" s="3"/>
    </row>
    <row r="4074" spans="1:13" s="1" customFormat="1" ht="14.9" customHeight="1" x14ac:dyDescent="0.2">
      <c r="A4074" s="3" t="s">
        <v>16</v>
      </c>
      <c r="B4074" s="3" t="s">
        <v>6897</v>
      </c>
      <c r="C4074" s="4">
        <v>36167</v>
      </c>
      <c r="D4074" s="3" t="s">
        <v>6898</v>
      </c>
      <c r="E4074" s="5">
        <v>22977</v>
      </c>
      <c r="F4074" s="3" t="s">
        <v>6899</v>
      </c>
      <c r="G4074" s="3" t="s">
        <v>6900</v>
      </c>
      <c r="H4074" s="4">
        <v>44531</v>
      </c>
      <c r="I4074" s="3" t="s">
        <v>98</v>
      </c>
      <c r="J4074" s="6">
        <v>68500</v>
      </c>
      <c r="K4074" s="3" t="s">
        <v>16267</v>
      </c>
      <c r="L4074" s="3" t="s">
        <v>16267</v>
      </c>
      <c r="M4074" s="3"/>
    </row>
    <row r="4075" spans="1:13" s="1" customFormat="1" ht="14.9" customHeight="1" x14ac:dyDescent="0.2">
      <c r="A4075" s="3" t="s">
        <v>16</v>
      </c>
      <c r="B4075" s="3" t="s">
        <v>7844</v>
      </c>
      <c r="C4075" s="4">
        <v>32964</v>
      </c>
      <c r="D4075" s="3" t="s">
        <v>7841</v>
      </c>
      <c r="E4075" s="5">
        <v>66880</v>
      </c>
      <c r="F4075" s="3" t="s">
        <v>7845</v>
      </c>
      <c r="G4075" s="3" t="s">
        <v>7843</v>
      </c>
      <c r="H4075" s="4">
        <v>44335</v>
      </c>
      <c r="I4075" s="3" t="s">
        <v>98</v>
      </c>
      <c r="J4075" s="6">
        <v>152000</v>
      </c>
      <c r="K4075" s="3" t="s">
        <v>16267</v>
      </c>
      <c r="L4075" s="3"/>
      <c r="M4075" s="3"/>
    </row>
    <row r="4076" spans="1:13" s="1" customFormat="1" ht="14.9" customHeight="1" x14ac:dyDescent="0.2">
      <c r="A4076" s="3" t="s">
        <v>16</v>
      </c>
      <c r="B4076" s="3" t="s">
        <v>10469</v>
      </c>
      <c r="C4076" s="4">
        <v>32964</v>
      </c>
      <c r="D4076" s="3" t="s">
        <v>16263</v>
      </c>
      <c r="E4076" s="5">
        <v>43120</v>
      </c>
      <c r="F4076" s="3" t="s">
        <v>10470</v>
      </c>
      <c r="G4076" s="3" t="s">
        <v>6502</v>
      </c>
      <c r="H4076" s="4">
        <v>34205</v>
      </c>
      <c r="I4076" s="3" t="s">
        <v>98</v>
      </c>
      <c r="J4076" s="6">
        <v>88000</v>
      </c>
      <c r="K4076" s="3"/>
      <c r="L4076" s="3"/>
      <c r="M4076" s="3"/>
    </row>
    <row r="4077" spans="1:13" s="1" customFormat="1" ht="14.9" customHeight="1" x14ac:dyDescent="0.2">
      <c r="A4077" s="3" t="s">
        <v>16</v>
      </c>
      <c r="B4077" s="3" t="s">
        <v>5310</v>
      </c>
      <c r="C4077" s="4">
        <v>32964</v>
      </c>
      <c r="D4077" s="3" t="s">
        <v>5307</v>
      </c>
      <c r="E4077" s="5">
        <v>35860</v>
      </c>
      <c r="F4077" s="3" t="s">
        <v>5311</v>
      </c>
      <c r="G4077" s="3" t="s">
        <v>5309</v>
      </c>
      <c r="H4077" s="4">
        <v>45743</v>
      </c>
      <c r="I4077" s="3" t="s">
        <v>98</v>
      </c>
      <c r="J4077" s="6">
        <v>81500</v>
      </c>
      <c r="K4077" s="3" t="s">
        <v>16267</v>
      </c>
      <c r="L4077" s="3"/>
      <c r="M4077" s="3"/>
    </row>
    <row r="4078" spans="1:13" s="1" customFormat="1" ht="14.9" customHeight="1" x14ac:dyDescent="0.2">
      <c r="A4078" s="3" t="s">
        <v>16</v>
      </c>
      <c r="B4078" s="3" t="s">
        <v>1754</v>
      </c>
      <c r="C4078" s="4">
        <v>46027</v>
      </c>
      <c r="D4078" s="3" t="s">
        <v>1755</v>
      </c>
      <c r="E4078" s="5">
        <v>0</v>
      </c>
      <c r="F4078" s="3" t="s">
        <v>1756</v>
      </c>
      <c r="G4078" s="3" t="s">
        <v>1757</v>
      </c>
      <c r="H4078" s="4">
        <v>46027</v>
      </c>
      <c r="I4078" s="3"/>
      <c r="J4078" s="6">
        <v>0</v>
      </c>
      <c r="K4078" s="3"/>
      <c r="L4078" s="3"/>
      <c r="M4078" s="3"/>
    </row>
    <row r="4079" spans="1:13" s="1" customFormat="1" ht="14.9" customHeight="1" x14ac:dyDescent="0.2">
      <c r="A4079" s="3" t="s">
        <v>16</v>
      </c>
      <c r="B4079" s="3" t="s">
        <v>13338</v>
      </c>
      <c r="C4079" s="4">
        <v>37087</v>
      </c>
      <c r="D4079" s="3" t="s">
        <v>13335</v>
      </c>
      <c r="E4079" s="5">
        <v>0</v>
      </c>
      <c r="F4079" s="3" t="s">
        <v>13339</v>
      </c>
      <c r="G4079" s="3" t="s">
        <v>13323</v>
      </c>
      <c r="H4079" s="4">
        <v>46045</v>
      </c>
      <c r="I4079" s="3" t="s">
        <v>98</v>
      </c>
      <c r="J4079" s="6">
        <v>39500</v>
      </c>
      <c r="K4079" s="3"/>
      <c r="L4079" s="3"/>
      <c r="M4079" s="3"/>
    </row>
    <row r="4080" spans="1:13" s="1" customFormat="1" ht="14.9" customHeight="1" x14ac:dyDescent="0.2">
      <c r="A4080" s="3" t="s">
        <v>16</v>
      </c>
      <c r="B4080" s="3" t="s">
        <v>13423</v>
      </c>
      <c r="C4080" s="4">
        <v>37078</v>
      </c>
      <c r="D4080" s="3" t="s">
        <v>13424</v>
      </c>
      <c r="E4080" s="5">
        <v>98560</v>
      </c>
      <c r="F4080" s="3" t="s">
        <v>13425</v>
      </c>
      <c r="G4080" s="3" t="s">
        <v>195</v>
      </c>
      <c r="H4080" s="4">
        <v>37078</v>
      </c>
      <c r="I4080" s="3" t="s">
        <v>98</v>
      </c>
      <c r="J4080" s="6">
        <v>224000</v>
      </c>
      <c r="K4080" s="3" t="s">
        <v>16267</v>
      </c>
      <c r="L4080" s="3"/>
      <c r="M4080" s="3"/>
    </row>
    <row r="4081" spans="1:13" s="1" customFormat="1" ht="14.9" customHeight="1" x14ac:dyDescent="0.2">
      <c r="A4081" s="3" t="s">
        <v>16</v>
      </c>
      <c r="B4081" s="3" t="s">
        <v>6995</v>
      </c>
      <c r="C4081" s="4">
        <v>32964</v>
      </c>
      <c r="D4081" s="3" t="s">
        <v>6993</v>
      </c>
      <c r="E4081" s="5">
        <v>121000</v>
      </c>
      <c r="F4081" s="3" t="s">
        <v>6996</v>
      </c>
      <c r="G4081" s="3" t="s">
        <v>195</v>
      </c>
      <c r="H4081" s="4">
        <v>32964</v>
      </c>
      <c r="I4081" s="3" t="s">
        <v>98</v>
      </c>
      <c r="J4081" s="6">
        <v>275000</v>
      </c>
      <c r="K4081" s="3" t="s">
        <v>16267</v>
      </c>
      <c r="L4081" s="3"/>
      <c r="M4081" s="3"/>
    </row>
    <row r="4082" spans="1:13" s="1" customFormat="1" ht="14.9" customHeight="1" x14ac:dyDescent="0.2">
      <c r="A4082" s="3" t="s">
        <v>16</v>
      </c>
      <c r="B4082" s="3" t="s">
        <v>15290</v>
      </c>
      <c r="C4082" s="4">
        <v>45089</v>
      </c>
      <c r="D4082" s="3" t="s">
        <v>15288</v>
      </c>
      <c r="E4082" s="5">
        <v>30625</v>
      </c>
      <c r="F4082" s="3" t="s">
        <v>15291</v>
      </c>
      <c r="G4082" s="3" t="s">
        <v>2003</v>
      </c>
      <c r="H4082" s="4">
        <v>45089</v>
      </c>
      <c r="I4082" s="3" t="s">
        <v>98</v>
      </c>
      <c r="J4082" s="6">
        <v>62500</v>
      </c>
      <c r="K4082" s="3"/>
      <c r="L4082" s="3"/>
      <c r="M4082" s="3"/>
    </row>
    <row r="4083" spans="1:13" s="1" customFormat="1" ht="14.9" customHeight="1" x14ac:dyDescent="0.2">
      <c r="A4083" s="3" t="s">
        <v>16</v>
      </c>
      <c r="B4083" s="3" t="s">
        <v>12275</v>
      </c>
      <c r="C4083" s="4">
        <v>45089</v>
      </c>
      <c r="D4083" s="3" t="s">
        <v>12276</v>
      </c>
      <c r="E4083" s="5">
        <v>8066.5</v>
      </c>
      <c r="F4083" s="3" t="s">
        <v>12277</v>
      </c>
      <c r="G4083" s="3" t="s">
        <v>12278</v>
      </c>
      <c r="H4083" s="4">
        <v>45808</v>
      </c>
      <c r="I4083" s="3" t="s">
        <v>27</v>
      </c>
      <c r="J4083" s="6">
        <v>18250</v>
      </c>
      <c r="K4083" s="3"/>
      <c r="L4083" s="3"/>
      <c r="M4083" s="3"/>
    </row>
    <row r="4084" spans="1:13" s="1" customFormat="1" ht="14.9" customHeight="1" x14ac:dyDescent="0.2">
      <c r="A4084" s="3" t="s">
        <v>16</v>
      </c>
      <c r="B4084" s="3" t="s">
        <v>10539</v>
      </c>
      <c r="C4084" s="4">
        <v>32964</v>
      </c>
      <c r="D4084" s="3" t="s">
        <v>16262</v>
      </c>
      <c r="E4084" s="5">
        <v>13812.5</v>
      </c>
      <c r="F4084" s="3" t="s">
        <v>10540</v>
      </c>
      <c r="G4084" s="3" t="s">
        <v>10541</v>
      </c>
      <c r="H4084" s="4">
        <v>41262</v>
      </c>
      <c r="I4084" s="3" t="s">
        <v>98</v>
      </c>
      <c r="J4084" s="6">
        <v>31250</v>
      </c>
      <c r="K4084" s="3"/>
      <c r="L4084" s="3"/>
      <c r="M4084" s="3"/>
    </row>
    <row r="4085" spans="1:13" s="1" customFormat="1" ht="14.9" customHeight="1" x14ac:dyDescent="0.2">
      <c r="A4085" s="3" t="s">
        <v>16</v>
      </c>
      <c r="B4085" s="3" t="s">
        <v>1532</v>
      </c>
      <c r="C4085" s="4">
        <v>32964</v>
      </c>
      <c r="D4085" s="3" t="s">
        <v>1533</v>
      </c>
      <c r="E4085" s="5">
        <v>28380</v>
      </c>
      <c r="F4085" s="3" t="s">
        <v>1534</v>
      </c>
      <c r="G4085" s="3" t="s">
        <v>195</v>
      </c>
      <c r="H4085" s="4">
        <v>33816</v>
      </c>
      <c r="I4085" s="3" t="s">
        <v>138</v>
      </c>
      <c r="J4085" s="6">
        <v>64500</v>
      </c>
      <c r="K4085" s="3" t="s">
        <v>16267</v>
      </c>
      <c r="L4085" s="3"/>
      <c r="M4085" s="3"/>
    </row>
    <row r="4086" spans="1:13" s="1" customFormat="1" ht="14.9" customHeight="1" x14ac:dyDescent="0.2">
      <c r="A4086" s="3" t="s">
        <v>16</v>
      </c>
      <c r="B4086" s="3" t="s">
        <v>13116</v>
      </c>
      <c r="C4086" s="4">
        <v>32964</v>
      </c>
      <c r="D4086" s="3" t="s">
        <v>13113</v>
      </c>
      <c r="E4086" s="5">
        <v>25740</v>
      </c>
      <c r="F4086" s="3" t="s">
        <v>13117</v>
      </c>
      <c r="G4086" s="3" t="s">
        <v>13115</v>
      </c>
      <c r="H4086" s="4">
        <v>39734</v>
      </c>
      <c r="I4086" s="3" t="s">
        <v>138</v>
      </c>
      <c r="J4086" s="6">
        <v>58500</v>
      </c>
      <c r="K4086" s="3" t="s">
        <v>16267</v>
      </c>
      <c r="L4086" s="3"/>
      <c r="M4086" s="3"/>
    </row>
    <row r="4087" spans="1:13" s="1" customFormat="1" ht="14.9" customHeight="1" x14ac:dyDescent="0.2">
      <c r="A4087" s="3" t="s">
        <v>16</v>
      </c>
      <c r="B4087" s="3" t="s">
        <v>2029</v>
      </c>
      <c r="C4087" s="4">
        <v>32964</v>
      </c>
      <c r="D4087" s="3" t="s">
        <v>2030</v>
      </c>
      <c r="E4087" s="5">
        <v>9468.5300000000007</v>
      </c>
      <c r="F4087" s="3" t="s">
        <v>2031</v>
      </c>
      <c r="G4087" s="3" t="s">
        <v>57</v>
      </c>
      <c r="H4087" s="4">
        <v>43225</v>
      </c>
      <c r="I4087" s="3" t="s">
        <v>2032</v>
      </c>
      <c r="J4087" s="6">
        <v>31000</v>
      </c>
      <c r="K4087" s="3" t="s">
        <v>16267</v>
      </c>
      <c r="L4087" s="3" t="s">
        <v>16267</v>
      </c>
      <c r="M4087" s="3"/>
    </row>
    <row r="4088" spans="1:13" s="1" customFormat="1" ht="14.9" customHeight="1" x14ac:dyDescent="0.2">
      <c r="A4088" s="3" t="s">
        <v>16</v>
      </c>
      <c r="B4088" s="3" t="s">
        <v>13491</v>
      </c>
      <c r="C4088" s="4">
        <v>32964</v>
      </c>
      <c r="D4088" s="3" t="s">
        <v>13492</v>
      </c>
      <c r="E4088" s="5">
        <v>22785.53</v>
      </c>
      <c r="F4088" s="3" t="s">
        <v>13493</v>
      </c>
      <c r="G4088" s="3" t="s">
        <v>57</v>
      </c>
      <c r="H4088" s="4">
        <v>45451</v>
      </c>
      <c r="I4088" s="3" t="s">
        <v>147</v>
      </c>
      <c r="J4088" s="6">
        <v>68000</v>
      </c>
      <c r="K4088" s="3" t="s">
        <v>16267</v>
      </c>
      <c r="L4088" s="3" t="s">
        <v>16267</v>
      </c>
      <c r="M4088" s="3"/>
    </row>
    <row r="4089" spans="1:13" s="1" customFormat="1" ht="14.9" customHeight="1" x14ac:dyDescent="0.2">
      <c r="A4089" s="3" t="s">
        <v>16</v>
      </c>
      <c r="B4089" s="3" t="s">
        <v>4086</v>
      </c>
      <c r="C4089" s="4">
        <v>32964</v>
      </c>
      <c r="D4089" s="3" t="s">
        <v>4087</v>
      </c>
      <c r="E4089" s="5">
        <v>21828.15</v>
      </c>
      <c r="F4089" s="3" t="s">
        <v>4088</v>
      </c>
      <c r="G4089" s="3" t="s">
        <v>57</v>
      </c>
      <c r="H4089" s="4">
        <v>41409</v>
      </c>
      <c r="I4089" s="3" t="s">
        <v>98</v>
      </c>
      <c r="J4089" s="6">
        <v>65000</v>
      </c>
      <c r="K4089" s="3" t="s">
        <v>16267</v>
      </c>
      <c r="L4089" s="3" t="s">
        <v>16267</v>
      </c>
      <c r="M4089" s="3"/>
    </row>
    <row r="4090" spans="1:13" s="1" customFormat="1" ht="14.9" customHeight="1" x14ac:dyDescent="0.2">
      <c r="A4090" s="3" t="s">
        <v>16</v>
      </c>
      <c r="B4090" s="3" t="s">
        <v>11461</v>
      </c>
      <c r="C4090" s="4">
        <v>32964</v>
      </c>
      <c r="D4090" s="3" t="s">
        <v>11462</v>
      </c>
      <c r="E4090" s="5">
        <v>16580.45</v>
      </c>
      <c r="F4090" s="3" t="s">
        <v>11463</v>
      </c>
      <c r="G4090" s="3" t="s">
        <v>11464</v>
      </c>
      <c r="H4090" s="4">
        <v>46152</v>
      </c>
      <c r="I4090" s="3" t="s">
        <v>98</v>
      </c>
      <c r="J4090" s="6">
        <v>42000</v>
      </c>
      <c r="K4090" s="3"/>
      <c r="L4090" s="3"/>
      <c r="M4090" s="3"/>
    </row>
    <row r="4091" spans="1:13" s="1" customFormat="1" ht="14.9" customHeight="1" x14ac:dyDescent="0.2">
      <c r="A4091" s="3" t="s">
        <v>16</v>
      </c>
      <c r="B4091" s="3" t="s">
        <v>1658</v>
      </c>
      <c r="C4091" s="4">
        <v>32964</v>
      </c>
      <c r="D4091" s="3" t="s">
        <v>1659</v>
      </c>
      <c r="E4091" s="5">
        <v>2959.6</v>
      </c>
      <c r="F4091" s="3" t="s">
        <v>1660</v>
      </c>
      <c r="G4091" s="3" t="s">
        <v>1661</v>
      </c>
      <c r="H4091" s="4">
        <v>35545</v>
      </c>
      <c r="I4091" s="3" t="s">
        <v>98</v>
      </c>
      <c r="J4091" s="6">
        <v>37750</v>
      </c>
      <c r="K4091" s="3" t="s">
        <v>16267</v>
      </c>
      <c r="L4091" s="3"/>
      <c r="M4091" s="3"/>
    </row>
    <row r="4092" spans="1:13" s="1" customFormat="1" ht="14.9" customHeight="1" x14ac:dyDescent="0.2">
      <c r="A4092" s="3" t="s">
        <v>16</v>
      </c>
      <c r="B4092" s="3" t="s">
        <v>12748</v>
      </c>
      <c r="C4092" s="4">
        <v>32964</v>
      </c>
      <c r="D4092" s="3" t="s">
        <v>12749</v>
      </c>
      <c r="E4092" s="5">
        <v>0</v>
      </c>
      <c r="F4092" s="3" t="s">
        <v>12750</v>
      </c>
      <c r="G4092" s="3" t="s">
        <v>12751</v>
      </c>
      <c r="H4092" s="4">
        <v>45797</v>
      </c>
      <c r="I4092" s="3" t="s">
        <v>98</v>
      </c>
      <c r="J4092" s="6">
        <v>10500</v>
      </c>
      <c r="K4092" s="3" t="s">
        <v>16267</v>
      </c>
      <c r="L4092" s="3"/>
      <c r="M4092" s="3"/>
    </row>
    <row r="4093" spans="1:13" s="1" customFormat="1" ht="14.9" customHeight="1" x14ac:dyDescent="0.2">
      <c r="A4093" s="3" t="s">
        <v>16</v>
      </c>
      <c r="B4093" s="3" t="s">
        <v>2224</v>
      </c>
      <c r="C4093" s="4">
        <v>32964</v>
      </c>
      <c r="D4093" s="3" t="s">
        <v>2225</v>
      </c>
      <c r="E4093" s="5">
        <v>11964.77</v>
      </c>
      <c r="F4093" s="3" t="s">
        <v>2226</v>
      </c>
      <c r="G4093" s="3" t="s">
        <v>2227</v>
      </c>
      <c r="H4093" s="4">
        <v>45658</v>
      </c>
      <c r="I4093" s="3" t="s">
        <v>147</v>
      </c>
      <c r="J4093" s="6">
        <v>39750</v>
      </c>
      <c r="K4093" s="3" t="s">
        <v>16267</v>
      </c>
      <c r="L4093" s="3" t="s">
        <v>16267</v>
      </c>
      <c r="M4093" s="3"/>
    </row>
    <row r="4094" spans="1:13" s="1" customFormat="1" ht="14.9" customHeight="1" x14ac:dyDescent="0.2">
      <c r="A4094" s="3" t="s">
        <v>16</v>
      </c>
      <c r="B4094" s="3" t="s">
        <v>10995</v>
      </c>
      <c r="C4094" s="4">
        <v>32964</v>
      </c>
      <c r="D4094" s="3" t="s">
        <v>10996</v>
      </c>
      <c r="E4094" s="5">
        <v>3586.8</v>
      </c>
      <c r="F4094" s="3" t="s">
        <v>10997</v>
      </c>
      <c r="G4094" s="3" t="s">
        <v>10994</v>
      </c>
      <c r="H4094" s="4">
        <v>36068</v>
      </c>
      <c r="I4094" s="3" t="s">
        <v>98</v>
      </c>
      <c r="J4094" s="6">
        <v>45750</v>
      </c>
      <c r="K4094" s="3" t="s">
        <v>16267</v>
      </c>
      <c r="L4094" s="3"/>
      <c r="M4094" s="3"/>
    </row>
    <row r="4095" spans="1:13" s="1" customFormat="1" ht="14.9" customHeight="1" x14ac:dyDescent="0.2">
      <c r="A4095" s="3" t="s">
        <v>16</v>
      </c>
      <c r="B4095" s="3" t="s">
        <v>15354</v>
      </c>
      <c r="C4095" s="4">
        <v>32964</v>
      </c>
      <c r="D4095" s="3" t="s">
        <v>15355</v>
      </c>
      <c r="E4095" s="5">
        <v>14891.41</v>
      </c>
      <c r="F4095" s="3" t="s">
        <v>15356</v>
      </c>
      <c r="G4095" s="3" t="s">
        <v>15357</v>
      </c>
      <c r="H4095" s="4">
        <v>45574</v>
      </c>
      <c r="I4095" s="3" t="s">
        <v>98</v>
      </c>
      <c r="J4095" s="6">
        <v>51000</v>
      </c>
      <c r="K4095" s="3" t="s">
        <v>16267</v>
      </c>
      <c r="L4095" s="3" t="s">
        <v>16267</v>
      </c>
      <c r="M4095" s="3"/>
    </row>
    <row r="4096" spans="1:13" s="1" customFormat="1" ht="14.9" customHeight="1" x14ac:dyDescent="0.2">
      <c r="A4096" s="3" t="s">
        <v>16</v>
      </c>
      <c r="B4096" s="3" t="s">
        <v>6585</v>
      </c>
      <c r="C4096" s="4">
        <v>32964</v>
      </c>
      <c r="D4096" s="3" t="s">
        <v>6586</v>
      </c>
      <c r="E4096" s="5">
        <v>16856</v>
      </c>
      <c r="F4096" s="3" t="s">
        <v>6587</v>
      </c>
      <c r="G4096" s="3" t="s">
        <v>6588</v>
      </c>
      <c r="H4096" s="4">
        <v>45170</v>
      </c>
      <c r="I4096" s="3" t="s">
        <v>98</v>
      </c>
      <c r="J4096" s="6">
        <v>43000</v>
      </c>
      <c r="K4096" s="3" t="s">
        <v>16267</v>
      </c>
      <c r="L4096" s="3"/>
      <c r="M4096" s="3"/>
    </row>
    <row r="4097" spans="1:13" s="1" customFormat="1" ht="14.9" customHeight="1" x14ac:dyDescent="0.2">
      <c r="A4097" s="3" t="s">
        <v>16</v>
      </c>
      <c r="B4097" s="3" t="s">
        <v>2126</v>
      </c>
      <c r="C4097" s="4">
        <v>32964</v>
      </c>
      <c r="D4097" s="3" t="s">
        <v>2124</v>
      </c>
      <c r="E4097" s="5">
        <v>5141.3</v>
      </c>
      <c r="F4097" s="3" t="s">
        <v>2127</v>
      </c>
      <c r="G4097" s="3" t="s">
        <v>57</v>
      </c>
      <c r="H4097" s="4">
        <v>38902</v>
      </c>
      <c r="I4097" s="3" t="s">
        <v>98</v>
      </c>
      <c r="J4097" s="6">
        <v>17250</v>
      </c>
      <c r="K4097" s="3" t="s">
        <v>16267</v>
      </c>
      <c r="L4097" s="3" t="s">
        <v>16267</v>
      </c>
      <c r="M4097" s="3"/>
    </row>
    <row r="4098" spans="1:13" s="1" customFormat="1" ht="14.9" customHeight="1" x14ac:dyDescent="0.2">
      <c r="A4098" s="3" t="s">
        <v>16</v>
      </c>
      <c r="B4098" s="3" t="s">
        <v>13851</v>
      </c>
      <c r="C4098" s="4">
        <v>32964</v>
      </c>
      <c r="D4098" s="3" t="s">
        <v>13852</v>
      </c>
      <c r="E4098" s="5">
        <v>59279</v>
      </c>
      <c r="F4098" s="3" t="s">
        <v>13853</v>
      </c>
      <c r="G4098" s="3" t="s">
        <v>13854</v>
      </c>
      <c r="H4098" s="4">
        <v>43101</v>
      </c>
      <c r="I4098" s="3" t="s">
        <v>218</v>
      </c>
      <c r="J4098" s="6">
        <v>158500</v>
      </c>
      <c r="K4098" s="3" t="s">
        <v>16267</v>
      </c>
      <c r="L4098" s="3"/>
      <c r="M4098" s="3" t="s">
        <v>16267</v>
      </c>
    </row>
    <row r="4099" spans="1:13" s="1" customFormat="1" ht="14.9" customHeight="1" x14ac:dyDescent="0.2">
      <c r="A4099" s="3" t="s">
        <v>16</v>
      </c>
      <c r="B4099" s="3" t="s">
        <v>15825</v>
      </c>
      <c r="C4099" s="4">
        <v>32964</v>
      </c>
      <c r="D4099" s="3" t="s">
        <v>15802</v>
      </c>
      <c r="E4099" s="5">
        <v>0</v>
      </c>
      <c r="F4099" s="3" t="s">
        <v>15826</v>
      </c>
      <c r="G4099" s="3" t="s">
        <v>15585</v>
      </c>
      <c r="H4099" s="4">
        <v>43448</v>
      </c>
      <c r="I4099" s="3" t="s">
        <v>98</v>
      </c>
      <c r="J4099" s="6">
        <v>15000</v>
      </c>
      <c r="K4099" s="3"/>
      <c r="L4099" s="3"/>
      <c r="M4099" s="3"/>
    </row>
    <row r="4100" spans="1:13" s="1" customFormat="1" ht="14.9" customHeight="1" x14ac:dyDescent="0.2">
      <c r="A4100" s="3" t="s">
        <v>16</v>
      </c>
      <c r="B4100" s="3" t="s">
        <v>15827</v>
      </c>
      <c r="C4100" s="4">
        <v>32964</v>
      </c>
      <c r="D4100" s="3" t="s">
        <v>15802</v>
      </c>
      <c r="E4100" s="5">
        <v>0</v>
      </c>
      <c r="F4100" s="3" t="s">
        <v>15828</v>
      </c>
      <c r="G4100" s="3" t="s">
        <v>15585</v>
      </c>
      <c r="H4100" s="4">
        <v>43448</v>
      </c>
      <c r="I4100" s="3" t="s">
        <v>98</v>
      </c>
      <c r="J4100" s="6">
        <v>13500</v>
      </c>
      <c r="K4100" s="3"/>
      <c r="L4100" s="3"/>
      <c r="M4100" s="3"/>
    </row>
    <row r="4101" spans="1:13" s="1" customFormat="1" ht="14.9" customHeight="1" x14ac:dyDescent="0.2">
      <c r="A4101" s="3" t="s">
        <v>16</v>
      </c>
      <c r="B4101" s="3" t="s">
        <v>2588</v>
      </c>
      <c r="C4101" s="4">
        <v>32964</v>
      </c>
      <c r="D4101" s="3" t="s">
        <v>2589</v>
      </c>
      <c r="E4101" s="5">
        <v>13923</v>
      </c>
      <c r="F4101" s="3" t="s">
        <v>2590</v>
      </c>
      <c r="G4101" s="3" t="s">
        <v>2003</v>
      </c>
      <c r="H4101" s="4">
        <v>37760</v>
      </c>
      <c r="I4101" s="3" t="s">
        <v>138</v>
      </c>
      <c r="J4101" s="6">
        <v>31500</v>
      </c>
      <c r="K4101" s="3"/>
      <c r="L4101" s="3"/>
      <c r="M4101" s="3"/>
    </row>
    <row r="4102" spans="1:13" s="1" customFormat="1" ht="14.9" customHeight="1" x14ac:dyDescent="0.2">
      <c r="A4102" s="3" t="s">
        <v>16</v>
      </c>
      <c r="B4102" s="3" t="s">
        <v>13178</v>
      </c>
      <c r="C4102" s="4">
        <v>32964</v>
      </c>
      <c r="D4102" s="3" t="s">
        <v>13179</v>
      </c>
      <c r="E4102" s="5">
        <v>39935</v>
      </c>
      <c r="F4102" s="3" t="s">
        <v>13180</v>
      </c>
      <c r="G4102" s="3" t="s">
        <v>13177</v>
      </c>
      <c r="H4102" s="4">
        <v>32964</v>
      </c>
      <c r="I4102" s="3" t="s">
        <v>13181</v>
      </c>
      <c r="J4102" s="6">
        <v>81500</v>
      </c>
      <c r="K4102" s="3"/>
      <c r="L4102" s="3"/>
      <c r="M4102" s="3"/>
    </row>
    <row r="4103" spans="1:13" s="1" customFormat="1" ht="14.9" customHeight="1" x14ac:dyDescent="0.2">
      <c r="A4103" s="3" t="s">
        <v>16</v>
      </c>
      <c r="B4103" s="3" t="s">
        <v>13182</v>
      </c>
      <c r="C4103" s="4">
        <v>32964</v>
      </c>
      <c r="D4103" s="3" t="s">
        <v>13179</v>
      </c>
      <c r="E4103" s="5">
        <v>9724</v>
      </c>
      <c r="F4103" s="3" t="s">
        <v>13183</v>
      </c>
      <c r="G4103" s="3" t="s">
        <v>13177</v>
      </c>
      <c r="H4103" s="4">
        <v>32964</v>
      </c>
      <c r="I4103" s="3" t="s">
        <v>147</v>
      </c>
      <c r="J4103" s="6">
        <v>22000</v>
      </c>
      <c r="K4103" s="3"/>
      <c r="L4103" s="3"/>
      <c r="M4103" s="3"/>
    </row>
    <row r="4104" spans="1:13" s="1" customFormat="1" ht="14.9" customHeight="1" x14ac:dyDescent="0.2">
      <c r="A4104" s="3" t="s">
        <v>16</v>
      </c>
      <c r="B4104" s="3" t="s">
        <v>14142</v>
      </c>
      <c r="C4104" s="4">
        <v>41861</v>
      </c>
      <c r="D4104" s="3" t="s">
        <v>14143</v>
      </c>
      <c r="E4104" s="5">
        <v>20679.3</v>
      </c>
      <c r="F4104" s="3" t="s">
        <v>14144</v>
      </c>
      <c r="G4104" s="3" t="s">
        <v>14145</v>
      </c>
      <c r="H4104" s="4">
        <v>41861</v>
      </c>
      <c r="I4104" s="3" t="s">
        <v>127</v>
      </c>
      <c r="J4104" s="6">
        <v>57000</v>
      </c>
      <c r="K4104" s="3" t="s">
        <v>16267</v>
      </c>
      <c r="L4104" s="3" t="s">
        <v>16267</v>
      </c>
      <c r="M4104" s="3"/>
    </row>
    <row r="4105" spans="1:13" s="1" customFormat="1" ht="14.9" customHeight="1" x14ac:dyDescent="0.2">
      <c r="A4105" s="3" t="s">
        <v>16</v>
      </c>
      <c r="B4105" s="3" t="s">
        <v>11664</v>
      </c>
      <c r="C4105" s="4">
        <v>43405</v>
      </c>
      <c r="D4105" s="3" t="s">
        <v>11665</v>
      </c>
      <c r="E4105" s="5">
        <v>8349.52</v>
      </c>
      <c r="F4105" s="3" t="s">
        <v>11666</v>
      </c>
      <c r="G4105" s="3" t="s">
        <v>11667</v>
      </c>
      <c r="H4105" s="4">
        <v>43648</v>
      </c>
      <c r="I4105" s="3" t="s">
        <v>127</v>
      </c>
      <c r="J4105" s="6">
        <v>28000</v>
      </c>
      <c r="K4105" s="3" t="s">
        <v>16267</v>
      </c>
      <c r="L4105" s="3" t="s">
        <v>16267</v>
      </c>
      <c r="M4105" s="3"/>
    </row>
    <row r="4106" spans="1:13" s="1" customFormat="1" ht="14.9" customHeight="1" x14ac:dyDescent="0.2">
      <c r="A4106" s="3" t="s">
        <v>16</v>
      </c>
      <c r="B4106" s="3" t="s">
        <v>10698</v>
      </c>
      <c r="C4106" s="4">
        <v>44620</v>
      </c>
      <c r="D4106" s="3" t="s">
        <v>10699</v>
      </c>
      <c r="E4106" s="5">
        <v>0</v>
      </c>
      <c r="F4106" s="3" t="s">
        <v>10700</v>
      </c>
      <c r="G4106" s="3" t="s">
        <v>57</v>
      </c>
      <c r="H4106" s="4">
        <v>44620</v>
      </c>
      <c r="I4106" s="3" t="s">
        <v>10701</v>
      </c>
      <c r="J4106" s="6">
        <v>2800</v>
      </c>
      <c r="K4106" s="3"/>
      <c r="L4106" s="3"/>
      <c r="M4106" s="3"/>
    </row>
    <row r="4107" spans="1:13" s="1" customFormat="1" ht="14.9" customHeight="1" x14ac:dyDescent="0.2">
      <c r="A4107" s="3" t="s">
        <v>16</v>
      </c>
      <c r="B4107" s="3" t="s">
        <v>4099</v>
      </c>
      <c r="C4107" s="4">
        <v>32964</v>
      </c>
      <c r="D4107" s="3" t="s">
        <v>4100</v>
      </c>
      <c r="E4107" s="5">
        <v>16526.89</v>
      </c>
      <c r="F4107" s="3" t="s">
        <v>4101</v>
      </c>
      <c r="G4107" s="3" t="s">
        <v>4102</v>
      </c>
      <c r="H4107" s="4">
        <v>45911</v>
      </c>
      <c r="I4107" s="3" t="s">
        <v>127</v>
      </c>
      <c r="J4107" s="6">
        <v>55500</v>
      </c>
      <c r="K4107" s="3" t="s">
        <v>16267</v>
      </c>
      <c r="L4107" s="3" t="s">
        <v>16267</v>
      </c>
      <c r="M4107" s="3"/>
    </row>
    <row r="4108" spans="1:13" s="1" customFormat="1" ht="14.9" customHeight="1" x14ac:dyDescent="0.2">
      <c r="A4108" s="3" t="s">
        <v>16</v>
      </c>
      <c r="B4108" s="3" t="s">
        <v>12634</v>
      </c>
      <c r="C4108" s="4">
        <v>32964</v>
      </c>
      <c r="D4108" s="3" t="s">
        <v>12635</v>
      </c>
      <c r="E4108" s="5">
        <v>9301.08</v>
      </c>
      <c r="F4108" s="3" t="s">
        <v>12636</v>
      </c>
      <c r="G4108" s="3" t="s">
        <v>57</v>
      </c>
      <c r="H4108" s="4">
        <v>46188</v>
      </c>
      <c r="I4108" s="3" t="s">
        <v>218</v>
      </c>
      <c r="J4108" s="6">
        <v>42750</v>
      </c>
      <c r="K4108" s="3" t="s">
        <v>16267</v>
      </c>
      <c r="L4108" s="3"/>
      <c r="M4108" s="3" t="s">
        <v>16267</v>
      </c>
    </row>
    <row r="4109" spans="1:13" s="1" customFormat="1" ht="14.9" customHeight="1" x14ac:dyDescent="0.2">
      <c r="A4109" s="3" t="s">
        <v>16</v>
      </c>
      <c r="B4109" s="3" t="s">
        <v>13767</v>
      </c>
      <c r="C4109" s="4">
        <v>32964</v>
      </c>
      <c r="D4109" s="3" t="s">
        <v>13768</v>
      </c>
      <c r="E4109" s="5">
        <v>5515.55</v>
      </c>
      <c r="F4109" s="3" t="s">
        <v>13769</v>
      </c>
      <c r="G4109" s="3" t="s">
        <v>13770</v>
      </c>
      <c r="H4109" s="4">
        <v>42259</v>
      </c>
      <c r="I4109" s="3" t="s">
        <v>98</v>
      </c>
      <c r="J4109" s="6">
        <v>17500</v>
      </c>
      <c r="K4109" s="3" t="s">
        <v>16267</v>
      </c>
      <c r="L4109" s="3" t="s">
        <v>16267</v>
      </c>
      <c r="M4109" s="3"/>
    </row>
    <row r="4110" spans="1:13" s="1" customFormat="1" ht="14.9" customHeight="1" x14ac:dyDescent="0.2">
      <c r="A4110" s="3" t="s">
        <v>16</v>
      </c>
      <c r="B4110" s="3" t="s">
        <v>3316</v>
      </c>
      <c r="C4110" s="4">
        <v>44336</v>
      </c>
      <c r="D4110" s="3" t="s">
        <v>3317</v>
      </c>
      <c r="E4110" s="5">
        <v>9945</v>
      </c>
      <c r="F4110" s="3" t="s">
        <v>3318</v>
      </c>
      <c r="G4110" s="3" t="s">
        <v>3319</v>
      </c>
      <c r="H4110" s="4">
        <v>44336</v>
      </c>
      <c r="I4110" s="3" t="s">
        <v>27</v>
      </c>
      <c r="J4110" s="6">
        <v>22500</v>
      </c>
      <c r="K4110" s="3"/>
      <c r="L4110" s="3"/>
      <c r="M4110" s="3"/>
    </row>
    <row r="4111" spans="1:13" s="1" customFormat="1" ht="14.9" customHeight="1" x14ac:dyDescent="0.2">
      <c r="A4111" s="3" t="s">
        <v>16</v>
      </c>
      <c r="B4111" s="3" t="s">
        <v>3320</v>
      </c>
      <c r="C4111" s="4">
        <v>44336</v>
      </c>
      <c r="D4111" s="3" t="s">
        <v>3317</v>
      </c>
      <c r="E4111" s="5">
        <v>442</v>
      </c>
      <c r="F4111" s="3" t="s">
        <v>3321</v>
      </c>
      <c r="G4111" s="3" t="s">
        <v>3319</v>
      </c>
      <c r="H4111" s="4">
        <v>44336</v>
      </c>
      <c r="I4111" s="3" t="s">
        <v>174</v>
      </c>
      <c r="J4111" s="6">
        <v>1000</v>
      </c>
      <c r="K4111" s="3"/>
      <c r="L4111" s="3"/>
      <c r="M4111" s="3"/>
    </row>
    <row r="4112" spans="1:13" s="1" customFormat="1" ht="14.9" customHeight="1" x14ac:dyDescent="0.2">
      <c r="A4112" s="3" t="s">
        <v>16</v>
      </c>
      <c r="B4112" s="3" t="s">
        <v>10227</v>
      </c>
      <c r="C4112" s="4">
        <v>32964</v>
      </c>
      <c r="D4112" s="3"/>
      <c r="E4112" s="5">
        <v>0</v>
      </c>
      <c r="F4112" s="3" t="s">
        <v>10228</v>
      </c>
      <c r="G4112" s="3" t="s">
        <v>10229</v>
      </c>
      <c r="H4112" s="4">
        <v>46077</v>
      </c>
      <c r="I4112" s="3" t="s">
        <v>98</v>
      </c>
      <c r="J4112" s="6">
        <v>9800</v>
      </c>
      <c r="K4112" s="3"/>
      <c r="L4112" s="3"/>
      <c r="M4112" s="3"/>
    </row>
    <row r="4113" spans="1:13" s="1" customFormat="1" ht="14.9" customHeight="1" x14ac:dyDescent="0.2">
      <c r="A4113" s="3" t="s">
        <v>16</v>
      </c>
      <c r="B4113" s="3" t="s">
        <v>6789</v>
      </c>
      <c r="C4113" s="4">
        <v>32964</v>
      </c>
      <c r="D4113" s="3"/>
      <c r="E4113" s="5">
        <v>0</v>
      </c>
      <c r="F4113" s="3" t="s">
        <v>6790</v>
      </c>
      <c r="G4113" s="3" t="s">
        <v>57</v>
      </c>
      <c r="H4113" s="4">
        <v>39542</v>
      </c>
      <c r="I4113" s="3" t="s">
        <v>704</v>
      </c>
      <c r="J4113" s="6">
        <v>8900</v>
      </c>
      <c r="K4113" s="3" t="s">
        <v>16267</v>
      </c>
      <c r="L4113" s="3"/>
      <c r="M4113" s="3"/>
    </row>
    <row r="4114" spans="1:13" s="1" customFormat="1" ht="14.9" customHeight="1" x14ac:dyDescent="0.2">
      <c r="A4114" s="3" t="s">
        <v>16</v>
      </c>
      <c r="B4114" s="3" t="s">
        <v>7307</v>
      </c>
      <c r="C4114" s="4">
        <v>32964</v>
      </c>
      <c r="D4114" s="3"/>
      <c r="E4114" s="5">
        <v>15321.8</v>
      </c>
      <c r="F4114" s="3" t="s">
        <v>7308</v>
      </c>
      <c r="G4114" s="3" t="s">
        <v>7309</v>
      </c>
      <c r="H4114" s="4">
        <v>32964</v>
      </c>
      <c r="I4114" s="3" t="s">
        <v>138</v>
      </c>
      <c r="J4114" s="6">
        <v>57000</v>
      </c>
      <c r="K4114" s="3" t="s">
        <v>16267</v>
      </c>
      <c r="L4114" s="3" t="s">
        <v>16267</v>
      </c>
      <c r="M4114" s="3"/>
    </row>
    <row r="4115" spans="1:13" s="1" customFormat="1" ht="14.9" customHeight="1" x14ac:dyDescent="0.2">
      <c r="A4115" s="3" t="s">
        <v>16</v>
      </c>
      <c r="B4115" s="3" t="s">
        <v>15648</v>
      </c>
      <c r="C4115" s="4">
        <v>32964</v>
      </c>
      <c r="D4115" s="3" t="s">
        <v>15583</v>
      </c>
      <c r="E4115" s="5">
        <v>0</v>
      </c>
      <c r="F4115" s="3" t="s">
        <v>15649</v>
      </c>
      <c r="G4115" s="3" t="s">
        <v>15585</v>
      </c>
      <c r="H4115" s="4">
        <v>32964</v>
      </c>
      <c r="I4115" s="3" t="s">
        <v>15588</v>
      </c>
      <c r="J4115" s="6">
        <v>1150</v>
      </c>
      <c r="K4115" s="3"/>
      <c r="L4115" s="3"/>
      <c r="M4115" s="3"/>
    </row>
    <row r="4116" spans="1:13" s="1" customFormat="1" ht="14.9" customHeight="1" x14ac:dyDescent="0.2">
      <c r="A4116" s="3" t="s">
        <v>16</v>
      </c>
      <c r="B4116" s="3" t="s">
        <v>15650</v>
      </c>
      <c r="C4116" s="4">
        <v>32964</v>
      </c>
      <c r="D4116" s="3" t="s">
        <v>15583</v>
      </c>
      <c r="E4116" s="5">
        <v>0</v>
      </c>
      <c r="F4116" s="3" t="s">
        <v>15651</v>
      </c>
      <c r="G4116" s="3" t="s">
        <v>15585</v>
      </c>
      <c r="H4116" s="4">
        <v>32964</v>
      </c>
      <c r="I4116" s="3" t="s">
        <v>15601</v>
      </c>
      <c r="J4116" s="6">
        <v>4700</v>
      </c>
      <c r="K4116" s="3"/>
      <c r="L4116" s="3"/>
      <c r="M4116" s="3"/>
    </row>
    <row r="4117" spans="1:13" s="1" customFormat="1" ht="14.9" customHeight="1" x14ac:dyDescent="0.2">
      <c r="A4117" s="3" t="s">
        <v>16</v>
      </c>
      <c r="B4117" s="3" t="s">
        <v>15682</v>
      </c>
      <c r="C4117" s="4">
        <v>32964</v>
      </c>
      <c r="D4117" s="3" t="s">
        <v>15683</v>
      </c>
      <c r="E4117" s="5">
        <v>20663.5</v>
      </c>
      <c r="F4117" s="3" t="s">
        <v>15684</v>
      </c>
      <c r="G4117" s="3" t="s">
        <v>15585</v>
      </c>
      <c r="H4117" s="4">
        <v>32964</v>
      </c>
      <c r="I4117" s="3" t="s">
        <v>27</v>
      </c>
      <c r="J4117" s="6">
        <v>46750</v>
      </c>
      <c r="K4117" s="3"/>
      <c r="L4117" s="3"/>
      <c r="M4117" s="3"/>
    </row>
    <row r="4118" spans="1:13" s="1" customFormat="1" ht="14.9" customHeight="1" x14ac:dyDescent="0.2">
      <c r="A4118" s="3" t="s">
        <v>16</v>
      </c>
      <c r="B4118" s="3" t="s">
        <v>15829</v>
      </c>
      <c r="C4118" s="4">
        <v>44348</v>
      </c>
      <c r="D4118" s="3" t="s">
        <v>15802</v>
      </c>
      <c r="E4118" s="5">
        <v>108780</v>
      </c>
      <c r="F4118" s="3" t="s">
        <v>15830</v>
      </c>
      <c r="G4118" s="3" t="s">
        <v>15585</v>
      </c>
      <c r="H4118" s="4">
        <v>44348</v>
      </c>
      <c r="I4118" s="3" t="s">
        <v>27</v>
      </c>
      <c r="J4118" s="6">
        <v>222000</v>
      </c>
      <c r="K4118" s="3"/>
      <c r="L4118" s="3"/>
      <c r="M4118" s="3"/>
    </row>
    <row r="4119" spans="1:13" s="1" customFormat="1" ht="14.9" customHeight="1" x14ac:dyDescent="0.2">
      <c r="A4119" s="3" t="s">
        <v>16</v>
      </c>
      <c r="B4119" s="3" t="s">
        <v>12372</v>
      </c>
      <c r="C4119" s="4">
        <v>44348</v>
      </c>
      <c r="D4119" s="3" t="s">
        <v>12373</v>
      </c>
      <c r="E4119" s="5">
        <v>11104</v>
      </c>
      <c r="F4119" s="3" t="s">
        <v>12374</v>
      </c>
      <c r="G4119" s="3" t="s">
        <v>12375</v>
      </c>
      <c r="H4119" s="4">
        <v>44348</v>
      </c>
      <c r="I4119" s="3" t="s">
        <v>127</v>
      </c>
      <c r="J4119" s="6">
        <v>34250</v>
      </c>
      <c r="K4119" s="3" t="s">
        <v>16267</v>
      </c>
      <c r="L4119" s="3" t="s">
        <v>16267</v>
      </c>
      <c r="M4119" s="3"/>
    </row>
    <row r="4120" spans="1:13" s="1" customFormat="1" ht="14.9" customHeight="1" x14ac:dyDescent="0.2">
      <c r="A4120" s="3" t="s">
        <v>16</v>
      </c>
      <c r="B4120" s="3" t="s">
        <v>14885</v>
      </c>
      <c r="C4120" s="4">
        <v>44739</v>
      </c>
      <c r="D4120" s="3" t="s">
        <v>14882</v>
      </c>
      <c r="E4120" s="5">
        <v>21266</v>
      </c>
      <c r="F4120" s="3" t="s">
        <v>14886</v>
      </c>
      <c r="G4120" s="3" t="s">
        <v>14884</v>
      </c>
      <c r="H4120" s="4">
        <v>44739</v>
      </c>
      <c r="I4120" s="3" t="s">
        <v>14887</v>
      </c>
      <c r="J4120" s="6">
        <v>217000</v>
      </c>
      <c r="K4120" s="3"/>
      <c r="L4120" s="3"/>
      <c r="M4120" s="3"/>
    </row>
    <row r="4121" spans="1:13" s="1" customFormat="1" ht="14.9" customHeight="1" x14ac:dyDescent="0.2">
      <c r="A4121" s="3" t="s">
        <v>16</v>
      </c>
      <c r="B4121" s="3" t="s">
        <v>15831</v>
      </c>
      <c r="C4121" s="4">
        <v>44739</v>
      </c>
      <c r="D4121" s="3" t="s">
        <v>15802</v>
      </c>
      <c r="E4121" s="5">
        <v>37240</v>
      </c>
      <c r="F4121" s="3" t="s">
        <v>15832</v>
      </c>
      <c r="G4121" s="3" t="s">
        <v>15585</v>
      </c>
      <c r="H4121" s="4">
        <v>44739</v>
      </c>
      <c r="I4121" s="3" t="s">
        <v>27</v>
      </c>
      <c r="J4121" s="6">
        <v>76000</v>
      </c>
      <c r="K4121" s="3"/>
      <c r="L4121" s="3"/>
      <c r="M4121" s="3"/>
    </row>
    <row r="4122" spans="1:13" s="1" customFormat="1" ht="14.9" customHeight="1" x14ac:dyDescent="0.2">
      <c r="A4122" s="3" t="s">
        <v>16</v>
      </c>
      <c r="B4122" s="3" t="s">
        <v>4717</v>
      </c>
      <c r="C4122" s="4">
        <v>32964</v>
      </c>
      <c r="D4122" s="3" t="s">
        <v>4711</v>
      </c>
      <c r="E4122" s="5">
        <v>-18.84</v>
      </c>
      <c r="F4122" s="3" t="s">
        <v>4718</v>
      </c>
      <c r="G4122" s="3" t="s">
        <v>4713</v>
      </c>
      <c r="H4122" s="4">
        <v>41944</v>
      </c>
      <c r="I4122" s="3" t="s">
        <v>1363</v>
      </c>
      <c r="J4122" s="6">
        <v>1</v>
      </c>
      <c r="K4122" s="3" t="s">
        <v>16267</v>
      </c>
      <c r="L4122" s="3"/>
      <c r="M4122" s="3"/>
    </row>
    <row r="4123" spans="1:13" s="1" customFormat="1" ht="14.9" customHeight="1" x14ac:dyDescent="0.2">
      <c r="A4123" s="3" t="s">
        <v>16</v>
      </c>
      <c r="B4123" s="3" t="s">
        <v>14107</v>
      </c>
      <c r="C4123" s="4">
        <v>42095</v>
      </c>
      <c r="D4123" s="3" t="s">
        <v>14101</v>
      </c>
      <c r="E4123" s="5">
        <v>104.79</v>
      </c>
      <c r="F4123" s="3" t="s">
        <v>14108</v>
      </c>
      <c r="G4123" s="3" t="s">
        <v>14109</v>
      </c>
      <c r="H4123" s="4">
        <v>42095</v>
      </c>
      <c r="I4123" s="3" t="s">
        <v>14110</v>
      </c>
      <c r="J4123" s="6">
        <v>2000</v>
      </c>
      <c r="K4123" s="3" t="s">
        <v>16267</v>
      </c>
      <c r="L4123" s="3"/>
      <c r="M4123" s="3"/>
    </row>
    <row r="4124" spans="1:13" s="1" customFormat="1" ht="14.9" customHeight="1" x14ac:dyDescent="0.2">
      <c r="A4124" s="3" t="s">
        <v>16</v>
      </c>
      <c r="B4124" s="3" t="s">
        <v>13340</v>
      </c>
      <c r="C4124" s="4">
        <v>32964</v>
      </c>
      <c r="D4124" s="3" t="s">
        <v>13335</v>
      </c>
      <c r="E4124" s="5">
        <v>1989</v>
      </c>
      <c r="F4124" s="3" t="s">
        <v>13341</v>
      </c>
      <c r="G4124" s="3" t="s">
        <v>13337</v>
      </c>
      <c r="H4124" s="4">
        <v>32964</v>
      </c>
      <c r="I4124" s="3" t="s">
        <v>27</v>
      </c>
      <c r="J4124" s="6">
        <v>22500</v>
      </c>
      <c r="K4124" s="3"/>
      <c r="L4124" s="3"/>
      <c r="M4124" s="3"/>
    </row>
    <row r="4125" spans="1:13" s="1" customFormat="1" ht="14.9" customHeight="1" x14ac:dyDescent="0.2">
      <c r="A4125" s="3" t="s">
        <v>16</v>
      </c>
      <c r="B4125" s="3" t="s">
        <v>13342</v>
      </c>
      <c r="C4125" s="4">
        <v>32964</v>
      </c>
      <c r="D4125" s="3" t="s">
        <v>13335</v>
      </c>
      <c r="E4125" s="5">
        <v>994.5</v>
      </c>
      <c r="F4125" s="3" t="s">
        <v>13343</v>
      </c>
      <c r="G4125" s="3" t="s">
        <v>13337</v>
      </c>
      <c r="H4125" s="4">
        <v>32964</v>
      </c>
      <c r="I4125" s="3" t="s">
        <v>27</v>
      </c>
      <c r="J4125" s="6">
        <v>11250</v>
      </c>
      <c r="K4125" s="3"/>
      <c r="L4125" s="3"/>
      <c r="M4125" s="3"/>
    </row>
    <row r="4126" spans="1:13" s="1" customFormat="1" ht="14.9" customHeight="1" x14ac:dyDescent="0.2">
      <c r="A4126" s="3" t="s">
        <v>16</v>
      </c>
      <c r="B4126" s="3" t="s">
        <v>13320</v>
      </c>
      <c r="C4126" s="4">
        <v>39143</v>
      </c>
      <c r="D4126" s="3" t="s">
        <v>13321</v>
      </c>
      <c r="E4126" s="5">
        <v>459.68</v>
      </c>
      <c r="F4126" s="3" t="s">
        <v>13322</v>
      </c>
      <c r="G4126" s="3" t="s">
        <v>13323</v>
      </c>
      <c r="H4126" s="4">
        <v>39143</v>
      </c>
      <c r="I4126" s="3" t="s">
        <v>27</v>
      </c>
      <c r="J4126" s="6">
        <v>5200</v>
      </c>
      <c r="K4126" s="3"/>
      <c r="L4126" s="3"/>
      <c r="M4126" s="3"/>
    </row>
    <row r="4127" spans="1:13" s="1" customFormat="1" ht="14.9" customHeight="1" x14ac:dyDescent="0.2">
      <c r="A4127" s="3" t="s">
        <v>16</v>
      </c>
      <c r="B4127" s="3" t="s">
        <v>15875</v>
      </c>
      <c r="C4127" s="4">
        <v>32964</v>
      </c>
      <c r="D4127" s="3" t="s">
        <v>15876</v>
      </c>
      <c r="E4127" s="5">
        <v>1880</v>
      </c>
      <c r="F4127" s="3" t="s">
        <v>15877</v>
      </c>
      <c r="G4127" s="3" t="s">
        <v>57</v>
      </c>
      <c r="H4127" s="4">
        <v>45825</v>
      </c>
      <c r="I4127" s="3" t="s">
        <v>15878</v>
      </c>
      <c r="J4127" s="6">
        <v>14750</v>
      </c>
      <c r="K4127" s="3" t="s">
        <v>16267</v>
      </c>
      <c r="L4127" s="3" t="s">
        <v>16267</v>
      </c>
      <c r="M4127" s="3"/>
    </row>
    <row r="4128" spans="1:13" s="1" customFormat="1" ht="14.9" customHeight="1" x14ac:dyDescent="0.2">
      <c r="A4128" s="3" t="s">
        <v>16</v>
      </c>
      <c r="B4128" s="3" t="s">
        <v>15833</v>
      </c>
      <c r="C4128" s="4">
        <v>36617</v>
      </c>
      <c r="D4128" s="3" t="s">
        <v>15802</v>
      </c>
      <c r="E4128" s="5">
        <v>8066.5</v>
      </c>
      <c r="F4128" s="3" t="s">
        <v>15834</v>
      </c>
      <c r="G4128" s="3" t="s">
        <v>15688</v>
      </c>
      <c r="H4128" s="4">
        <v>45800</v>
      </c>
      <c r="I4128" s="3" t="s">
        <v>10548</v>
      </c>
      <c r="J4128" s="6">
        <v>18250</v>
      </c>
      <c r="K4128" s="3"/>
      <c r="L4128" s="3"/>
      <c r="M4128" s="3"/>
    </row>
    <row r="4129" spans="1:13" s="1" customFormat="1" ht="14.9" customHeight="1" x14ac:dyDescent="0.2">
      <c r="A4129" s="3" t="s">
        <v>16</v>
      </c>
      <c r="B4129" s="3" t="s">
        <v>7172</v>
      </c>
      <c r="C4129" s="4">
        <v>41859</v>
      </c>
      <c r="D4129" s="3" t="s">
        <v>7173</v>
      </c>
      <c r="E4129" s="5">
        <v>7403.5</v>
      </c>
      <c r="F4129" s="3" t="s">
        <v>7174</v>
      </c>
      <c r="G4129" s="3" t="s">
        <v>57</v>
      </c>
      <c r="H4129" s="4">
        <v>45649</v>
      </c>
      <c r="I4129" s="3" t="s">
        <v>27</v>
      </c>
      <c r="J4129" s="6">
        <v>16750</v>
      </c>
      <c r="K4129" s="3"/>
      <c r="L4129" s="3"/>
      <c r="M4129" s="3"/>
    </row>
    <row r="4130" spans="1:13" s="1" customFormat="1" ht="14.9" customHeight="1" x14ac:dyDescent="0.2">
      <c r="A4130" s="3" t="s">
        <v>16</v>
      </c>
      <c r="B4130" s="3" t="s">
        <v>7175</v>
      </c>
      <c r="C4130" s="4">
        <v>41970</v>
      </c>
      <c r="D4130" s="3" t="s">
        <v>7173</v>
      </c>
      <c r="E4130" s="5">
        <v>7956</v>
      </c>
      <c r="F4130" s="3" t="s">
        <v>7176</v>
      </c>
      <c r="G4130" s="3" t="s">
        <v>57</v>
      </c>
      <c r="H4130" s="4">
        <v>45621</v>
      </c>
      <c r="I4130" s="3" t="s">
        <v>27</v>
      </c>
      <c r="J4130" s="6">
        <v>18000</v>
      </c>
      <c r="K4130" s="3"/>
      <c r="L4130" s="3"/>
      <c r="M4130" s="3"/>
    </row>
    <row r="4131" spans="1:13" s="1" customFormat="1" ht="14.9" customHeight="1" x14ac:dyDescent="0.2">
      <c r="A4131" s="3" t="s">
        <v>16</v>
      </c>
      <c r="B4131" s="3" t="s">
        <v>7177</v>
      </c>
      <c r="C4131" s="4">
        <v>41916</v>
      </c>
      <c r="D4131" s="3" t="s">
        <v>7173</v>
      </c>
      <c r="E4131" s="5">
        <v>7956</v>
      </c>
      <c r="F4131" s="3" t="s">
        <v>7178</v>
      </c>
      <c r="G4131" s="3" t="s">
        <v>57</v>
      </c>
      <c r="H4131" s="4">
        <v>45748</v>
      </c>
      <c r="I4131" s="3" t="s">
        <v>27</v>
      </c>
      <c r="J4131" s="6">
        <v>18000</v>
      </c>
      <c r="K4131" s="3"/>
      <c r="L4131" s="3"/>
      <c r="M4131" s="3"/>
    </row>
    <row r="4132" spans="1:13" s="1" customFormat="1" ht="14.9" customHeight="1" x14ac:dyDescent="0.2">
      <c r="A4132" s="3" t="s">
        <v>16</v>
      </c>
      <c r="B4132" s="3" t="s">
        <v>9002</v>
      </c>
      <c r="C4132" s="4">
        <v>42458</v>
      </c>
      <c r="D4132" s="3"/>
      <c r="E4132" s="5">
        <v>0</v>
      </c>
      <c r="F4132" s="3" t="s">
        <v>9003</v>
      </c>
      <c r="G4132" s="3" t="s">
        <v>9004</v>
      </c>
      <c r="H4132" s="4">
        <v>42458</v>
      </c>
      <c r="I4132" s="3" t="s">
        <v>33</v>
      </c>
      <c r="J4132" s="6">
        <v>6200</v>
      </c>
      <c r="K4132" s="3" t="s">
        <v>16267</v>
      </c>
      <c r="L4132" s="3"/>
      <c r="M4132" s="3"/>
    </row>
    <row r="4133" spans="1:13" s="1" customFormat="1" ht="14.9" customHeight="1" x14ac:dyDescent="0.2">
      <c r="A4133" s="3" t="s">
        <v>16</v>
      </c>
      <c r="B4133" s="3" t="s">
        <v>5445</v>
      </c>
      <c r="C4133" s="4">
        <v>32964</v>
      </c>
      <c r="D4133" s="3" t="s">
        <v>5446</v>
      </c>
      <c r="E4133" s="5">
        <v>2600</v>
      </c>
      <c r="F4133" s="3" t="s">
        <v>5447</v>
      </c>
      <c r="G4133" s="3" t="s">
        <v>5448</v>
      </c>
      <c r="H4133" s="4">
        <v>38460</v>
      </c>
      <c r="I4133" s="3" t="s">
        <v>93</v>
      </c>
      <c r="J4133" s="6">
        <v>21750</v>
      </c>
      <c r="K4133" s="3"/>
      <c r="L4133" s="3" t="s">
        <v>16267</v>
      </c>
      <c r="M4133" s="3"/>
    </row>
    <row r="4134" spans="1:13" s="1" customFormat="1" ht="14.9" customHeight="1" x14ac:dyDescent="0.2">
      <c r="A4134" s="3" t="s">
        <v>16</v>
      </c>
      <c r="B4134" s="3" t="s">
        <v>13746</v>
      </c>
      <c r="C4134" s="4">
        <v>36944</v>
      </c>
      <c r="D4134" s="3" t="s">
        <v>13747</v>
      </c>
      <c r="E4134" s="5">
        <v>15801.5</v>
      </c>
      <c r="F4134" s="3" t="s">
        <v>13748</v>
      </c>
      <c r="G4134" s="3" t="s">
        <v>13749</v>
      </c>
      <c r="H4134" s="4">
        <v>45748</v>
      </c>
      <c r="I4134" s="3" t="s">
        <v>27</v>
      </c>
      <c r="J4134" s="6">
        <v>35750</v>
      </c>
      <c r="K4134" s="3"/>
      <c r="L4134" s="3"/>
      <c r="M4134" s="3"/>
    </row>
    <row r="4135" spans="1:13" s="1" customFormat="1" ht="14.9" customHeight="1" x14ac:dyDescent="0.2">
      <c r="A4135" s="3" t="s">
        <v>16</v>
      </c>
      <c r="B4135" s="3" t="s">
        <v>10655</v>
      </c>
      <c r="C4135" s="4">
        <v>32964</v>
      </c>
      <c r="D4135" s="3" t="s">
        <v>10656</v>
      </c>
      <c r="E4135" s="5">
        <v>4190.5600000000004</v>
      </c>
      <c r="F4135" s="3" t="s">
        <v>10657</v>
      </c>
      <c r="G4135" s="3" t="s">
        <v>10658</v>
      </c>
      <c r="H4135" s="4">
        <v>33756</v>
      </c>
      <c r="I4135" s="3" t="s">
        <v>27</v>
      </c>
      <c r="J4135" s="6">
        <v>17500</v>
      </c>
      <c r="K4135" s="3"/>
      <c r="L4135" s="3" t="s">
        <v>16267</v>
      </c>
      <c r="M4135" s="3"/>
    </row>
    <row r="4136" spans="1:13" s="1" customFormat="1" ht="14.9" customHeight="1" x14ac:dyDescent="0.2">
      <c r="A4136" s="3" t="s">
        <v>16</v>
      </c>
      <c r="B4136" s="3" t="s">
        <v>12349</v>
      </c>
      <c r="C4136" s="4">
        <v>32964</v>
      </c>
      <c r="D4136" s="3" t="s">
        <v>12350</v>
      </c>
      <c r="E4136" s="5">
        <v>0</v>
      </c>
      <c r="F4136" s="3" t="s">
        <v>12351</v>
      </c>
      <c r="G4136" s="3" t="s">
        <v>57</v>
      </c>
      <c r="H4136" s="4">
        <v>32964</v>
      </c>
      <c r="I4136" s="3" t="s">
        <v>68</v>
      </c>
      <c r="J4136" s="6">
        <v>8200</v>
      </c>
      <c r="K4136" s="3"/>
      <c r="L4136" s="3"/>
      <c r="M4136" s="3"/>
    </row>
    <row r="4137" spans="1:13" s="1" customFormat="1" ht="14.9" customHeight="1" x14ac:dyDescent="0.2">
      <c r="A4137" s="3" t="s">
        <v>16</v>
      </c>
      <c r="B4137" s="3" t="s">
        <v>2559</v>
      </c>
      <c r="C4137" s="4">
        <v>44544</v>
      </c>
      <c r="D4137" s="3" t="s">
        <v>2560</v>
      </c>
      <c r="E4137" s="5">
        <v>14917.5</v>
      </c>
      <c r="F4137" s="3" t="s">
        <v>2561</v>
      </c>
      <c r="G4137" s="3" t="s">
        <v>2562</v>
      </c>
      <c r="H4137" s="4">
        <v>45604</v>
      </c>
      <c r="I4137" s="3" t="s">
        <v>27</v>
      </c>
      <c r="J4137" s="6">
        <v>33750</v>
      </c>
      <c r="K4137" s="3"/>
      <c r="L4137" s="3"/>
      <c r="M4137" s="3"/>
    </row>
    <row r="4138" spans="1:13" s="1" customFormat="1" ht="14.9" customHeight="1" x14ac:dyDescent="0.2">
      <c r="A4138" s="3" t="s">
        <v>16</v>
      </c>
      <c r="B4138" s="3" t="s">
        <v>2563</v>
      </c>
      <c r="C4138" s="4">
        <v>44544</v>
      </c>
      <c r="D4138" s="3" t="s">
        <v>2560</v>
      </c>
      <c r="E4138" s="5">
        <v>15580.5</v>
      </c>
      <c r="F4138" s="3" t="s">
        <v>2564</v>
      </c>
      <c r="G4138" s="3" t="s">
        <v>2562</v>
      </c>
      <c r="H4138" s="4">
        <v>45870</v>
      </c>
      <c r="I4138" s="3" t="s">
        <v>27</v>
      </c>
      <c r="J4138" s="6">
        <v>35250</v>
      </c>
      <c r="K4138" s="3"/>
      <c r="L4138" s="3"/>
      <c r="M4138" s="3"/>
    </row>
    <row r="4139" spans="1:13" s="1" customFormat="1" ht="14.9" customHeight="1" x14ac:dyDescent="0.2">
      <c r="A4139" s="3" t="s">
        <v>16</v>
      </c>
      <c r="B4139" s="3" t="s">
        <v>9927</v>
      </c>
      <c r="C4139" s="4">
        <v>32964</v>
      </c>
      <c r="D4139" s="3"/>
      <c r="E4139" s="5">
        <v>0</v>
      </c>
      <c r="F4139" s="3" t="s">
        <v>9928</v>
      </c>
      <c r="G4139" s="3" t="s">
        <v>57</v>
      </c>
      <c r="H4139" s="4">
        <v>45492</v>
      </c>
      <c r="I4139" s="3" t="s">
        <v>9929</v>
      </c>
      <c r="J4139" s="6">
        <v>61000</v>
      </c>
      <c r="K4139" s="3"/>
      <c r="L4139" s="3"/>
      <c r="M4139" s="3"/>
    </row>
    <row r="4140" spans="1:13" s="1" customFormat="1" ht="14.9" customHeight="1" x14ac:dyDescent="0.2">
      <c r="A4140" s="3" t="s">
        <v>16</v>
      </c>
      <c r="B4140" s="3" t="s">
        <v>16156</v>
      </c>
      <c r="C4140" s="4">
        <v>45409</v>
      </c>
      <c r="D4140" s="3" t="s">
        <v>16157</v>
      </c>
      <c r="E4140" s="5">
        <v>0</v>
      </c>
      <c r="F4140" s="3" t="s">
        <v>16158</v>
      </c>
      <c r="G4140" s="3" t="s">
        <v>16159</v>
      </c>
      <c r="H4140" s="4">
        <v>45409</v>
      </c>
      <c r="I4140" s="3" t="s">
        <v>33</v>
      </c>
      <c r="J4140" s="6">
        <v>5400</v>
      </c>
      <c r="K4140" s="3" t="s">
        <v>16267</v>
      </c>
      <c r="L4140" s="3"/>
      <c r="M4140" s="3"/>
    </row>
    <row r="4141" spans="1:13" s="1" customFormat="1" ht="14.9" customHeight="1" x14ac:dyDescent="0.2">
      <c r="A4141" s="3" t="s">
        <v>16</v>
      </c>
      <c r="B4141" s="3" t="s">
        <v>9715</v>
      </c>
      <c r="C4141" s="4">
        <v>32964</v>
      </c>
      <c r="D4141" s="3"/>
      <c r="E4141" s="5">
        <v>0</v>
      </c>
      <c r="F4141" s="3" t="s">
        <v>9716</v>
      </c>
      <c r="G4141" s="3" t="s">
        <v>57</v>
      </c>
      <c r="H4141" s="4">
        <v>39763</v>
      </c>
      <c r="I4141" s="3" t="s">
        <v>218</v>
      </c>
      <c r="J4141" s="6">
        <v>9000</v>
      </c>
      <c r="K4141" s="3" t="s">
        <v>16267</v>
      </c>
      <c r="L4141" s="3"/>
      <c r="M4141" s="3" t="s">
        <v>16267</v>
      </c>
    </row>
    <row r="4142" spans="1:13" s="1" customFormat="1" ht="14.9" customHeight="1" x14ac:dyDescent="0.2">
      <c r="A4142" s="3" t="s">
        <v>16</v>
      </c>
      <c r="B4142" s="3" t="s">
        <v>10072</v>
      </c>
      <c r="C4142" s="4">
        <v>44439</v>
      </c>
      <c r="D4142" s="3"/>
      <c r="E4142" s="5">
        <v>0</v>
      </c>
      <c r="F4142" s="3" t="s">
        <v>10073</v>
      </c>
      <c r="G4142" s="3" t="s">
        <v>10074</v>
      </c>
      <c r="H4142" s="4">
        <v>44439</v>
      </c>
      <c r="I4142" s="3" t="s">
        <v>33</v>
      </c>
      <c r="J4142" s="6">
        <v>1700</v>
      </c>
      <c r="K4142" s="3" t="s">
        <v>16267</v>
      </c>
      <c r="L4142" s="3"/>
      <c r="M4142" s="3"/>
    </row>
    <row r="4143" spans="1:13" s="1" customFormat="1" ht="14.9" customHeight="1" x14ac:dyDescent="0.2">
      <c r="A4143" s="3" t="s">
        <v>16</v>
      </c>
      <c r="B4143" s="3" t="s">
        <v>7907</v>
      </c>
      <c r="C4143" s="4">
        <v>32964</v>
      </c>
      <c r="D4143" s="3"/>
      <c r="E4143" s="5">
        <v>0</v>
      </c>
      <c r="F4143" s="3" t="s">
        <v>7908</v>
      </c>
      <c r="G4143" s="3" t="s">
        <v>7909</v>
      </c>
      <c r="H4143" s="4">
        <v>43891</v>
      </c>
      <c r="I4143" s="3" t="s">
        <v>27</v>
      </c>
      <c r="J4143" s="6">
        <v>9900</v>
      </c>
      <c r="K4143" s="3"/>
      <c r="L4143" s="3"/>
      <c r="M4143" s="3"/>
    </row>
    <row r="4144" spans="1:13" s="1" customFormat="1" ht="14.9" customHeight="1" x14ac:dyDescent="0.2">
      <c r="A4144" s="3" t="s">
        <v>16</v>
      </c>
      <c r="B4144" s="3" t="s">
        <v>262</v>
      </c>
      <c r="C4144" s="4">
        <v>32964</v>
      </c>
      <c r="D4144" s="3" t="s">
        <v>263</v>
      </c>
      <c r="E4144" s="5">
        <v>51940</v>
      </c>
      <c r="F4144" s="3" t="s">
        <v>264</v>
      </c>
      <c r="G4144" s="3" t="s">
        <v>265</v>
      </c>
      <c r="H4144" s="4">
        <v>41054</v>
      </c>
      <c r="I4144" s="3" t="s">
        <v>27</v>
      </c>
      <c r="J4144" s="6">
        <v>106000</v>
      </c>
      <c r="K4144" s="3"/>
      <c r="L4144" s="3"/>
      <c r="M4144" s="3"/>
    </row>
    <row r="4145" spans="1:13" s="1" customFormat="1" ht="14.9" customHeight="1" x14ac:dyDescent="0.2">
      <c r="A4145" s="3" t="s">
        <v>16</v>
      </c>
      <c r="B4145" s="3" t="s">
        <v>378</v>
      </c>
      <c r="C4145" s="4">
        <v>32964</v>
      </c>
      <c r="D4145" s="3" t="s">
        <v>379</v>
      </c>
      <c r="E4145" s="5">
        <v>4139.21</v>
      </c>
      <c r="F4145" s="3" t="s">
        <v>380</v>
      </c>
      <c r="G4145" s="3" t="s">
        <v>57</v>
      </c>
      <c r="H4145" s="4">
        <v>32964</v>
      </c>
      <c r="I4145" s="3" t="s">
        <v>27</v>
      </c>
      <c r="J4145" s="6">
        <v>9700</v>
      </c>
      <c r="K4145" s="3"/>
      <c r="L4145" s="3"/>
      <c r="M4145" s="3"/>
    </row>
    <row r="4146" spans="1:13" s="1" customFormat="1" ht="14.9" customHeight="1" x14ac:dyDescent="0.2">
      <c r="A4146" s="3" t="s">
        <v>16</v>
      </c>
      <c r="B4146" s="3" t="s">
        <v>14384</v>
      </c>
      <c r="C4146" s="4">
        <v>32964</v>
      </c>
      <c r="D4146" s="3" t="s">
        <v>14385</v>
      </c>
      <c r="E4146" s="5">
        <v>8514.19</v>
      </c>
      <c r="F4146" s="3" t="s">
        <v>14386</v>
      </c>
      <c r="G4146" s="3" t="s">
        <v>57</v>
      </c>
      <c r="H4146" s="4">
        <v>45582</v>
      </c>
      <c r="I4146" s="3" t="s">
        <v>27</v>
      </c>
      <c r="J4146" s="6">
        <v>19750</v>
      </c>
      <c r="K4146" s="3"/>
      <c r="L4146" s="3"/>
      <c r="M4146" s="3"/>
    </row>
    <row r="4147" spans="1:13" s="1" customFormat="1" ht="14.9" customHeight="1" x14ac:dyDescent="0.2">
      <c r="A4147" s="3" t="s">
        <v>16</v>
      </c>
      <c r="B4147" s="3" t="s">
        <v>3890</v>
      </c>
      <c r="C4147" s="4">
        <v>42863</v>
      </c>
      <c r="D4147" s="3" t="s">
        <v>3891</v>
      </c>
      <c r="E4147" s="5">
        <v>0</v>
      </c>
      <c r="F4147" s="3" t="s">
        <v>3892</v>
      </c>
      <c r="G4147" s="3" t="s">
        <v>57</v>
      </c>
      <c r="H4147" s="4">
        <v>42863</v>
      </c>
      <c r="I4147" s="3" t="s">
        <v>27</v>
      </c>
      <c r="J4147" s="6">
        <v>11000</v>
      </c>
      <c r="K4147" s="3"/>
      <c r="L4147" s="3"/>
      <c r="M4147" s="3"/>
    </row>
    <row r="4148" spans="1:13" s="1" customFormat="1" ht="14.9" customHeight="1" x14ac:dyDescent="0.2">
      <c r="A4148" s="3" t="s">
        <v>16</v>
      </c>
      <c r="B4148" s="3" t="s">
        <v>6604</v>
      </c>
      <c r="C4148" s="4">
        <v>34564</v>
      </c>
      <c r="D4148" s="3" t="s">
        <v>6605</v>
      </c>
      <c r="E4148" s="5">
        <v>0</v>
      </c>
      <c r="F4148" s="3" t="s">
        <v>6606</v>
      </c>
      <c r="G4148" s="3" t="s">
        <v>57</v>
      </c>
      <c r="H4148" s="4">
        <v>42901</v>
      </c>
      <c r="I4148" s="3" t="s">
        <v>6607</v>
      </c>
      <c r="J4148" s="6">
        <v>11000</v>
      </c>
      <c r="K4148" s="3" t="s">
        <v>16267</v>
      </c>
      <c r="L4148" s="3"/>
      <c r="M4148" s="3"/>
    </row>
    <row r="4149" spans="1:13" s="1" customFormat="1" ht="14.9" customHeight="1" x14ac:dyDescent="0.2">
      <c r="A4149" s="3" t="s">
        <v>16</v>
      </c>
      <c r="B4149" s="3" t="s">
        <v>14457</v>
      </c>
      <c r="C4149" s="4">
        <v>42863</v>
      </c>
      <c r="D4149" s="3" t="s">
        <v>14458</v>
      </c>
      <c r="E4149" s="5">
        <v>0</v>
      </c>
      <c r="F4149" s="3" t="s">
        <v>14459</v>
      </c>
      <c r="G4149" s="3" t="s">
        <v>57</v>
      </c>
      <c r="H4149" s="4">
        <v>45547</v>
      </c>
      <c r="I4149" s="3" t="s">
        <v>27</v>
      </c>
      <c r="J4149" s="6">
        <v>11000</v>
      </c>
      <c r="K4149" s="3"/>
      <c r="L4149" s="3"/>
      <c r="M4149" s="3"/>
    </row>
    <row r="4150" spans="1:13" s="1" customFormat="1" ht="14.9" customHeight="1" x14ac:dyDescent="0.2">
      <c r="A4150" s="3" t="s">
        <v>16</v>
      </c>
      <c r="B4150" s="3" t="s">
        <v>9496</v>
      </c>
      <c r="C4150" s="4">
        <v>34684</v>
      </c>
      <c r="D4150" s="3"/>
      <c r="E4150" s="5">
        <v>0</v>
      </c>
      <c r="F4150" s="3" t="s">
        <v>9497</v>
      </c>
      <c r="G4150" s="3" t="s">
        <v>57</v>
      </c>
      <c r="H4150" s="4">
        <v>45699</v>
      </c>
      <c r="I4150" s="3" t="s">
        <v>27</v>
      </c>
      <c r="J4150" s="6">
        <v>9700</v>
      </c>
      <c r="K4150" s="3"/>
      <c r="L4150" s="3"/>
      <c r="M4150" s="3"/>
    </row>
    <row r="4151" spans="1:13" s="1" customFormat="1" ht="14.9" customHeight="1" x14ac:dyDescent="0.2">
      <c r="A4151" s="3" t="s">
        <v>16</v>
      </c>
      <c r="B4151" s="3" t="s">
        <v>11754</v>
      </c>
      <c r="C4151" s="4">
        <v>32964</v>
      </c>
      <c r="D4151" s="3" t="s">
        <v>11755</v>
      </c>
      <c r="E4151" s="5">
        <v>7425.93</v>
      </c>
      <c r="F4151" s="3" t="s">
        <v>11756</v>
      </c>
      <c r="G4151" s="3" t="s">
        <v>57</v>
      </c>
      <c r="H4151" s="4">
        <v>36959</v>
      </c>
      <c r="I4151" s="3" t="s">
        <v>27</v>
      </c>
      <c r="J4151" s="6">
        <v>21500</v>
      </c>
      <c r="K4151" s="3"/>
      <c r="L4151" s="3" t="s">
        <v>16267</v>
      </c>
      <c r="M4151" s="3"/>
    </row>
    <row r="4152" spans="1:13" s="1" customFormat="1" ht="14.9" customHeight="1" x14ac:dyDescent="0.2">
      <c r="A4152" s="3" t="s">
        <v>16</v>
      </c>
      <c r="B4152" s="3" t="s">
        <v>6589</v>
      </c>
      <c r="C4152" s="4">
        <v>32964</v>
      </c>
      <c r="D4152" s="3" t="s">
        <v>6590</v>
      </c>
      <c r="E4152" s="5">
        <v>2600</v>
      </c>
      <c r="F4152" s="3" t="s">
        <v>6591</v>
      </c>
      <c r="G4152" s="3" t="s">
        <v>57</v>
      </c>
      <c r="H4152" s="4">
        <v>42664</v>
      </c>
      <c r="I4152" s="3" t="s">
        <v>27</v>
      </c>
      <c r="J4152" s="6">
        <v>16750</v>
      </c>
      <c r="K4152" s="3"/>
      <c r="L4152" s="3" t="s">
        <v>16267</v>
      </c>
      <c r="M4152" s="3"/>
    </row>
    <row r="4153" spans="1:13" s="1" customFormat="1" ht="14.9" customHeight="1" x14ac:dyDescent="0.2">
      <c r="A4153" s="3" t="s">
        <v>16</v>
      </c>
      <c r="B4153" s="3" t="s">
        <v>15378</v>
      </c>
      <c r="C4153" s="4">
        <v>32964</v>
      </c>
      <c r="D4153" s="3" t="s">
        <v>15379</v>
      </c>
      <c r="E4153" s="5">
        <v>6369.74</v>
      </c>
      <c r="F4153" s="3" t="s">
        <v>15380</v>
      </c>
      <c r="G4153" s="3" t="s">
        <v>15381</v>
      </c>
      <c r="H4153" s="4">
        <v>44949</v>
      </c>
      <c r="I4153" s="3" t="s">
        <v>27</v>
      </c>
      <c r="J4153" s="6">
        <v>23750</v>
      </c>
      <c r="K4153" s="3" t="s">
        <v>16267</v>
      </c>
      <c r="L4153" s="3" t="s">
        <v>16267</v>
      </c>
      <c r="M4153" s="3"/>
    </row>
    <row r="4154" spans="1:13" s="1" customFormat="1" ht="14.9" customHeight="1" x14ac:dyDescent="0.2">
      <c r="A4154" s="3" t="s">
        <v>16</v>
      </c>
      <c r="B4154" s="3" t="s">
        <v>6119</v>
      </c>
      <c r="C4154" s="4">
        <v>32964</v>
      </c>
      <c r="D4154" s="3" t="s">
        <v>6120</v>
      </c>
      <c r="E4154" s="5">
        <v>1839.58</v>
      </c>
      <c r="F4154" s="3" t="s">
        <v>6121</v>
      </c>
      <c r="G4154" s="3" t="s">
        <v>6122</v>
      </c>
      <c r="H4154" s="4">
        <v>44455</v>
      </c>
      <c r="I4154" s="3" t="s">
        <v>27</v>
      </c>
      <c r="J4154" s="6">
        <v>15500</v>
      </c>
      <c r="K4154" s="3"/>
      <c r="L4154" s="3" t="s">
        <v>16267</v>
      </c>
      <c r="M4154" s="3"/>
    </row>
    <row r="4155" spans="1:13" s="1" customFormat="1" ht="14.9" customHeight="1" x14ac:dyDescent="0.2">
      <c r="A4155" s="3" t="s">
        <v>16</v>
      </c>
      <c r="B4155" s="3" t="s">
        <v>2993</v>
      </c>
      <c r="C4155" s="4">
        <v>40269</v>
      </c>
      <c r="D4155" s="3" t="s">
        <v>2994</v>
      </c>
      <c r="E4155" s="5">
        <v>2600</v>
      </c>
      <c r="F4155" s="3" t="s">
        <v>2995</v>
      </c>
      <c r="G4155" s="3" t="s">
        <v>57</v>
      </c>
      <c r="H4155" s="4">
        <v>40269</v>
      </c>
      <c r="I4155" s="3" t="s">
        <v>27</v>
      </c>
      <c r="J4155" s="6">
        <v>16500</v>
      </c>
      <c r="K4155" s="3"/>
      <c r="L4155" s="3" t="s">
        <v>16267</v>
      </c>
      <c r="M4155" s="3"/>
    </row>
    <row r="4156" spans="1:13" s="1" customFormat="1" ht="14.9" customHeight="1" x14ac:dyDescent="0.2">
      <c r="A4156" s="3" t="s">
        <v>16</v>
      </c>
      <c r="B4156" s="3" t="s">
        <v>3010</v>
      </c>
      <c r="C4156" s="4">
        <v>40269</v>
      </c>
      <c r="D4156" s="3" t="s">
        <v>3011</v>
      </c>
      <c r="E4156" s="5">
        <v>2390.56</v>
      </c>
      <c r="F4156" s="3" t="s">
        <v>3012</v>
      </c>
      <c r="G4156" s="3" t="s">
        <v>57</v>
      </c>
      <c r="H4156" s="4">
        <v>44652</v>
      </c>
      <c r="I4156" s="3" t="s">
        <v>27</v>
      </c>
      <c r="J4156" s="6">
        <v>15750</v>
      </c>
      <c r="K4156" s="3"/>
      <c r="L4156" s="3" t="s">
        <v>16267</v>
      </c>
      <c r="M4156" s="3"/>
    </row>
    <row r="4157" spans="1:13" s="1" customFormat="1" ht="14.9" customHeight="1" x14ac:dyDescent="0.2">
      <c r="A4157" s="3" t="s">
        <v>16</v>
      </c>
      <c r="B4157" s="3" t="s">
        <v>381</v>
      </c>
      <c r="C4157" s="4">
        <v>32964</v>
      </c>
      <c r="D4157" s="3" t="s">
        <v>379</v>
      </c>
      <c r="E4157" s="5">
        <v>4139.21</v>
      </c>
      <c r="F4157" s="3" t="s">
        <v>382</v>
      </c>
      <c r="G4157" s="3" t="s">
        <v>57</v>
      </c>
      <c r="H4157" s="4">
        <v>33571</v>
      </c>
      <c r="I4157" s="3" t="s">
        <v>27</v>
      </c>
      <c r="J4157" s="6">
        <v>9700</v>
      </c>
      <c r="K4157" s="3"/>
      <c r="L4157" s="3"/>
      <c r="M4157" s="3"/>
    </row>
    <row r="4158" spans="1:13" s="1" customFormat="1" ht="14.9" customHeight="1" x14ac:dyDescent="0.2">
      <c r="A4158" s="3" t="s">
        <v>16</v>
      </c>
      <c r="B4158" s="3" t="s">
        <v>4428</v>
      </c>
      <c r="C4158" s="4">
        <v>40027</v>
      </c>
      <c r="D4158" s="3" t="s">
        <v>4429</v>
      </c>
      <c r="E4158" s="5">
        <v>7728.26</v>
      </c>
      <c r="F4158" s="3" t="s">
        <v>4430</v>
      </c>
      <c r="G4158" s="3" t="s">
        <v>4431</v>
      </c>
      <c r="H4158" s="4">
        <v>45834</v>
      </c>
      <c r="I4158" s="3" t="s">
        <v>27</v>
      </c>
      <c r="J4158" s="6">
        <v>18250</v>
      </c>
      <c r="K4158" s="3"/>
      <c r="L4158" s="3"/>
      <c r="M4158" s="3"/>
    </row>
    <row r="4159" spans="1:13" s="1" customFormat="1" ht="14.9" customHeight="1" x14ac:dyDescent="0.2">
      <c r="A4159" s="3" t="s">
        <v>16</v>
      </c>
      <c r="B4159" s="3" t="s">
        <v>14696</v>
      </c>
      <c r="C4159" s="4">
        <v>32964</v>
      </c>
      <c r="D4159" s="3" t="s">
        <v>14697</v>
      </c>
      <c r="E4159" s="5">
        <v>0</v>
      </c>
      <c r="F4159" s="3" t="s">
        <v>14698</v>
      </c>
      <c r="G4159" s="3" t="s">
        <v>14699</v>
      </c>
      <c r="H4159" s="4">
        <v>43456</v>
      </c>
      <c r="I4159" s="3" t="s">
        <v>27</v>
      </c>
      <c r="J4159" s="6">
        <v>10000</v>
      </c>
      <c r="K4159" s="3"/>
      <c r="L4159" s="3"/>
      <c r="M4159" s="3"/>
    </row>
    <row r="4160" spans="1:13" s="1" customFormat="1" ht="14.9" customHeight="1" x14ac:dyDescent="0.2">
      <c r="A4160" s="3" t="s">
        <v>16</v>
      </c>
      <c r="B4160" s="3" t="s">
        <v>11387</v>
      </c>
      <c r="C4160" s="4">
        <v>32964</v>
      </c>
      <c r="D4160" s="3" t="s">
        <v>11388</v>
      </c>
      <c r="E4160" s="5">
        <v>3929.63</v>
      </c>
      <c r="F4160" s="3" t="s">
        <v>11389</v>
      </c>
      <c r="G4160" s="3" t="s">
        <v>11390</v>
      </c>
      <c r="H4160" s="4">
        <v>46113</v>
      </c>
      <c r="I4160" s="3" t="s">
        <v>27</v>
      </c>
      <c r="J4160" s="6">
        <v>9200</v>
      </c>
      <c r="K4160" s="3"/>
      <c r="L4160" s="3"/>
      <c r="M4160" s="3"/>
    </row>
    <row r="4161" spans="1:13" s="1" customFormat="1" ht="14.9" customHeight="1" x14ac:dyDescent="0.2">
      <c r="A4161" s="3" t="s">
        <v>16</v>
      </c>
      <c r="B4161" s="3" t="s">
        <v>13415</v>
      </c>
      <c r="C4161" s="4">
        <v>45323</v>
      </c>
      <c r="D4161" s="3" t="s">
        <v>13416</v>
      </c>
      <c r="E4161" s="5">
        <v>0</v>
      </c>
      <c r="F4161" s="3" t="s">
        <v>13417</v>
      </c>
      <c r="G4161" s="3" t="s">
        <v>13418</v>
      </c>
      <c r="H4161" s="4">
        <v>45323</v>
      </c>
      <c r="I4161" s="3" t="s">
        <v>27</v>
      </c>
      <c r="J4161" s="6">
        <v>11750</v>
      </c>
      <c r="K4161" s="3"/>
      <c r="L4161" s="3"/>
      <c r="M4161" s="3"/>
    </row>
    <row r="4162" spans="1:13" s="1" customFormat="1" ht="14.9" customHeight="1" x14ac:dyDescent="0.2">
      <c r="A4162" s="3" t="s">
        <v>16</v>
      </c>
      <c r="B4162" s="3" t="s">
        <v>514</v>
      </c>
      <c r="C4162" s="4">
        <v>45323</v>
      </c>
      <c r="D4162" s="3" t="s">
        <v>515</v>
      </c>
      <c r="E4162" s="5">
        <v>0</v>
      </c>
      <c r="F4162" s="3" t="s">
        <v>516</v>
      </c>
      <c r="G4162" s="3" t="s">
        <v>57</v>
      </c>
      <c r="H4162" s="4">
        <v>45323</v>
      </c>
      <c r="I4162" s="3" t="s">
        <v>27</v>
      </c>
      <c r="J4162" s="6">
        <v>11750</v>
      </c>
      <c r="K4162" s="3"/>
      <c r="L4162" s="3"/>
      <c r="M4162" s="3"/>
    </row>
    <row r="4163" spans="1:13" s="1" customFormat="1" ht="14.9" customHeight="1" x14ac:dyDescent="0.2">
      <c r="A4163" s="3" t="s">
        <v>16</v>
      </c>
      <c r="B4163" s="3" t="s">
        <v>13554</v>
      </c>
      <c r="C4163" s="4">
        <v>32964</v>
      </c>
      <c r="D4163" s="3" t="s">
        <v>13555</v>
      </c>
      <c r="E4163" s="5">
        <v>0</v>
      </c>
      <c r="F4163" s="3" t="s">
        <v>13556</v>
      </c>
      <c r="G4163" s="3" t="s">
        <v>13557</v>
      </c>
      <c r="H4163" s="4">
        <v>45323</v>
      </c>
      <c r="I4163" s="3" t="s">
        <v>27</v>
      </c>
      <c r="J4163" s="6">
        <v>11750</v>
      </c>
      <c r="K4163" s="3"/>
      <c r="L4163" s="3"/>
      <c r="M4163" s="3"/>
    </row>
    <row r="4164" spans="1:13" s="1" customFormat="1" ht="14.9" customHeight="1" x14ac:dyDescent="0.2">
      <c r="A4164" s="3" t="s">
        <v>16</v>
      </c>
      <c r="B4164" s="3" t="s">
        <v>6855</v>
      </c>
      <c r="C4164" s="4">
        <v>32964</v>
      </c>
      <c r="D4164" s="3" t="s">
        <v>6856</v>
      </c>
      <c r="E4164" s="5">
        <v>5894.44</v>
      </c>
      <c r="F4164" s="3" t="s">
        <v>6857</v>
      </c>
      <c r="G4164" s="3" t="s">
        <v>57</v>
      </c>
      <c r="H4164" s="4">
        <v>46113</v>
      </c>
      <c r="I4164" s="3" t="s">
        <v>27</v>
      </c>
      <c r="J4164" s="6">
        <v>14000</v>
      </c>
      <c r="K4164" s="3"/>
      <c r="L4164" s="3"/>
      <c r="M4164" s="3"/>
    </row>
    <row r="4165" spans="1:13" s="1" customFormat="1" ht="14.9" customHeight="1" x14ac:dyDescent="0.2">
      <c r="A4165" s="3" t="s">
        <v>16</v>
      </c>
      <c r="B4165" s="3" t="s">
        <v>5052</v>
      </c>
      <c r="C4165" s="4">
        <v>34790</v>
      </c>
      <c r="D4165" s="3" t="s">
        <v>5053</v>
      </c>
      <c r="E4165" s="5">
        <v>800</v>
      </c>
      <c r="F4165" s="3" t="s">
        <v>5054</v>
      </c>
      <c r="G4165" s="3" t="s">
        <v>57</v>
      </c>
      <c r="H4165" s="4">
        <v>36643</v>
      </c>
      <c r="I4165" s="3" t="s">
        <v>27</v>
      </c>
      <c r="J4165" s="6">
        <v>13500</v>
      </c>
      <c r="K4165" s="3"/>
      <c r="L4165" s="3" t="s">
        <v>16267</v>
      </c>
      <c r="M4165" s="3"/>
    </row>
    <row r="4166" spans="1:13" s="1" customFormat="1" ht="14.9" customHeight="1" x14ac:dyDescent="0.2">
      <c r="A4166" s="3" t="s">
        <v>16</v>
      </c>
      <c r="B4166" s="3" t="s">
        <v>6565</v>
      </c>
      <c r="C4166" s="4">
        <v>32964</v>
      </c>
      <c r="D4166" s="3" t="s">
        <v>6566</v>
      </c>
      <c r="E4166" s="5">
        <v>7425.93</v>
      </c>
      <c r="F4166" s="3" t="s">
        <v>6567</v>
      </c>
      <c r="G4166" s="3" t="s">
        <v>6568</v>
      </c>
      <c r="H4166" s="4">
        <v>44061</v>
      </c>
      <c r="I4166" s="3" t="s">
        <v>27</v>
      </c>
      <c r="J4166" s="6">
        <v>22500</v>
      </c>
      <c r="K4166" s="3"/>
      <c r="L4166" s="3" t="s">
        <v>16267</v>
      </c>
      <c r="M4166" s="3"/>
    </row>
    <row r="4167" spans="1:13" s="1" customFormat="1" ht="14.9" customHeight="1" x14ac:dyDescent="0.2">
      <c r="A4167" s="3" t="s">
        <v>16</v>
      </c>
      <c r="B4167" s="3" t="s">
        <v>2890</v>
      </c>
      <c r="C4167" s="4">
        <v>42131</v>
      </c>
      <c r="D4167" s="3" t="s">
        <v>2891</v>
      </c>
      <c r="E4167" s="5">
        <v>0</v>
      </c>
      <c r="F4167" s="3" t="s">
        <v>2892</v>
      </c>
      <c r="G4167" s="3" t="s">
        <v>57</v>
      </c>
      <c r="H4167" s="4">
        <v>42131</v>
      </c>
      <c r="I4167" s="3" t="s">
        <v>704</v>
      </c>
      <c r="J4167" s="6">
        <v>8300</v>
      </c>
      <c r="K4167" s="3" t="s">
        <v>16267</v>
      </c>
      <c r="L4167" s="3"/>
      <c r="M4167" s="3"/>
    </row>
    <row r="4168" spans="1:13" s="1" customFormat="1" ht="14.9" customHeight="1" x14ac:dyDescent="0.2">
      <c r="A4168" s="3" t="s">
        <v>16</v>
      </c>
      <c r="B4168" s="3" t="s">
        <v>13599</v>
      </c>
      <c r="C4168" s="4">
        <v>42131</v>
      </c>
      <c r="D4168" s="3" t="s">
        <v>13600</v>
      </c>
      <c r="E4168" s="5">
        <v>11713</v>
      </c>
      <c r="F4168" s="3" t="s">
        <v>13601</v>
      </c>
      <c r="G4168" s="3" t="s">
        <v>57</v>
      </c>
      <c r="H4168" s="4">
        <v>42131</v>
      </c>
      <c r="I4168" s="3" t="s">
        <v>98</v>
      </c>
      <c r="J4168" s="6">
        <v>26500</v>
      </c>
      <c r="K4168" s="3"/>
      <c r="L4168" s="3"/>
      <c r="M4168" s="3"/>
    </row>
    <row r="4169" spans="1:13" s="1" customFormat="1" ht="14.9" customHeight="1" x14ac:dyDescent="0.2">
      <c r="A4169" s="3" t="s">
        <v>16</v>
      </c>
      <c r="B4169" s="3" t="s">
        <v>9996</v>
      </c>
      <c r="C4169" s="4">
        <v>34684</v>
      </c>
      <c r="D4169" s="3"/>
      <c r="E4169" s="5">
        <v>0</v>
      </c>
      <c r="F4169" s="3" t="s">
        <v>9997</v>
      </c>
      <c r="G4169" s="3" t="s">
        <v>57</v>
      </c>
      <c r="H4169" s="4">
        <v>41918</v>
      </c>
      <c r="I4169" s="3" t="s">
        <v>9998</v>
      </c>
      <c r="J4169" s="6">
        <v>9900</v>
      </c>
      <c r="K4169" s="3"/>
      <c r="L4169" s="3"/>
      <c r="M4169" s="3"/>
    </row>
    <row r="4170" spans="1:13" s="1" customFormat="1" ht="14.9" customHeight="1" x14ac:dyDescent="0.2">
      <c r="A4170" s="3" t="s">
        <v>16</v>
      </c>
      <c r="B4170" s="3" t="s">
        <v>13382</v>
      </c>
      <c r="C4170" s="4">
        <v>34790</v>
      </c>
      <c r="D4170" s="3" t="s">
        <v>13383</v>
      </c>
      <c r="E4170" s="5">
        <v>800</v>
      </c>
      <c r="F4170" s="3" t="s">
        <v>13384</v>
      </c>
      <c r="G4170" s="3" t="s">
        <v>57</v>
      </c>
      <c r="H4170" s="4">
        <v>44958</v>
      </c>
      <c r="I4170" s="3" t="s">
        <v>27</v>
      </c>
      <c r="J4170" s="6">
        <v>13750</v>
      </c>
      <c r="K4170" s="3"/>
      <c r="L4170" s="3" t="s">
        <v>16267</v>
      </c>
      <c r="M4170" s="3"/>
    </row>
    <row r="4171" spans="1:13" s="1" customFormat="1" ht="14.9" customHeight="1" x14ac:dyDescent="0.2">
      <c r="A4171" s="3" t="s">
        <v>16</v>
      </c>
      <c r="B4171" s="3" t="s">
        <v>795</v>
      </c>
      <c r="C4171" s="4">
        <v>45222</v>
      </c>
      <c r="D4171" s="3" t="s">
        <v>796</v>
      </c>
      <c r="E4171" s="5">
        <v>0</v>
      </c>
      <c r="F4171" s="3" t="s">
        <v>797</v>
      </c>
      <c r="G4171" s="3" t="s">
        <v>798</v>
      </c>
      <c r="H4171" s="4">
        <v>45222</v>
      </c>
      <c r="I4171" s="3" t="s">
        <v>799</v>
      </c>
      <c r="J4171" s="6">
        <v>3600</v>
      </c>
      <c r="K4171" s="3" t="s">
        <v>16267</v>
      </c>
      <c r="L4171" s="3"/>
      <c r="M4171" s="3"/>
    </row>
    <row r="4172" spans="1:13" s="1" customFormat="1" ht="14.9" customHeight="1" x14ac:dyDescent="0.2">
      <c r="A4172" s="3" t="s">
        <v>16</v>
      </c>
      <c r="B4172" s="3" t="s">
        <v>14082</v>
      </c>
      <c r="C4172" s="4">
        <v>32964</v>
      </c>
      <c r="D4172" s="3" t="s">
        <v>14083</v>
      </c>
      <c r="E4172" s="5">
        <v>12584.55</v>
      </c>
      <c r="F4172" s="3" t="s">
        <v>14084</v>
      </c>
      <c r="G4172" s="3" t="s">
        <v>14085</v>
      </c>
      <c r="H4172" s="4">
        <v>46009</v>
      </c>
      <c r="I4172" s="3" t="s">
        <v>218</v>
      </c>
      <c r="J4172" s="6">
        <v>40000</v>
      </c>
      <c r="K4172" s="3" t="s">
        <v>16267</v>
      </c>
      <c r="L4172" s="3" t="s">
        <v>16267</v>
      </c>
      <c r="M4172" s="3" t="s">
        <v>16267</v>
      </c>
    </row>
    <row r="4173" spans="1:13" s="1" customFormat="1" ht="14.9" customHeight="1" x14ac:dyDescent="0.2">
      <c r="A4173" s="3" t="s">
        <v>16</v>
      </c>
      <c r="B4173" s="3" t="s">
        <v>9501</v>
      </c>
      <c r="C4173" s="4">
        <v>45215</v>
      </c>
      <c r="D4173" s="3"/>
      <c r="E4173" s="5">
        <v>1019.2</v>
      </c>
      <c r="F4173" s="3" t="s">
        <v>9502</v>
      </c>
      <c r="G4173" s="3" t="s">
        <v>9503</v>
      </c>
      <c r="H4173" s="4">
        <v>45215</v>
      </c>
      <c r="I4173" s="3" t="s">
        <v>33</v>
      </c>
      <c r="J4173" s="6">
        <v>2600</v>
      </c>
      <c r="K4173" s="3" t="s">
        <v>16267</v>
      </c>
      <c r="L4173" s="3"/>
      <c r="M4173" s="3"/>
    </row>
    <row r="4174" spans="1:13" s="1" customFormat="1" ht="14.9" customHeight="1" x14ac:dyDescent="0.2">
      <c r="A4174" s="3" t="s">
        <v>16</v>
      </c>
      <c r="B4174" s="3" t="s">
        <v>10192</v>
      </c>
      <c r="C4174" s="4">
        <v>32964</v>
      </c>
      <c r="D4174" s="3"/>
      <c r="E4174" s="5">
        <v>4872.74</v>
      </c>
      <c r="F4174" s="3" t="s">
        <v>10193</v>
      </c>
      <c r="G4174" s="3" t="s">
        <v>57</v>
      </c>
      <c r="H4174" s="4">
        <v>39737</v>
      </c>
      <c r="I4174" s="3" t="s">
        <v>27</v>
      </c>
      <c r="J4174" s="6">
        <v>11250</v>
      </c>
      <c r="K4174" s="3"/>
      <c r="L4174" s="3"/>
      <c r="M4174" s="3"/>
    </row>
    <row r="4175" spans="1:13" s="1" customFormat="1" ht="14.9" customHeight="1" x14ac:dyDescent="0.2">
      <c r="A4175" s="3" t="s">
        <v>16</v>
      </c>
      <c r="B4175" s="3" t="s">
        <v>15570</v>
      </c>
      <c r="C4175" s="4">
        <v>34573</v>
      </c>
      <c r="D4175" s="3" t="s">
        <v>15571</v>
      </c>
      <c r="E4175" s="5">
        <v>23359.95</v>
      </c>
      <c r="F4175" s="3" t="s">
        <v>15572</v>
      </c>
      <c r="G4175" s="3" t="s">
        <v>15573</v>
      </c>
      <c r="H4175" s="4">
        <v>34573</v>
      </c>
      <c r="I4175" s="3" t="s">
        <v>98</v>
      </c>
      <c r="J4175" s="6">
        <v>61000</v>
      </c>
      <c r="K4175" s="3" t="s">
        <v>16267</v>
      </c>
      <c r="L4175" s="3" t="s">
        <v>16267</v>
      </c>
      <c r="M4175" s="3"/>
    </row>
    <row r="4176" spans="1:13" s="1" customFormat="1" ht="14.9" customHeight="1" x14ac:dyDescent="0.2">
      <c r="A4176" s="3" t="s">
        <v>16</v>
      </c>
      <c r="B4176" s="3" t="s">
        <v>12364</v>
      </c>
      <c r="C4176" s="4">
        <v>42902</v>
      </c>
      <c r="D4176" s="3" t="s">
        <v>12365</v>
      </c>
      <c r="E4176" s="5">
        <v>39445</v>
      </c>
      <c r="F4176" s="3" t="s">
        <v>12366</v>
      </c>
      <c r="G4176" s="3" t="s">
        <v>12367</v>
      </c>
      <c r="H4176" s="4">
        <v>42902</v>
      </c>
      <c r="I4176" s="3" t="s">
        <v>12368</v>
      </c>
      <c r="J4176" s="6">
        <v>80500</v>
      </c>
      <c r="K4176" s="3"/>
      <c r="L4176" s="3"/>
      <c r="M4176" s="3"/>
    </row>
    <row r="4177" spans="1:13" s="1" customFormat="1" ht="14.9" customHeight="1" x14ac:dyDescent="0.2">
      <c r="A4177" s="3" t="s">
        <v>16</v>
      </c>
      <c r="B4177" s="3" t="s">
        <v>2117</v>
      </c>
      <c r="C4177" s="4">
        <v>32964</v>
      </c>
      <c r="D4177" s="3" t="s">
        <v>2112</v>
      </c>
      <c r="E4177" s="5">
        <v>18011.5</v>
      </c>
      <c r="F4177" s="3" t="s">
        <v>2118</v>
      </c>
      <c r="G4177" s="3" t="s">
        <v>2114</v>
      </c>
      <c r="H4177" s="4">
        <v>39787</v>
      </c>
      <c r="I4177" s="3" t="s">
        <v>138</v>
      </c>
      <c r="J4177" s="6">
        <v>40750</v>
      </c>
      <c r="K4177" s="3"/>
      <c r="L4177" s="3"/>
      <c r="M4177" s="3"/>
    </row>
    <row r="4178" spans="1:13" s="1" customFormat="1" ht="14.9" customHeight="1" x14ac:dyDescent="0.2">
      <c r="A4178" s="3" t="s">
        <v>16</v>
      </c>
      <c r="B4178" s="3" t="s">
        <v>8023</v>
      </c>
      <c r="C4178" s="4">
        <v>32964</v>
      </c>
      <c r="D4178" s="3"/>
      <c r="E4178" s="5">
        <v>9124.2199999999993</v>
      </c>
      <c r="F4178" s="3" t="s">
        <v>8024</v>
      </c>
      <c r="G4178" s="3" t="s">
        <v>8025</v>
      </c>
      <c r="H4178" s="4">
        <v>45895</v>
      </c>
      <c r="I4178" s="3" t="s">
        <v>127</v>
      </c>
      <c r="J4178" s="6">
        <v>30500</v>
      </c>
      <c r="K4178" s="3" t="s">
        <v>16267</v>
      </c>
      <c r="L4178" s="3" t="s">
        <v>16267</v>
      </c>
      <c r="M4178" s="3"/>
    </row>
    <row r="4179" spans="1:13" s="1" customFormat="1" ht="14.9" customHeight="1" x14ac:dyDescent="0.2">
      <c r="A4179" s="3" t="s">
        <v>16</v>
      </c>
      <c r="B4179" s="3" t="s">
        <v>4410</v>
      </c>
      <c r="C4179" s="4">
        <v>32964</v>
      </c>
      <c r="D4179" s="3" t="s">
        <v>4411</v>
      </c>
      <c r="E4179" s="5">
        <v>9584.73</v>
      </c>
      <c r="F4179" s="3" t="s">
        <v>4412</v>
      </c>
      <c r="G4179" s="3" t="s">
        <v>57</v>
      </c>
      <c r="H4179" s="4">
        <v>45674</v>
      </c>
      <c r="I4179" s="3" t="s">
        <v>4413</v>
      </c>
      <c r="J4179" s="6">
        <v>38000</v>
      </c>
      <c r="K4179" s="3" t="s">
        <v>16267</v>
      </c>
      <c r="L4179" s="3" t="s">
        <v>16267</v>
      </c>
      <c r="M4179" s="3" t="s">
        <v>16267</v>
      </c>
    </row>
    <row r="4180" spans="1:13" s="1" customFormat="1" ht="14.9" customHeight="1" x14ac:dyDescent="0.2">
      <c r="A4180" s="3" t="s">
        <v>16</v>
      </c>
      <c r="B4180" s="3" t="s">
        <v>10744</v>
      </c>
      <c r="C4180" s="4">
        <v>32964</v>
      </c>
      <c r="D4180" s="3" t="s">
        <v>10745</v>
      </c>
      <c r="E4180" s="5">
        <v>11620.46</v>
      </c>
      <c r="F4180" s="3" t="s">
        <v>10746</v>
      </c>
      <c r="G4180" s="3" t="s">
        <v>10747</v>
      </c>
      <c r="H4180" s="4">
        <v>44853</v>
      </c>
      <c r="I4180" s="3" t="s">
        <v>127</v>
      </c>
      <c r="J4180" s="6">
        <v>39000</v>
      </c>
      <c r="K4180" s="3" t="s">
        <v>16267</v>
      </c>
      <c r="L4180" s="3" t="s">
        <v>16267</v>
      </c>
      <c r="M4180" s="3"/>
    </row>
    <row r="4181" spans="1:13" s="1" customFormat="1" ht="14.9" customHeight="1" x14ac:dyDescent="0.2">
      <c r="A4181" s="3" t="s">
        <v>16</v>
      </c>
      <c r="B4181" s="3" t="s">
        <v>15835</v>
      </c>
      <c r="C4181" s="4">
        <v>42095</v>
      </c>
      <c r="D4181" s="3" t="s">
        <v>15802</v>
      </c>
      <c r="E4181" s="5">
        <v>0</v>
      </c>
      <c r="F4181" s="3" t="s">
        <v>15836</v>
      </c>
      <c r="G4181" s="3" t="s">
        <v>15585</v>
      </c>
      <c r="H4181" s="4">
        <v>42341</v>
      </c>
      <c r="I4181" s="3" t="s">
        <v>27</v>
      </c>
      <c r="J4181" s="6">
        <v>870</v>
      </c>
      <c r="K4181" s="3"/>
      <c r="L4181" s="3"/>
      <c r="M4181" s="3"/>
    </row>
    <row r="4182" spans="1:13" s="1" customFormat="1" ht="14.9" customHeight="1" x14ac:dyDescent="0.2">
      <c r="A4182" s="3" t="s">
        <v>16</v>
      </c>
      <c r="B4182" s="3" t="s">
        <v>9887</v>
      </c>
      <c r="C4182" s="4">
        <v>45660</v>
      </c>
      <c r="D4182" s="3"/>
      <c r="E4182" s="5">
        <v>0</v>
      </c>
      <c r="F4182" s="3" t="s">
        <v>9888</v>
      </c>
      <c r="G4182" s="3" t="s">
        <v>9889</v>
      </c>
      <c r="H4182" s="4">
        <v>45660</v>
      </c>
      <c r="I4182" s="3" t="s">
        <v>27</v>
      </c>
      <c r="J4182" s="6">
        <v>5700</v>
      </c>
      <c r="K4182" s="3"/>
      <c r="L4182" s="3"/>
      <c r="M4182" s="3"/>
    </row>
    <row r="4183" spans="1:13" s="1" customFormat="1" ht="14.9" customHeight="1" x14ac:dyDescent="0.2">
      <c r="A4183" s="3" t="s">
        <v>16</v>
      </c>
      <c r="B4183" s="3" t="s">
        <v>9919</v>
      </c>
      <c r="C4183" s="4">
        <v>45660</v>
      </c>
      <c r="D4183" s="3"/>
      <c r="E4183" s="5">
        <v>0</v>
      </c>
      <c r="F4183" s="3" t="s">
        <v>9920</v>
      </c>
      <c r="G4183" s="3" t="s">
        <v>9921</v>
      </c>
      <c r="H4183" s="4">
        <v>45689</v>
      </c>
      <c r="I4183" s="3" t="s">
        <v>27</v>
      </c>
      <c r="J4183" s="6">
        <v>3000</v>
      </c>
      <c r="K4183" s="3"/>
      <c r="L4183" s="3"/>
      <c r="M4183" s="3"/>
    </row>
    <row r="4184" spans="1:13" s="1" customFormat="1" ht="14.9" customHeight="1" x14ac:dyDescent="0.2">
      <c r="A4184" s="3" t="s">
        <v>16</v>
      </c>
      <c r="B4184" s="3" t="s">
        <v>8592</v>
      </c>
      <c r="C4184" s="4">
        <v>45104</v>
      </c>
      <c r="D4184" s="3"/>
      <c r="E4184" s="5">
        <v>0</v>
      </c>
      <c r="F4184" s="3" t="s">
        <v>8593</v>
      </c>
      <c r="G4184" s="3" t="s">
        <v>57</v>
      </c>
      <c r="H4184" s="4">
        <v>45828</v>
      </c>
      <c r="I4184" s="3" t="s">
        <v>27</v>
      </c>
      <c r="J4184" s="6">
        <v>4600</v>
      </c>
      <c r="K4184" s="3"/>
      <c r="L4184" s="3"/>
      <c r="M4184" s="3"/>
    </row>
    <row r="4185" spans="1:13" s="1" customFormat="1" ht="14.9" customHeight="1" x14ac:dyDescent="0.2">
      <c r="A4185" s="3" t="s">
        <v>16</v>
      </c>
      <c r="B4185" s="3" t="s">
        <v>6144</v>
      </c>
      <c r="C4185" s="4">
        <v>45104</v>
      </c>
      <c r="D4185" s="3"/>
      <c r="E4185" s="5">
        <v>0</v>
      </c>
      <c r="F4185" s="3" t="s">
        <v>6145</v>
      </c>
      <c r="G4185" s="3" t="s">
        <v>6146</v>
      </c>
      <c r="H4185" s="4">
        <v>45104</v>
      </c>
      <c r="I4185" s="3" t="s">
        <v>27</v>
      </c>
      <c r="J4185" s="6">
        <v>2175</v>
      </c>
      <c r="K4185" s="3"/>
      <c r="L4185" s="3"/>
      <c r="M4185" s="3"/>
    </row>
    <row r="4186" spans="1:13" s="1" customFormat="1" ht="14.9" customHeight="1" x14ac:dyDescent="0.2">
      <c r="A4186" s="3" t="s">
        <v>16</v>
      </c>
      <c r="B4186" s="3" t="s">
        <v>14543</v>
      </c>
      <c r="C4186" s="4">
        <v>32964</v>
      </c>
      <c r="D4186" s="3" t="s">
        <v>14544</v>
      </c>
      <c r="E4186" s="5">
        <v>9726.76</v>
      </c>
      <c r="F4186" s="3" t="s">
        <v>14545</v>
      </c>
      <c r="G4186" s="3" t="s">
        <v>57</v>
      </c>
      <c r="H4186" s="4">
        <v>45787</v>
      </c>
      <c r="I4186" s="3" t="s">
        <v>98</v>
      </c>
      <c r="J4186" s="6">
        <v>32750</v>
      </c>
      <c r="K4186" s="3" t="s">
        <v>16267</v>
      </c>
      <c r="L4186" s="3" t="s">
        <v>16267</v>
      </c>
      <c r="M4186" s="3"/>
    </row>
    <row r="4187" spans="1:13" s="1" customFormat="1" ht="14.9" customHeight="1" x14ac:dyDescent="0.2">
      <c r="A4187" s="3" t="s">
        <v>16</v>
      </c>
      <c r="B4187" s="3" t="s">
        <v>14548</v>
      </c>
      <c r="C4187" s="4">
        <v>32964</v>
      </c>
      <c r="D4187" s="3" t="s">
        <v>14549</v>
      </c>
      <c r="E4187" s="5">
        <v>13916</v>
      </c>
      <c r="F4187" s="3" t="s">
        <v>14550</v>
      </c>
      <c r="G4187" s="3" t="s">
        <v>14551</v>
      </c>
      <c r="H4187" s="4">
        <v>43413</v>
      </c>
      <c r="I4187" s="3" t="s">
        <v>4255</v>
      </c>
      <c r="J4187" s="6">
        <v>35500</v>
      </c>
      <c r="K4187" s="3" t="s">
        <v>16267</v>
      </c>
      <c r="L4187" s="3"/>
      <c r="M4187" s="3"/>
    </row>
    <row r="4188" spans="1:13" s="1" customFormat="1" ht="14.9" customHeight="1" x14ac:dyDescent="0.2">
      <c r="A4188" s="3" t="s">
        <v>16</v>
      </c>
      <c r="B4188" s="3" t="s">
        <v>14556</v>
      </c>
      <c r="C4188" s="4">
        <v>32964</v>
      </c>
      <c r="D4188" s="3" t="s">
        <v>14557</v>
      </c>
      <c r="E4188" s="5">
        <v>37840</v>
      </c>
      <c r="F4188" s="3" t="s">
        <v>14558</v>
      </c>
      <c r="G4188" s="3" t="s">
        <v>13589</v>
      </c>
      <c r="H4188" s="4">
        <v>45444</v>
      </c>
      <c r="I4188" s="3" t="s">
        <v>127</v>
      </c>
      <c r="J4188" s="6">
        <v>86000</v>
      </c>
      <c r="K4188" s="3" t="s">
        <v>16267</v>
      </c>
      <c r="L4188" s="3"/>
      <c r="M4188" s="3"/>
    </row>
    <row r="4189" spans="1:13" s="1" customFormat="1" ht="14.9" customHeight="1" x14ac:dyDescent="0.2">
      <c r="A4189" s="3" t="s">
        <v>16</v>
      </c>
      <c r="B4189" s="3" t="s">
        <v>1951</v>
      </c>
      <c r="C4189" s="4">
        <v>44449</v>
      </c>
      <c r="D4189" s="3" t="s">
        <v>1949</v>
      </c>
      <c r="E4189" s="5">
        <v>13812.5</v>
      </c>
      <c r="F4189" s="3" t="s">
        <v>1952</v>
      </c>
      <c r="G4189" s="3" t="s">
        <v>57</v>
      </c>
      <c r="H4189" s="4">
        <v>44449</v>
      </c>
      <c r="I4189" s="3" t="s">
        <v>98</v>
      </c>
      <c r="J4189" s="6">
        <v>31250</v>
      </c>
      <c r="K4189" s="3"/>
      <c r="L4189" s="3"/>
      <c r="M4189" s="3"/>
    </row>
    <row r="4190" spans="1:13" s="1" customFormat="1" ht="14.9" customHeight="1" x14ac:dyDescent="0.2">
      <c r="A4190" s="3" t="s">
        <v>16</v>
      </c>
      <c r="B4190" s="3" t="s">
        <v>3925</v>
      </c>
      <c r="C4190" s="4">
        <v>44449</v>
      </c>
      <c r="D4190" s="3" t="s">
        <v>3926</v>
      </c>
      <c r="E4190" s="5">
        <v>11534.39</v>
      </c>
      <c r="F4190" s="3" t="s">
        <v>3927</v>
      </c>
      <c r="G4190" s="3" t="s">
        <v>57</v>
      </c>
      <c r="H4190" s="4">
        <v>45483</v>
      </c>
      <c r="I4190" s="3" t="s">
        <v>98</v>
      </c>
      <c r="J4190" s="6">
        <v>38750</v>
      </c>
      <c r="K4190" s="3" t="s">
        <v>16267</v>
      </c>
      <c r="L4190" s="3" t="s">
        <v>16267</v>
      </c>
      <c r="M4190" s="3"/>
    </row>
    <row r="4191" spans="1:13" s="1" customFormat="1" ht="14.9" customHeight="1" x14ac:dyDescent="0.2">
      <c r="A4191" s="3" t="s">
        <v>16</v>
      </c>
      <c r="B4191" s="3" t="s">
        <v>6274</v>
      </c>
      <c r="C4191" s="4">
        <v>32964</v>
      </c>
      <c r="D4191" s="3" t="s">
        <v>6275</v>
      </c>
      <c r="E4191" s="5">
        <v>26040.6</v>
      </c>
      <c r="F4191" s="3" t="s">
        <v>6276</v>
      </c>
      <c r="G4191" s="3" t="s">
        <v>6277</v>
      </c>
      <c r="H4191" s="4">
        <v>44932</v>
      </c>
      <c r="I4191" s="3" t="s">
        <v>138</v>
      </c>
      <c r="J4191" s="6">
        <v>71500</v>
      </c>
      <c r="K4191" s="3" t="s">
        <v>16267</v>
      </c>
      <c r="L4191" s="3" t="s">
        <v>16267</v>
      </c>
      <c r="M4191" s="3"/>
    </row>
    <row r="4192" spans="1:13" s="1" customFormat="1" ht="14.9" customHeight="1" x14ac:dyDescent="0.2">
      <c r="A4192" s="3" t="s">
        <v>16</v>
      </c>
      <c r="B4192" s="3" t="s">
        <v>15530</v>
      </c>
      <c r="C4192" s="4">
        <v>38443</v>
      </c>
      <c r="D4192" s="3" t="s">
        <v>15531</v>
      </c>
      <c r="E4192" s="5">
        <v>69580</v>
      </c>
      <c r="F4192" s="3" t="s">
        <v>15532</v>
      </c>
      <c r="G4192" s="3" t="s">
        <v>57</v>
      </c>
      <c r="H4192" s="4">
        <v>38443</v>
      </c>
      <c r="I4192" s="3" t="s">
        <v>27</v>
      </c>
      <c r="J4192" s="6">
        <v>142000</v>
      </c>
      <c r="K4192" s="3"/>
      <c r="L4192" s="3"/>
      <c r="M4192" s="3"/>
    </row>
    <row r="4193" spans="1:13" s="1" customFormat="1" ht="14.9" customHeight="1" x14ac:dyDescent="0.2">
      <c r="A4193" s="3" t="s">
        <v>16</v>
      </c>
      <c r="B4193" s="3" t="s">
        <v>11656</v>
      </c>
      <c r="C4193" s="4">
        <v>32964</v>
      </c>
      <c r="D4193" s="3" t="s">
        <v>11657</v>
      </c>
      <c r="E4193" s="5">
        <v>13686.33</v>
      </c>
      <c r="F4193" s="3" t="s">
        <v>11658</v>
      </c>
      <c r="G4193" s="3" t="s">
        <v>11659</v>
      </c>
      <c r="H4193" s="4">
        <v>45738</v>
      </c>
      <c r="I4193" s="3" t="s">
        <v>98</v>
      </c>
      <c r="J4193" s="6">
        <v>41750</v>
      </c>
      <c r="K4193" s="3" t="s">
        <v>16267</v>
      </c>
      <c r="L4193" s="3" t="s">
        <v>16267</v>
      </c>
      <c r="M4193" s="3"/>
    </row>
    <row r="4194" spans="1:13" s="1" customFormat="1" ht="14.9" customHeight="1" x14ac:dyDescent="0.2">
      <c r="A4194" s="3" t="s">
        <v>16</v>
      </c>
      <c r="B4194" s="3" t="s">
        <v>6452</v>
      </c>
      <c r="C4194" s="4">
        <v>32964</v>
      </c>
      <c r="D4194" s="3" t="s">
        <v>6453</v>
      </c>
      <c r="E4194" s="5">
        <v>19669</v>
      </c>
      <c r="F4194" s="3" t="s">
        <v>6454</v>
      </c>
      <c r="G4194" s="3" t="s">
        <v>6455</v>
      </c>
      <c r="H4194" s="4">
        <v>35865</v>
      </c>
      <c r="I4194" s="3" t="s">
        <v>98</v>
      </c>
      <c r="J4194" s="6">
        <v>44500</v>
      </c>
      <c r="K4194" s="3"/>
      <c r="L4194" s="3"/>
      <c r="M4194" s="3"/>
    </row>
    <row r="4195" spans="1:13" s="1" customFormat="1" ht="14.9" customHeight="1" x14ac:dyDescent="0.2">
      <c r="A4195" s="3" t="s">
        <v>16</v>
      </c>
      <c r="B4195" s="3" t="s">
        <v>1024</v>
      </c>
      <c r="C4195" s="4">
        <v>32964</v>
      </c>
      <c r="D4195" s="3" t="s">
        <v>1025</v>
      </c>
      <c r="E4195" s="5">
        <v>16268.65</v>
      </c>
      <c r="F4195" s="3" t="s">
        <v>1026</v>
      </c>
      <c r="G4195" s="3" t="s">
        <v>1027</v>
      </c>
      <c r="H4195" s="4">
        <v>45191</v>
      </c>
      <c r="I4195" s="3" t="s">
        <v>127</v>
      </c>
      <c r="J4195" s="6">
        <v>61500</v>
      </c>
      <c r="K4195" s="3" t="s">
        <v>16267</v>
      </c>
      <c r="L4195" s="3" t="s">
        <v>16267</v>
      </c>
      <c r="M4195" s="3"/>
    </row>
    <row r="4196" spans="1:13" s="1" customFormat="1" ht="14.9" customHeight="1" x14ac:dyDescent="0.2">
      <c r="A4196" s="3" t="s">
        <v>16</v>
      </c>
      <c r="B4196" s="3" t="s">
        <v>735</v>
      </c>
      <c r="C4196" s="4">
        <v>32964</v>
      </c>
      <c r="D4196" s="3" t="s">
        <v>736</v>
      </c>
      <c r="E4196" s="5">
        <v>15350.49</v>
      </c>
      <c r="F4196" s="3" t="s">
        <v>737</v>
      </c>
      <c r="G4196" s="3" t="s">
        <v>738</v>
      </c>
      <c r="H4196" s="4">
        <v>42916</v>
      </c>
      <c r="I4196" s="3" t="s">
        <v>98</v>
      </c>
      <c r="J4196" s="6">
        <v>35000</v>
      </c>
      <c r="K4196" s="3"/>
      <c r="L4196" s="3"/>
      <c r="M4196" s="3"/>
    </row>
    <row r="4197" spans="1:13" s="1" customFormat="1" ht="14.9" customHeight="1" x14ac:dyDescent="0.2">
      <c r="A4197" s="3" t="s">
        <v>16</v>
      </c>
      <c r="B4197" s="3" t="s">
        <v>14949</v>
      </c>
      <c r="C4197" s="4">
        <v>32964</v>
      </c>
      <c r="D4197" s="3" t="s">
        <v>14950</v>
      </c>
      <c r="E4197" s="5">
        <v>32167.79</v>
      </c>
      <c r="F4197" s="3" t="s">
        <v>14951</v>
      </c>
      <c r="G4197" s="3" t="s">
        <v>14952</v>
      </c>
      <c r="H4197" s="4">
        <v>45779</v>
      </c>
      <c r="I4197" s="3" t="s">
        <v>127</v>
      </c>
      <c r="J4197" s="6">
        <v>86500</v>
      </c>
      <c r="K4197" s="3" t="s">
        <v>16267</v>
      </c>
      <c r="L4197" s="3" t="s">
        <v>16267</v>
      </c>
      <c r="M4197" s="3"/>
    </row>
    <row r="4198" spans="1:13" s="1" customFormat="1" ht="14.9" customHeight="1" x14ac:dyDescent="0.2">
      <c r="A4198" s="3" t="s">
        <v>16</v>
      </c>
      <c r="B4198" s="3" t="s">
        <v>1447</v>
      </c>
      <c r="C4198" s="4">
        <v>39503</v>
      </c>
      <c r="D4198" s="3" t="s">
        <v>1448</v>
      </c>
      <c r="E4198" s="5">
        <v>44000</v>
      </c>
      <c r="F4198" s="3" t="s">
        <v>1449</v>
      </c>
      <c r="G4198" s="3" t="s">
        <v>1450</v>
      </c>
      <c r="H4198" s="4">
        <v>39503</v>
      </c>
      <c r="I4198" s="3" t="s">
        <v>1425</v>
      </c>
      <c r="J4198" s="6">
        <v>100000</v>
      </c>
      <c r="K4198" s="3" t="s">
        <v>16267</v>
      </c>
      <c r="L4198" s="3"/>
      <c r="M4198" s="3"/>
    </row>
    <row r="4199" spans="1:13" s="1" customFormat="1" ht="14.9" customHeight="1" x14ac:dyDescent="0.2">
      <c r="A4199" s="3" t="s">
        <v>16</v>
      </c>
      <c r="B4199" s="3" t="s">
        <v>1724</v>
      </c>
      <c r="C4199" s="4">
        <v>39559</v>
      </c>
      <c r="D4199" s="3" t="s">
        <v>1725</v>
      </c>
      <c r="E4199" s="5">
        <v>21105.5</v>
      </c>
      <c r="F4199" s="3" t="s">
        <v>1726</v>
      </c>
      <c r="G4199" s="3" t="s">
        <v>1727</v>
      </c>
      <c r="H4199" s="4">
        <v>39559</v>
      </c>
      <c r="I4199" s="3" t="s">
        <v>27</v>
      </c>
      <c r="J4199" s="6">
        <v>47750</v>
      </c>
      <c r="K4199" s="3"/>
      <c r="L4199" s="3"/>
      <c r="M4199" s="3"/>
    </row>
    <row r="4200" spans="1:13" s="1" customFormat="1" ht="14.9" customHeight="1" x14ac:dyDescent="0.2">
      <c r="A4200" s="3" t="s">
        <v>16</v>
      </c>
      <c r="B4200" s="3" t="s">
        <v>1728</v>
      </c>
      <c r="C4200" s="4">
        <v>40826</v>
      </c>
      <c r="D4200" s="3" t="s">
        <v>1725</v>
      </c>
      <c r="E4200" s="5">
        <v>4972.5</v>
      </c>
      <c r="F4200" s="3" t="s">
        <v>1729</v>
      </c>
      <c r="G4200" s="3" t="s">
        <v>1727</v>
      </c>
      <c r="H4200" s="4">
        <v>43209</v>
      </c>
      <c r="I4200" s="3" t="s">
        <v>1730</v>
      </c>
      <c r="J4200" s="6">
        <v>11250</v>
      </c>
      <c r="K4200" s="3"/>
      <c r="L4200" s="3"/>
      <c r="M4200" s="3"/>
    </row>
    <row r="4201" spans="1:13" s="1" customFormat="1" ht="14.9" customHeight="1" x14ac:dyDescent="0.2">
      <c r="A4201" s="3" t="s">
        <v>16</v>
      </c>
      <c r="B4201" s="3" t="s">
        <v>1731</v>
      </c>
      <c r="C4201" s="4">
        <v>40826</v>
      </c>
      <c r="D4201" s="3" t="s">
        <v>1725</v>
      </c>
      <c r="E4201" s="5">
        <v>14144</v>
      </c>
      <c r="F4201" s="3" t="s">
        <v>1732</v>
      </c>
      <c r="G4201" s="3" t="s">
        <v>1727</v>
      </c>
      <c r="H4201" s="4">
        <v>43209</v>
      </c>
      <c r="I4201" s="3" t="s">
        <v>27</v>
      </c>
      <c r="J4201" s="6">
        <v>32000</v>
      </c>
      <c r="K4201" s="3"/>
      <c r="L4201" s="3"/>
      <c r="M4201" s="3"/>
    </row>
    <row r="4202" spans="1:13" s="1" customFormat="1" ht="14.9" customHeight="1" x14ac:dyDescent="0.2">
      <c r="A4202" s="3" t="s">
        <v>16</v>
      </c>
      <c r="B4202" s="3" t="s">
        <v>1662</v>
      </c>
      <c r="C4202" s="4">
        <v>39661</v>
      </c>
      <c r="D4202" s="3" t="s">
        <v>1663</v>
      </c>
      <c r="E4202" s="5">
        <v>2033.2</v>
      </c>
      <c r="F4202" s="3" t="s">
        <v>1664</v>
      </c>
      <c r="G4202" s="3" t="s">
        <v>1665</v>
      </c>
      <c r="H4202" s="4">
        <v>44562</v>
      </c>
      <c r="I4202" s="3" t="s">
        <v>27</v>
      </c>
      <c r="J4202" s="6">
        <v>23000</v>
      </c>
      <c r="K4202" s="3"/>
      <c r="L4202" s="3"/>
      <c r="M4202" s="3"/>
    </row>
    <row r="4203" spans="1:13" s="1" customFormat="1" ht="14.9" customHeight="1" x14ac:dyDescent="0.2">
      <c r="A4203" s="3" t="s">
        <v>16</v>
      </c>
      <c r="B4203" s="3" t="s">
        <v>16032</v>
      </c>
      <c r="C4203" s="4">
        <v>32964</v>
      </c>
      <c r="D4203" s="3" t="s">
        <v>16033</v>
      </c>
      <c r="E4203" s="5">
        <v>12997.7</v>
      </c>
      <c r="F4203" s="3" t="s">
        <v>16034</v>
      </c>
      <c r="G4203" s="3" t="s">
        <v>16035</v>
      </c>
      <c r="H4203" s="4">
        <v>43739</v>
      </c>
      <c r="I4203" s="3" t="s">
        <v>127</v>
      </c>
      <c r="J4203" s="6">
        <v>49000</v>
      </c>
      <c r="K4203" s="3" t="s">
        <v>16267</v>
      </c>
      <c r="L4203" s="3" t="s">
        <v>16267</v>
      </c>
      <c r="M4203" s="3"/>
    </row>
    <row r="4204" spans="1:13" s="1" customFormat="1" ht="14.9" customHeight="1" x14ac:dyDescent="0.2">
      <c r="A4204" s="3" t="s">
        <v>16</v>
      </c>
      <c r="B4204" s="3" t="s">
        <v>5370</v>
      </c>
      <c r="C4204" s="4">
        <v>32964</v>
      </c>
      <c r="D4204" s="3" t="s">
        <v>5371</v>
      </c>
      <c r="E4204" s="5">
        <v>2917.95</v>
      </c>
      <c r="F4204" s="3" t="s">
        <v>5372</v>
      </c>
      <c r="G4204" s="3" t="s">
        <v>57</v>
      </c>
      <c r="H4204" s="4">
        <v>42057</v>
      </c>
      <c r="I4204" s="3" t="s">
        <v>2821</v>
      </c>
      <c r="J4204" s="6">
        <v>19250</v>
      </c>
      <c r="K4204" s="3" t="s">
        <v>16267</v>
      </c>
      <c r="L4204" s="3" t="s">
        <v>16267</v>
      </c>
      <c r="M4204" s="3"/>
    </row>
    <row r="4205" spans="1:13" s="1" customFormat="1" ht="14.9" customHeight="1" x14ac:dyDescent="0.2">
      <c r="A4205" s="3" t="s">
        <v>16</v>
      </c>
      <c r="B4205" s="3" t="s">
        <v>9280</v>
      </c>
      <c r="C4205" s="4">
        <v>38581</v>
      </c>
      <c r="D4205" s="3"/>
      <c r="E4205" s="5">
        <v>13426</v>
      </c>
      <c r="F4205" s="3" t="s">
        <v>9281</v>
      </c>
      <c r="G4205" s="3" t="s">
        <v>9282</v>
      </c>
      <c r="H4205" s="4">
        <v>38581</v>
      </c>
      <c r="I4205" s="3" t="s">
        <v>98</v>
      </c>
      <c r="J4205" s="6">
        <v>34250</v>
      </c>
      <c r="K4205" s="3" t="s">
        <v>16267</v>
      </c>
      <c r="L4205" s="3"/>
      <c r="M4205" s="3"/>
    </row>
    <row r="4206" spans="1:13" s="1" customFormat="1" ht="14.9" customHeight="1" x14ac:dyDescent="0.2">
      <c r="A4206" s="3" t="s">
        <v>16</v>
      </c>
      <c r="B4206" s="3" t="s">
        <v>15919</v>
      </c>
      <c r="C4206" s="4">
        <v>32964</v>
      </c>
      <c r="D4206" s="3" t="s">
        <v>15920</v>
      </c>
      <c r="E4206" s="5">
        <v>7195.61</v>
      </c>
      <c r="F4206" s="3" t="s">
        <v>15921</v>
      </c>
      <c r="G4206" s="3" t="s">
        <v>15922</v>
      </c>
      <c r="H4206" s="4">
        <v>46143</v>
      </c>
      <c r="I4206" s="3" t="s">
        <v>98</v>
      </c>
      <c r="J4206" s="6">
        <v>20000</v>
      </c>
      <c r="K4206" s="3" t="s">
        <v>16267</v>
      </c>
      <c r="L4206" s="3"/>
      <c r="M4206" s="3"/>
    </row>
    <row r="4207" spans="1:13" s="1" customFormat="1" ht="14.9" customHeight="1" x14ac:dyDescent="0.2">
      <c r="A4207" s="3" t="s">
        <v>16</v>
      </c>
      <c r="B4207" s="3" t="s">
        <v>13592</v>
      </c>
      <c r="C4207" s="4">
        <v>32964</v>
      </c>
      <c r="D4207" s="3" t="s">
        <v>13593</v>
      </c>
      <c r="E4207" s="5">
        <v>5440.7</v>
      </c>
      <c r="F4207" s="3" t="s">
        <v>13594</v>
      </c>
      <c r="G4207" s="3" t="s">
        <v>57</v>
      </c>
      <c r="H4207" s="4">
        <v>45972</v>
      </c>
      <c r="I4207" s="3" t="s">
        <v>98</v>
      </c>
      <c r="J4207" s="6">
        <v>20250</v>
      </c>
      <c r="K4207" s="3" t="s">
        <v>16267</v>
      </c>
      <c r="L4207" s="3" t="s">
        <v>16267</v>
      </c>
      <c r="M4207" s="3"/>
    </row>
    <row r="4208" spans="1:13" s="1" customFormat="1" ht="14.9" customHeight="1" x14ac:dyDescent="0.2">
      <c r="A4208" s="3" t="s">
        <v>16</v>
      </c>
      <c r="B4208" s="3" t="s">
        <v>5869</v>
      </c>
      <c r="C4208" s="4">
        <v>32964</v>
      </c>
      <c r="D4208" s="3" t="s">
        <v>5870</v>
      </c>
      <c r="E4208" s="5">
        <v>7285.57</v>
      </c>
      <c r="F4208" s="3" t="s">
        <v>5871</v>
      </c>
      <c r="G4208" s="3" t="s">
        <v>57</v>
      </c>
      <c r="H4208" s="4">
        <v>46143</v>
      </c>
      <c r="I4208" s="3" t="s">
        <v>704</v>
      </c>
      <c r="J4208" s="6">
        <v>20250</v>
      </c>
      <c r="K4208" s="3" t="s">
        <v>16267</v>
      </c>
      <c r="L4208" s="3"/>
      <c r="M4208" s="3"/>
    </row>
    <row r="4209" spans="1:13" s="1" customFormat="1" ht="14.9" customHeight="1" x14ac:dyDescent="0.2">
      <c r="A4209" s="3" t="s">
        <v>16</v>
      </c>
      <c r="B4209" s="3" t="s">
        <v>13822</v>
      </c>
      <c r="C4209" s="4">
        <v>32964</v>
      </c>
      <c r="D4209" s="3" t="s">
        <v>13823</v>
      </c>
      <c r="E4209" s="5">
        <v>4542.5</v>
      </c>
      <c r="F4209" s="3" t="s">
        <v>13824</v>
      </c>
      <c r="G4209" s="3" t="s">
        <v>13825</v>
      </c>
      <c r="H4209" s="4">
        <v>42755</v>
      </c>
      <c r="I4209" s="3" t="s">
        <v>6288</v>
      </c>
      <c r="J4209" s="6">
        <v>16500</v>
      </c>
      <c r="K4209" s="3" t="s">
        <v>16267</v>
      </c>
      <c r="L4209" s="3" t="s">
        <v>16267</v>
      </c>
      <c r="M4209" s="3"/>
    </row>
    <row r="4210" spans="1:13" s="1" customFormat="1" ht="14.9" customHeight="1" x14ac:dyDescent="0.2">
      <c r="A4210" s="3" t="s">
        <v>16</v>
      </c>
      <c r="B4210" s="3" t="s">
        <v>13826</v>
      </c>
      <c r="C4210" s="4">
        <v>32964</v>
      </c>
      <c r="D4210" s="3" t="s">
        <v>13823</v>
      </c>
      <c r="E4210" s="5">
        <v>5365.85</v>
      </c>
      <c r="F4210" s="3" t="s">
        <v>13827</v>
      </c>
      <c r="G4210" s="3" t="s">
        <v>13825</v>
      </c>
      <c r="H4210" s="4">
        <v>44562</v>
      </c>
      <c r="I4210" s="3" t="s">
        <v>98</v>
      </c>
      <c r="J4210" s="6">
        <v>19750</v>
      </c>
      <c r="K4210" s="3" t="s">
        <v>16267</v>
      </c>
      <c r="L4210" s="3" t="s">
        <v>16267</v>
      </c>
      <c r="M4210" s="3"/>
    </row>
    <row r="4211" spans="1:13" s="1" customFormat="1" ht="14.9" customHeight="1" x14ac:dyDescent="0.2">
      <c r="A4211" s="3" t="s">
        <v>16</v>
      </c>
      <c r="B4211" s="3" t="s">
        <v>7453</v>
      </c>
      <c r="C4211" s="4">
        <v>36617</v>
      </c>
      <c r="D4211" s="3" t="s">
        <v>7454</v>
      </c>
      <c r="E4211" s="5">
        <v>8398</v>
      </c>
      <c r="F4211" s="3" t="s">
        <v>7455</v>
      </c>
      <c r="G4211" s="3" t="s">
        <v>7456</v>
      </c>
      <c r="H4211" s="4">
        <v>45839</v>
      </c>
      <c r="I4211" s="3" t="s">
        <v>27</v>
      </c>
      <c r="J4211" s="6">
        <v>19000</v>
      </c>
      <c r="K4211" s="3"/>
      <c r="L4211" s="3"/>
      <c r="M4211" s="3"/>
    </row>
    <row r="4212" spans="1:13" s="1" customFormat="1" ht="14.9" customHeight="1" x14ac:dyDescent="0.2">
      <c r="A4212" s="3" t="s">
        <v>16</v>
      </c>
      <c r="B4212" s="3" t="s">
        <v>5574</v>
      </c>
      <c r="C4212" s="4">
        <v>42325</v>
      </c>
      <c r="D4212" s="3" t="s">
        <v>5575</v>
      </c>
      <c r="E4212" s="5">
        <v>9834.5</v>
      </c>
      <c r="F4212" s="3" t="s">
        <v>5576</v>
      </c>
      <c r="G4212" s="3" t="s">
        <v>5577</v>
      </c>
      <c r="H4212" s="4">
        <v>42745</v>
      </c>
      <c r="I4212" s="3" t="s">
        <v>27</v>
      </c>
      <c r="J4212" s="6">
        <v>22250</v>
      </c>
      <c r="K4212" s="3"/>
      <c r="L4212" s="3"/>
      <c r="M4212" s="3"/>
    </row>
    <row r="4213" spans="1:13" s="1" customFormat="1" ht="14.9" customHeight="1" x14ac:dyDescent="0.2">
      <c r="A4213" s="3" t="s">
        <v>16</v>
      </c>
      <c r="B4213" s="3" t="s">
        <v>10748</v>
      </c>
      <c r="C4213" s="4">
        <v>42325</v>
      </c>
      <c r="D4213" s="3" t="s">
        <v>10749</v>
      </c>
      <c r="E4213" s="5">
        <v>14917.5</v>
      </c>
      <c r="F4213" s="3" t="s">
        <v>10750</v>
      </c>
      <c r="G4213" s="3" t="s">
        <v>57</v>
      </c>
      <c r="H4213" s="4">
        <v>46054</v>
      </c>
      <c r="I4213" s="3" t="s">
        <v>27</v>
      </c>
      <c r="J4213" s="6">
        <v>33750</v>
      </c>
      <c r="K4213" s="3"/>
      <c r="L4213" s="3"/>
      <c r="M4213" s="3"/>
    </row>
    <row r="4214" spans="1:13" s="1" customFormat="1" ht="14.9" customHeight="1" x14ac:dyDescent="0.2">
      <c r="A4214" s="3" t="s">
        <v>16</v>
      </c>
      <c r="B4214" s="3" t="s">
        <v>7457</v>
      </c>
      <c r="C4214" s="4">
        <v>42325</v>
      </c>
      <c r="D4214" s="3" t="s">
        <v>7454</v>
      </c>
      <c r="E4214" s="5">
        <v>972.4</v>
      </c>
      <c r="F4214" s="3" t="s">
        <v>7458</v>
      </c>
      <c r="G4214" s="3" t="s">
        <v>7456</v>
      </c>
      <c r="H4214" s="4">
        <v>45839</v>
      </c>
      <c r="I4214" s="3" t="s">
        <v>174</v>
      </c>
      <c r="J4214" s="6">
        <v>2200</v>
      </c>
      <c r="K4214" s="3"/>
      <c r="L4214" s="3"/>
      <c r="M4214" s="3"/>
    </row>
    <row r="4215" spans="1:13" s="1" customFormat="1" ht="14.9" customHeight="1" x14ac:dyDescent="0.2">
      <c r="A4215" s="3" t="s">
        <v>16</v>
      </c>
      <c r="B4215" s="3" t="s">
        <v>12308</v>
      </c>
      <c r="C4215" s="4">
        <v>42325</v>
      </c>
      <c r="D4215" s="3" t="s">
        <v>12309</v>
      </c>
      <c r="E4215" s="5">
        <v>0</v>
      </c>
      <c r="F4215" s="3" t="s">
        <v>12310</v>
      </c>
      <c r="G4215" s="3" t="s">
        <v>12311</v>
      </c>
      <c r="H4215" s="4">
        <v>45286</v>
      </c>
      <c r="I4215" s="3" t="s">
        <v>174</v>
      </c>
      <c r="J4215" s="6">
        <v>4400</v>
      </c>
      <c r="K4215" s="3"/>
      <c r="L4215" s="3"/>
      <c r="M4215" s="3"/>
    </row>
    <row r="4216" spans="1:13" s="1" customFormat="1" ht="14.9" customHeight="1" x14ac:dyDescent="0.2">
      <c r="A4216" s="3" t="s">
        <v>16</v>
      </c>
      <c r="B4216" s="3" t="s">
        <v>5578</v>
      </c>
      <c r="C4216" s="4">
        <v>42325</v>
      </c>
      <c r="D4216" s="3" t="s">
        <v>5575</v>
      </c>
      <c r="E4216" s="5">
        <v>9503</v>
      </c>
      <c r="F4216" s="3" t="s">
        <v>5579</v>
      </c>
      <c r="G4216" s="3" t="s">
        <v>5577</v>
      </c>
      <c r="H4216" s="4">
        <v>44201</v>
      </c>
      <c r="I4216" s="3" t="s">
        <v>27</v>
      </c>
      <c r="J4216" s="6">
        <v>21500</v>
      </c>
      <c r="K4216" s="3"/>
      <c r="L4216" s="3"/>
      <c r="M4216" s="3"/>
    </row>
    <row r="4217" spans="1:13" s="1" customFormat="1" ht="14.9" customHeight="1" x14ac:dyDescent="0.2">
      <c r="A4217" s="3" t="s">
        <v>16</v>
      </c>
      <c r="B4217" s="3" t="s">
        <v>12312</v>
      </c>
      <c r="C4217" s="4">
        <v>42325</v>
      </c>
      <c r="D4217" s="3" t="s">
        <v>12309</v>
      </c>
      <c r="E4217" s="5">
        <v>0</v>
      </c>
      <c r="F4217" s="3" t="s">
        <v>12313</v>
      </c>
      <c r="G4217" s="3" t="s">
        <v>12311</v>
      </c>
      <c r="H4217" s="4">
        <v>45232</v>
      </c>
      <c r="I4217" s="3" t="s">
        <v>174</v>
      </c>
      <c r="J4217" s="6">
        <v>970</v>
      </c>
      <c r="K4217" s="3"/>
      <c r="L4217" s="3"/>
      <c r="M4217" s="3"/>
    </row>
    <row r="4218" spans="1:13" s="1" customFormat="1" ht="14.9" customHeight="1" x14ac:dyDescent="0.2">
      <c r="A4218" s="3" t="s">
        <v>16</v>
      </c>
      <c r="B4218" s="3" t="s">
        <v>6579</v>
      </c>
      <c r="C4218" s="4">
        <v>36491</v>
      </c>
      <c r="D4218" s="3" t="s">
        <v>6580</v>
      </c>
      <c r="E4218" s="5">
        <v>16928.580000000002</v>
      </c>
      <c r="F4218" s="3" t="s">
        <v>6581</v>
      </c>
      <c r="G4218" s="3" t="s">
        <v>6582</v>
      </c>
      <c r="H4218" s="4">
        <v>44620</v>
      </c>
      <c r="I4218" s="3" t="s">
        <v>2384</v>
      </c>
      <c r="J4218" s="6">
        <v>38500</v>
      </c>
      <c r="K4218" s="3"/>
      <c r="L4218" s="3"/>
      <c r="M4218" s="3"/>
    </row>
    <row r="4219" spans="1:13" s="1" customFormat="1" ht="14.9" customHeight="1" x14ac:dyDescent="0.2">
      <c r="A4219" s="3" t="s">
        <v>16</v>
      </c>
      <c r="B4219" s="3" t="s">
        <v>14812</v>
      </c>
      <c r="C4219" s="4">
        <v>41743</v>
      </c>
      <c r="D4219" s="3" t="s">
        <v>14813</v>
      </c>
      <c r="E4219" s="5">
        <v>2600</v>
      </c>
      <c r="F4219" s="3" t="s">
        <v>14814</v>
      </c>
      <c r="G4219" s="3" t="s">
        <v>57</v>
      </c>
      <c r="H4219" s="4">
        <v>41743</v>
      </c>
      <c r="I4219" s="3" t="s">
        <v>27</v>
      </c>
      <c r="J4219" s="6">
        <v>15250</v>
      </c>
      <c r="K4219" s="3"/>
      <c r="L4219" s="3" t="s">
        <v>16267</v>
      </c>
      <c r="M4219" s="3"/>
    </row>
    <row r="4220" spans="1:13" s="1" customFormat="1" ht="14.9" customHeight="1" x14ac:dyDescent="0.2">
      <c r="A4220" s="3" t="s">
        <v>16</v>
      </c>
      <c r="B4220" s="3" t="s">
        <v>7317</v>
      </c>
      <c r="C4220" s="4">
        <v>32964</v>
      </c>
      <c r="D4220" s="3"/>
      <c r="E4220" s="5">
        <v>18122</v>
      </c>
      <c r="F4220" s="3" t="s">
        <v>7318</v>
      </c>
      <c r="G4220" s="3" t="s">
        <v>57</v>
      </c>
      <c r="H4220" s="4">
        <v>32964</v>
      </c>
      <c r="I4220" s="3" t="s">
        <v>27</v>
      </c>
      <c r="J4220" s="6">
        <v>41000</v>
      </c>
      <c r="K4220" s="3"/>
      <c r="L4220" s="3"/>
      <c r="M4220" s="3"/>
    </row>
    <row r="4221" spans="1:13" s="1" customFormat="1" ht="14.9" customHeight="1" x14ac:dyDescent="0.2">
      <c r="A4221" s="3" t="s">
        <v>16</v>
      </c>
      <c r="B4221" s="3" t="s">
        <v>7613</v>
      </c>
      <c r="C4221" s="4">
        <v>32964</v>
      </c>
      <c r="D4221" s="3" t="s">
        <v>7614</v>
      </c>
      <c r="E4221" s="5">
        <v>15752.18</v>
      </c>
      <c r="F4221" s="3" t="s">
        <v>7615</v>
      </c>
      <c r="G4221" s="3" t="s">
        <v>57</v>
      </c>
      <c r="H4221" s="4">
        <v>44075</v>
      </c>
      <c r="I4221" s="3" t="s">
        <v>127</v>
      </c>
      <c r="J4221" s="6">
        <v>59000</v>
      </c>
      <c r="K4221" s="3" t="s">
        <v>16267</v>
      </c>
      <c r="L4221" s="3" t="s">
        <v>16267</v>
      </c>
      <c r="M4221" s="3"/>
    </row>
    <row r="4222" spans="1:13" s="1" customFormat="1" ht="14.9" customHeight="1" x14ac:dyDescent="0.2">
      <c r="A4222" s="3" t="s">
        <v>16</v>
      </c>
      <c r="B4222" s="3" t="s">
        <v>6960</v>
      </c>
      <c r="C4222" s="4">
        <v>34912</v>
      </c>
      <c r="D4222" s="3" t="s">
        <v>6961</v>
      </c>
      <c r="E4222" s="5">
        <v>9296.3700000000008</v>
      </c>
      <c r="F4222" s="3" t="s">
        <v>6962</v>
      </c>
      <c r="G4222" s="3" t="s">
        <v>57</v>
      </c>
      <c r="H4222" s="4">
        <v>45576</v>
      </c>
      <c r="I4222" s="3" t="s">
        <v>127</v>
      </c>
      <c r="J4222" s="6">
        <v>35500</v>
      </c>
      <c r="K4222" s="3" t="s">
        <v>16267</v>
      </c>
      <c r="L4222" s="3" t="s">
        <v>16267</v>
      </c>
      <c r="M4222" s="3"/>
    </row>
    <row r="4223" spans="1:13" s="1" customFormat="1" ht="14.9" customHeight="1" x14ac:dyDescent="0.2">
      <c r="A4223" s="3" t="s">
        <v>16</v>
      </c>
      <c r="B4223" s="3" t="s">
        <v>6963</v>
      </c>
      <c r="C4223" s="4">
        <v>34912</v>
      </c>
      <c r="D4223" s="3" t="s">
        <v>6961</v>
      </c>
      <c r="E4223" s="5">
        <v>3410.4</v>
      </c>
      <c r="F4223" s="3" t="s">
        <v>6964</v>
      </c>
      <c r="G4223" s="3" t="s">
        <v>57</v>
      </c>
      <c r="H4223" s="4">
        <v>45748</v>
      </c>
      <c r="I4223" s="3" t="s">
        <v>127</v>
      </c>
      <c r="J4223" s="6">
        <v>8700</v>
      </c>
      <c r="K4223" s="3" t="s">
        <v>16267</v>
      </c>
      <c r="L4223" s="3"/>
      <c r="M4223" s="3"/>
    </row>
    <row r="4224" spans="1:13" s="1" customFormat="1" ht="14.9" customHeight="1" x14ac:dyDescent="0.2">
      <c r="A4224" s="3" t="s">
        <v>16</v>
      </c>
      <c r="B4224" s="3" t="s">
        <v>2778</v>
      </c>
      <c r="C4224" s="4">
        <v>32964</v>
      </c>
      <c r="D4224" s="3" t="s">
        <v>2779</v>
      </c>
      <c r="E4224" s="5">
        <v>8624</v>
      </c>
      <c r="F4224" s="3" t="s">
        <v>2780</v>
      </c>
      <c r="G4224" s="3" t="s">
        <v>2781</v>
      </c>
      <c r="H4224" s="4">
        <v>44182</v>
      </c>
      <c r="I4224" s="3" t="s">
        <v>98</v>
      </c>
      <c r="J4224" s="6">
        <v>22000</v>
      </c>
      <c r="K4224" s="3" t="s">
        <v>16267</v>
      </c>
      <c r="L4224" s="3"/>
      <c r="M4224" s="3"/>
    </row>
    <row r="4225" spans="1:13" s="1" customFormat="1" ht="14.9" customHeight="1" x14ac:dyDescent="0.2">
      <c r="A4225" s="3" t="s">
        <v>16</v>
      </c>
      <c r="B4225" s="3" t="s">
        <v>3028</v>
      </c>
      <c r="C4225" s="4">
        <v>39600</v>
      </c>
      <c r="D4225" s="3" t="s">
        <v>3029</v>
      </c>
      <c r="E4225" s="5">
        <v>0</v>
      </c>
      <c r="F4225" s="3" t="s">
        <v>3030</v>
      </c>
      <c r="G4225" s="3" t="s">
        <v>3031</v>
      </c>
      <c r="H4225" s="4">
        <v>45640</v>
      </c>
      <c r="I4225" s="3" t="s">
        <v>27</v>
      </c>
      <c r="J4225" s="6">
        <v>11750</v>
      </c>
      <c r="K4225" s="3"/>
      <c r="L4225" s="3"/>
      <c r="M4225" s="3"/>
    </row>
    <row r="4226" spans="1:13" s="1" customFormat="1" ht="14.9" customHeight="1" x14ac:dyDescent="0.2">
      <c r="A4226" s="3" t="s">
        <v>16</v>
      </c>
      <c r="B4226" s="3" t="s">
        <v>3032</v>
      </c>
      <c r="C4226" s="4">
        <v>39600</v>
      </c>
      <c r="D4226" s="3" t="s">
        <v>3029</v>
      </c>
      <c r="E4226" s="5">
        <v>0</v>
      </c>
      <c r="F4226" s="3" t="s">
        <v>3033</v>
      </c>
      <c r="G4226" s="3" t="s">
        <v>3031</v>
      </c>
      <c r="H4226" s="4">
        <v>41268</v>
      </c>
      <c r="I4226" s="3" t="s">
        <v>27</v>
      </c>
      <c r="J4226" s="6">
        <v>8700</v>
      </c>
      <c r="K4226" s="3"/>
      <c r="L4226" s="3"/>
      <c r="M4226" s="3"/>
    </row>
    <row r="4227" spans="1:13" s="1" customFormat="1" ht="14.9" customHeight="1" x14ac:dyDescent="0.2">
      <c r="A4227" s="3" t="s">
        <v>16</v>
      </c>
      <c r="B4227" s="3" t="s">
        <v>4095</v>
      </c>
      <c r="C4227" s="4">
        <v>32964</v>
      </c>
      <c r="D4227" s="3" t="s">
        <v>4096</v>
      </c>
      <c r="E4227" s="5">
        <v>9604</v>
      </c>
      <c r="F4227" s="3" t="s">
        <v>4097</v>
      </c>
      <c r="G4227" s="3" t="s">
        <v>4098</v>
      </c>
      <c r="H4227" s="4">
        <v>39108</v>
      </c>
      <c r="I4227" s="3" t="s">
        <v>98</v>
      </c>
      <c r="J4227" s="6">
        <v>24500</v>
      </c>
      <c r="K4227" s="3" t="s">
        <v>16267</v>
      </c>
      <c r="L4227" s="3"/>
      <c r="M4227" s="3"/>
    </row>
    <row r="4228" spans="1:13" s="1" customFormat="1" ht="14.9" customHeight="1" x14ac:dyDescent="0.2">
      <c r="A4228" s="3" t="s">
        <v>16</v>
      </c>
      <c r="B4228" s="3" t="s">
        <v>7846</v>
      </c>
      <c r="C4228" s="4">
        <v>32964</v>
      </c>
      <c r="D4228" s="3" t="s">
        <v>7847</v>
      </c>
      <c r="E4228" s="5">
        <v>1822.8</v>
      </c>
      <c r="F4228" s="3" t="s">
        <v>7848</v>
      </c>
      <c r="G4228" s="3" t="s">
        <v>57</v>
      </c>
      <c r="H4228" s="4">
        <v>46075</v>
      </c>
      <c r="I4228" s="3" t="s">
        <v>98</v>
      </c>
      <c r="J4228" s="6">
        <v>23250</v>
      </c>
      <c r="K4228" s="3" t="s">
        <v>16267</v>
      </c>
      <c r="L4228" s="3"/>
      <c r="M4228" s="3"/>
    </row>
    <row r="4229" spans="1:13" s="1" customFormat="1" ht="14.9" customHeight="1" x14ac:dyDescent="0.2">
      <c r="A4229" s="3" t="s">
        <v>16</v>
      </c>
      <c r="B4229" s="3" t="s">
        <v>4534</v>
      </c>
      <c r="C4229" s="4">
        <v>32964</v>
      </c>
      <c r="D4229" s="3" t="s">
        <v>4535</v>
      </c>
      <c r="E4229" s="5">
        <v>7934.4</v>
      </c>
      <c r="F4229" s="3" t="s">
        <v>4536</v>
      </c>
      <c r="G4229" s="3" t="s">
        <v>4537</v>
      </c>
      <c r="H4229" s="4">
        <v>42739</v>
      </c>
      <c r="I4229" s="3" t="s">
        <v>27</v>
      </c>
      <c r="J4229" s="6">
        <v>19750</v>
      </c>
      <c r="K4229" s="3"/>
      <c r="L4229" s="3" t="s">
        <v>16267</v>
      </c>
      <c r="M4229" s="3"/>
    </row>
    <row r="4230" spans="1:13" s="1" customFormat="1" ht="14.9" customHeight="1" x14ac:dyDescent="0.2">
      <c r="A4230" s="3" t="s">
        <v>16</v>
      </c>
      <c r="B4230" s="3" t="s">
        <v>7294</v>
      </c>
      <c r="C4230" s="4">
        <v>32964</v>
      </c>
      <c r="D4230" s="3" t="s">
        <v>7295</v>
      </c>
      <c r="E4230" s="5">
        <v>10829</v>
      </c>
      <c r="F4230" s="3" t="s">
        <v>7296</v>
      </c>
      <c r="G4230" s="3" t="s">
        <v>57</v>
      </c>
      <c r="H4230" s="4">
        <v>39934</v>
      </c>
      <c r="I4230" s="3" t="s">
        <v>27</v>
      </c>
      <c r="J4230" s="6">
        <v>24500</v>
      </c>
      <c r="K4230" s="3"/>
      <c r="L4230" s="3"/>
      <c r="M4230" s="3"/>
    </row>
    <row r="4231" spans="1:13" s="1" customFormat="1" ht="14.9" customHeight="1" x14ac:dyDescent="0.2">
      <c r="A4231" s="3" t="s">
        <v>16</v>
      </c>
      <c r="B4231" s="3" t="s">
        <v>9005</v>
      </c>
      <c r="C4231" s="4">
        <v>44295</v>
      </c>
      <c r="D4231" s="3"/>
      <c r="E4231" s="5">
        <v>5365.85</v>
      </c>
      <c r="F4231" s="3" t="s">
        <v>9006</v>
      </c>
      <c r="G4231" s="3" t="s">
        <v>9007</v>
      </c>
      <c r="H4231" s="4">
        <v>44295</v>
      </c>
      <c r="I4231" s="3" t="s">
        <v>9008</v>
      </c>
      <c r="J4231" s="6">
        <v>16000</v>
      </c>
      <c r="K4231" s="3" t="s">
        <v>16267</v>
      </c>
      <c r="L4231" s="3" t="s">
        <v>16267</v>
      </c>
      <c r="M4231" s="3"/>
    </row>
    <row r="4232" spans="1:13" s="1" customFormat="1" ht="14.9" customHeight="1" x14ac:dyDescent="0.2">
      <c r="A4232" s="3" t="s">
        <v>16</v>
      </c>
      <c r="B4232" s="3" t="s">
        <v>768</v>
      </c>
      <c r="C4232" s="4">
        <v>32964</v>
      </c>
      <c r="D4232" s="3" t="s">
        <v>769</v>
      </c>
      <c r="E4232" s="5">
        <v>6488.6</v>
      </c>
      <c r="F4232" s="3" t="s">
        <v>770</v>
      </c>
      <c r="G4232" s="3" t="s">
        <v>771</v>
      </c>
      <c r="H4232" s="4">
        <v>38777</v>
      </c>
      <c r="I4232" s="3" t="s">
        <v>704</v>
      </c>
      <c r="J4232" s="6">
        <v>20000</v>
      </c>
      <c r="K4232" s="3" t="s">
        <v>16267</v>
      </c>
      <c r="L4232" s="3" t="s">
        <v>16267</v>
      </c>
      <c r="M4232" s="3"/>
    </row>
    <row r="4233" spans="1:13" s="1" customFormat="1" ht="14.9" customHeight="1" x14ac:dyDescent="0.2">
      <c r="A4233" s="3" t="s">
        <v>16</v>
      </c>
      <c r="B4233" s="3" t="s">
        <v>6037</v>
      </c>
      <c r="C4233" s="4">
        <v>32964</v>
      </c>
      <c r="D4233" s="3" t="s">
        <v>6038</v>
      </c>
      <c r="E4233" s="5">
        <v>6627.97</v>
      </c>
      <c r="F4233" s="3" t="s">
        <v>6039</v>
      </c>
      <c r="G4233" s="3" t="s">
        <v>57</v>
      </c>
      <c r="H4233" s="4">
        <v>42035</v>
      </c>
      <c r="I4233" s="3" t="s">
        <v>98</v>
      </c>
      <c r="J4233" s="6">
        <v>20250</v>
      </c>
      <c r="K4233" s="3" t="s">
        <v>16267</v>
      </c>
      <c r="L4233" s="3" t="s">
        <v>16267</v>
      </c>
      <c r="M4233" s="3"/>
    </row>
    <row r="4234" spans="1:13" s="1" customFormat="1" ht="14.9" customHeight="1" x14ac:dyDescent="0.2">
      <c r="A4234" s="3" t="s">
        <v>16</v>
      </c>
      <c r="B4234" s="3" t="s">
        <v>5337</v>
      </c>
      <c r="C4234" s="4">
        <v>32964</v>
      </c>
      <c r="D4234" s="3" t="s">
        <v>5334</v>
      </c>
      <c r="E4234" s="5">
        <v>7833.05</v>
      </c>
      <c r="F4234" s="3" t="s">
        <v>5338</v>
      </c>
      <c r="G4234" s="3" t="s">
        <v>5336</v>
      </c>
      <c r="H4234" s="4">
        <v>43116</v>
      </c>
      <c r="I4234" s="3" t="s">
        <v>98</v>
      </c>
      <c r="J4234" s="6">
        <v>23750</v>
      </c>
      <c r="K4234" s="3" t="s">
        <v>16267</v>
      </c>
      <c r="L4234" s="3" t="s">
        <v>16267</v>
      </c>
      <c r="M4234" s="3"/>
    </row>
    <row r="4235" spans="1:13" s="1" customFormat="1" ht="14.9" customHeight="1" x14ac:dyDescent="0.2">
      <c r="A4235" s="3" t="s">
        <v>16</v>
      </c>
      <c r="B4235" s="3" t="s">
        <v>3337</v>
      </c>
      <c r="C4235" s="4">
        <v>34988</v>
      </c>
      <c r="D4235" s="3" t="s">
        <v>3338</v>
      </c>
      <c r="E4235" s="5">
        <v>35525</v>
      </c>
      <c r="F4235" s="3" t="s">
        <v>3339</v>
      </c>
      <c r="G4235" s="3" t="s">
        <v>3328</v>
      </c>
      <c r="H4235" s="4">
        <v>43197</v>
      </c>
      <c r="I4235" s="3" t="s">
        <v>3340</v>
      </c>
      <c r="J4235" s="6">
        <v>72500</v>
      </c>
      <c r="K4235" s="3"/>
      <c r="L4235" s="3"/>
      <c r="M4235" s="3"/>
    </row>
    <row r="4236" spans="1:13" s="1" customFormat="1" ht="14.9" customHeight="1" x14ac:dyDescent="0.2">
      <c r="A4236" s="3" t="s">
        <v>16</v>
      </c>
      <c r="B4236" s="3" t="s">
        <v>3341</v>
      </c>
      <c r="C4236" s="4">
        <v>41358</v>
      </c>
      <c r="D4236" s="3" t="s">
        <v>3338</v>
      </c>
      <c r="E4236" s="5">
        <v>20442.5</v>
      </c>
      <c r="F4236" s="3" t="s">
        <v>3342</v>
      </c>
      <c r="G4236" s="3" t="s">
        <v>3328</v>
      </c>
      <c r="H4236" s="4">
        <v>46106</v>
      </c>
      <c r="I4236" s="3" t="s">
        <v>27</v>
      </c>
      <c r="J4236" s="6">
        <v>46250</v>
      </c>
      <c r="K4236" s="3"/>
      <c r="L4236" s="3"/>
      <c r="M4236" s="3"/>
    </row>
    <row r="4237" spans="1:13" s="1" customFormat="1" ht="14.9" customHeight="1" x14ac:dyDescent="0.2">
      <c r="A4237" s="3" t="s">
        <v>16</v>
      </c>
      <c r="B4237" s="3" t="s">
        <v>3325</v>
      </c>
      <c r="C4237" s="4">
        <v>41358</v>
      </c>
      <c r="D4237" s="3" t="s">
        <v>3326</v>
      </c>
      <c r="E4237" s="5">
        <v>17953.07</v>
      </c>
      <c r="F4237" s="3" t="s">
        <v>3327</v>
      </c>
      <c r="G4237" s="3" t="s">
        <v>3328</v>
      </c>
      <c r="H4237" s="4">
        <v>46088</v>
      </c>
      <c r="I4237" s="3" t="s">
        <v>27</v>
      </c>
      <c r="J4237" s="6">
        <v>49750</v>
      </c>
      <c r="K4237" s="3"/>
      <c r="L4237" s="3"/>
      <c r="M4237" s="3"/>
    </row>
    <row r="4238" spans="1:13" s="1" customFormat="1" ht="14.9" customHeight="1" x14ac:dyDescent="0.2">
      <c r="A4238" s="3" t="s">
        <v>16</v>
      </c>
      <c r="B4238" s="3" t="s">
        <v>3343</v>
      </c>
      <c r="C4238" s="4">
        <v>35850</v>
      </c>
      <c r="D4238" s="3" t="s">
        <v>3338</v>
      </c>
      <c r="E4238" s="5">
        <v>35035</v>
      </c>
      <c r="F4238" s="3" t="s">
        <v>3344</v>
      </c>
      <c r="G4238" s="3" t="s">
        <v>3328</v>
      </c>
      <c r="H4238" s="4">
        <v>43197</v>
      </c>
      <c r="I4238" s="3" t="s">
        <v>3345</v>
      </c>
      <c r="J4238" s="6">
        <v>71500</v>
      </c>
      <c r="K4238" s="3"/>
      <c r="L4238" s="3"/>
      <c r="M4238" s="3"/>
    </row>
    <row r="4239" spans="1:13" s="1" customFormat="1" ht="14.9" customHeight="1" x14ac:dyDescent="0.2">
      <c r="A4239" s="3" t="s">
        <v>16</v>
      </c>
      <c r="B4239" s="3" t="s">
        <v>3329</v>
      </c>
      <c r="C4239" s="4">
        <v>42397</v>
      </c>
      <c r="D4239" s="3" t="s">
        <v>3326</v>
      </c>
      <c r="E4239" s="5">
        <v>28549.040000000001</v>
      </c>
      <c r="F4239" s="3" t="s">
        <v>3330</v>
      </c>
      <c r="G4239" s="3" t="s">
        <v>3328</v>
      </c>
      <c r="H4239" s="4">
        <v>43129</v>
      </c>
      <c r="I4239" s="3" t="s">
        <v>27</v>
      </c>
      <c r="J4239" s="6">
        <v>58500</v>
      </c>
      <c r="K4239" s="3"/>
      <c r="L4239" s="3"/>
      <c r="M4239" s="3"/>
    </row>
    <row r="4240" spans="1:13" s="1" customFormat="1" ht="14.9" customHeight="1" x14ac:dyDescent="0.2">
      <c r="A4240" s="3" t="s">
        <v>16</v>
      </c>
      <c r="B4240" s="3" t="s">
        <v>270</v>
      </c>
      <c r="C4240" s="4">
        <v>42397</v>
      </c>
      <c r="D4240" s="3" t="s">
        <v>271</v>
      </c>
      <c r="E4240" s="5">
        <v>36015</v>
      </c>
      <c r="F4240" s="3" t="s">
        <v>272</v>
      </c>
      <c r="G4240" s="3" t="s">
        <v>273</v>
      </c>
      <c r="H4240" s="4">
        <v>42397</v>
      </c>
      <c r="I4240" s="3" t="s">
        <v>27</v>
      </c>
      <c r="J4240" s="6">
        <v>73500</v>
      </c>
      <c r="K4240" s="3"/>
      <c r="L4240" s="3"/>
      <c r="M4240" s="3"/>
    </row>
    <row r="4241" spans="1:13" s="1" customFormat="1" ht="14.9" customHeight="1" x14ac:dyDescent="0.2">
      <c r="A4241" s="3" t="s">
        <v>16</v>
      </c>
      <c r="B4241" s="3" t="s">
        <v>3331</v>
      </c>
      <c r="C4241" s="4">
        <v>42397</v>
      </c>
      <c r="D4241" s="3" t="s">
        <v>3326</v>
      </c>
      <c r="E4241" s="5">
        <v>8177</v>
      </c>
      <c r="F4241" s="3" t="s">
        <v>3332</v>
      </c>
      <c r="G4241" s="3" t="s">
        <v>3328</v>
      </c>
      <c r="H4241" s="4">
        <v>43129</v>
      </c>
      <c r="I4241" s="3" t="s">
        <v>27</v>
      </c>
      <c r="J4241" s="6">
        <v>18500</v>
      </c>
      <c r="K4241" s="3"/>
      <c r="L4241" s="3"/>
      <c r="M4241" s="3"/>
    </row>
    <row r="4242" spans="1:13" s="1" customFormat="1" ht="14.9" customHeight="1" x14ac:dyDescent="0.2">
      <c r="A4242" s="3" t="s">
        <v>16</v>
      </c>
      <c r="B4242" s="3" t="s">
        <v>3333</v>
      </c>
      <c r="C4242" s="4">
        <v>42397</v>
      </c>
      <c r="D4242" s="3" t="s">
        <v>3326</v>
      </c>
      <c r="E4242" s="5">
        <v>508.3</v>
      </c>
      <c r="F4242" s="3" t="s">
        <v>3334</v>
      </c>
      <c r="G4242" s="3" t="s">
        <v>3328</v>
      </c>
      <c r="H4242" s="4">
        <v>43129</v>
      </c>
      <c r="I4242" s="3" t="s">
        <v>174</v>
      </c>
      <c r="J4242" s="6">
        <v>1150</v>
      </c>
      <c r="K4242" s="3"/>
      <c r="L4242" s="3"/>
      <c r="M4242" s="3"/>
    </row>
    <row r="4243" spans="1:13" s="1" customFormat="1" ht="14.9" customHeight="1" x14ac:dyDescent="0.2">
      <c r="A4243" s="3" t="s">
        <v>16</v>
      </c>
      <c r="B4243" s="3" t="s">
        <v>274</v>
      </c>
      <c r="C4243" s="4">
        <v>42397</v>
      </c>
      <c r="D4243" s="3" t="s">
        <v>271</v>
      </c>
      <c r="E4243" s="5">
        <v>1016.6</v>
      </c>
      <c r="F4243" s="3" t="s">
        <v>275</v>
      </c>
      <c r="G4243" s="3" t="s">
        <v>273</v>
      </c>
      <c r="H4243" s="4">
        <v>42397</v>
      </c>
      <c r="I4243" s="3" t="s">
        <v>174</v>
      </c>
      <c r="J4243" s="6">
        <v>2300</v>
      </c>
      <c r="K4243" s="3"/>
      <c r="L4243" s="3"/>
      <c r="M4243" s="3"/>
    </row>
    <row r="4244" spans="1:13" s="1" customFormat="1" ht="14.9" customHeight="1" x14ac:dyDescent="0.2">
      <c r="A4244" s="3" t="s">
        <v>16</v>
      </c>
      <c r="B4244" s="3" t="s">
        <v>3335</v>
      </c>
      <c r="C4244" s="4">
        <v>42397</v>
      </c>
      <c r="D4244" s="3" t="s">
        <v>3326</v>
      </c>
      <c r="E4244" s="5">
        <v>508.3</v>
      </c>
      <c r="F4244" s="3" t="s">
        <v>3336</v>
      </c>
      <c r="G4244" s="3" t="s">
        <v>3328</v>
      </c>
      <c r="H4244" s="4">
        <v>43129</v>
      </c>
      <c r="I4244" s="3" t="s">
        <v>174</v>
      </c>
      <c r="J4244" s="6">
        <v>1150</v>
      </c>
      <c r="K4244" s="3"/>
      <c r="L4244" s="3"/>
      <c r="M4244" s="3"/>
    </row>
    <row r="4245" spans="1:13" s="1" customFormat="1" ht="14.9" customHeight="1" x14ac:dyDescent="0.2">
      <c r="A4245" s="3" t="s">
        <v>16</v>
      </c>
      <c r="B4245" s="3" t="s">
        <v>13857</v>
      </c>
      <c r="C4245" s="4">
        <v>32964</v>
      </c>
      <c r="D4245" s="3" t="s">
        <v>13858</v>
      </c>
      <c r="E4245" s="5">
        <v>15063.56</v>
      </c>
      <c r="F4245" s="3" t="s">
        <v>13859</v>
      </c>
      <c r="G4245" s="3" t="s">
        <v>13860</v>
      </c>
      <c r="H4245" s="4">
        <v>40283</v>
      </c>
      <c r="I4245" s="3" t="s">
        <v>98</v>
      </c>
      <c r="J4245" s="6">
        <v>45750</v>
      </c>
      <c r="K4245" s="3" t="s">
        <v>16267</v>
      </c>
      <c r="L4245" s="3" t="s">
        <v>16267</v>
      </c>
      <c r="M4245" s="3"/>
    </row>
    <row r="4246" spans="1:13" s="1" customFormat="1" ht="14.9" customHeight="1" x14ac:dyDescent="0.2">
      <c r="A4246" s="3" t="s">
        <v>16</v>
      </c>
      <c r="B4246" s="3" t="s">
        <v>3299</v>
      </c>
      <c r="C4246" s="4">
        <v>32964</v>
      </c>
      <c r="D4246" s="3" t="s">
        <v>3300</v>
      </c>
      <c r="E4246" s="5">
        <v>17017</v>
      </c>
      <c r="F4246" s="3" t="s">
        <v>3301</v>
      </c>
      <c r="G4246" s="3" t="s">
        <v>3302</v>
      </c>
      <c r="H4246" s="4">
        <v>43427</v>
      </c>
      <c r="I4246" s="3" t="s">
        <v>98</v>
      </c>
      <c r="J4246" s="6">
        <v>38500</v>
      </c>
      <c r="K4246" s="3"/>
      <c r="L4246" s="3"/>
      <c r="M4246" s="3"/>
    </row>
    <row r="4247" spans="1:13" s="1" customFormat="1" ht="14.9" customHeight="1" x14ac:dyDescent="0.2">
      <c r="A4247" s="3" t="s">
        <v>16</v>
      </c>
      <c r="B4247" s="3" t="s">
        <v>4281</v>
      </c>
      <c r="C4247" s="4">
        <v>32964</v>
      </c>
      <c r="D4247" s="3" t="s">
        <v>4282</v>
      </c>
      <c r="E4247" s="5">
        <v>13481</v>
      </c>
      <c r="F4247" s="3" t="s">
        <v>4283</v>
      </c>
      <c r="G4247" s="3" t="s">
        <v>4284</v>
      </c>
      <c r="H4247" s="4">
        <v>39114</v>
      </c>
      <c r="I4247" s="3" t="s">
        <v>98</v>
      </c>
      <c r="J4247" s="6">
        <v>30500</v>
      </c>
      <c r="K4247" s="3"/>
      <c r="L4247" s="3"/>
      <c r="M4247" s="3"/>
    </row>
    <row r="4248" spans="1:13" s="1" customFormat="1" ht="14.9" customHeight="1" x14ac:dyDescent="0.2">
      <c r="A4248" s="3" t="s">
        <v>16</v>
      </c>
      <c r="B4248" s="3" t="s">
        <v>11747</v>
      </c>
      <c r="C4248" s="4">
        <v>43367</v>
      </c>
      <c r="D4248" s="3" t="s">
        <v>11748</v>
      </c>
      <c r="E4248" s="5">
        <v>38614.129999999997</v>
      </c>
      <c r="F4248" s="3" t="s">
        <v>11749</v>
      </c>
      <c r="G4248" s="3" t="s">
        <v>11750</v>
      </c>
      <c r="H4248" s="4">
        <v>46113</v>
      </c>
      <c r="I4248" s="3" t="s">
        <v>27</v>
      </c>
      <c r="J4248" s="6">
        <v>86000</v>
      </c>
      <c r="K4248" s="3"/>
      <c r="L4248" s="3"/>
      <c r="M4248" s="3"/>
    </row>
    <row r="4249" spans="1:13" s="1" customFormat="1" ht="14.9" customHeight="1" x14ac:dyDescent="0.2">
      <c r="A4249" s="3" t="s">
        <v>16</v>
      </c>
      <c r="B4249" s="3" t="s">
        <v>772</v>
      </c>
      <c r="C4249" s="4">
        <v>44141</v>
      </c>
      <c r="D4249" s="3" t="s">
        <v>773</v>
      </c>
      <c r="E4249" s="5">
        <v>30625</v>
      </c>
      <c r="F4249" s="3" t="s">
        <v>774</v>
      </c>
      <c r="G4249" s="3" t="s">
        <v>57</v>
      </c>
      <c r="H4249" s="4">
        <v>44141</v>
      </c>
      <c r="I4249" s="3" t="s">
        <v>27</v>
      </c>
      <c r="J4249" s="6">
        <v>62500</v>
      </c>
      <c r="K4249" s="3"/>
      <c r="L4249" s="3"/>
      <c r="M4249" s="3"/>
    </row>
    <row r="4250" spans="1:13" s="1" customFormat="1" ht="14.9" customHeight="1" x14ac:dyDescent="0.2">
      <c r="A4250" s="3" t="s">
        <v>16</v>
      </c>
      <c r="B4250" s="3" t="s">
        <v>10983</v>
      </c>
      <c r="C4250" s="4">
        <v>44141</v>
      </c>
      <c r="D4250" s="3" t="s">
        <v>10984</v>
      </c>
      <c r="E4250" s="5">
        <v>6603.06</v>
      </c>
      <c r="F4250" s="3" t="s">
        <v>10985</v>
      </c>
      <c r="G4250" s="3" t="s">
        <v>10986</v>
      </c>
      <c r="H4250" s="4">
        <v>44617</v>
      </c>
      <c r="I4250" s="3" t="s">
        <v>27</v>
      </c>
      <c r="J4250" s="6">
        <v>19250</v>
      </c>
      <c r="K4250" s="3"/>
      <c r="L4250" s="3" t="s">
        <v>16267</v>
      </c>
      <c r="M4250" s="3"/>
    </row>
    <row r="4251" spans="1:13" s="1" customFormat="1" ht="14.9" customHeight="1" x14ac:dyDescent="0.2">
      <c r="A4251" s="3" t="s">
        <v>16</v>
      </c>
      <c r="B4251" s="3" t="s">
        <v>1038</v>
      </c>
      <c r="C4251" s="4">
        <v>32964</v>
      </c>
      <c r="D4251" s="3" t="s">
        <v>1039</v>
      </c>
      <c r="E4251" s="5">
        <v>77910</v>
      </c>
      <c r="F4251" s="3" t="s">
        <v>1040</v>
      </c>
      <c r="G4251" s="3" t="s">
        <v>1041</v>
      </c>
      <c r="H4251" s="4">
        <v>43191</v>
      </c>
      <c r="I4251" s="3" t="s">
        <v>1042</v>
      </c>
      <c r="J4251" s="6">
        <v>159000</v>
      </c>
      <c r="K4251" s="3"/>
      <c r="L4251" s="3"/>
      <c r="M4251" s="3"/>
    </row>
    <row r="4252" spans="1:13" s="1" customFormat="1" ht="14.9" customHeight="1" x14ac:dyDescent="0.2">
      <c r="A4252" s="3" t="s">
        <v>16</v>
      </c>
      <c r="B4252" s="3" t="s">
        <v>6011</v>
      </c>
      <c r="C4252" s="4">
        <v>35665</v>
      </c>
      <c r="D4252" s="3" t="s">
        <v>6008</v>
      </c>
      <c r="E4252" s="5">
        <v>74800</v>
      </c>
      <c r="F4252" s="3" t="s">
        <v>6012</v>
      </c>
      <c r="G4252" s="3" t="s">
        <v>6010</v>
      </c>
      <c r="H4252" s="4">
        <v>35665</v>
      </c>
      <c r="I4252" s="3" t="s">
        <v>218</v>
      </c>
      <c r="J4252" s="6">
        <v>170000</v>
      </c>
      <c r="K4252" s="3" t="s">
        <v>16267</v>
      </c>
      <c r="L4252" s="3"/>
      <c r="M4252" s="3" t="s">
        <v>16267</v>
      </c>
    </row>
    <row r="4253" spans="1:13" s="1" customFormat="1" ht="14.9" customHeight="1" x14ac:dyDescent="0.2">
      <c r="A4253" s="3" t="s">
        <v>16</v>
      </c>
      <c r="B4253" s="3" t="s">
        <v>12314</v>
      </c>
      <c r="C4253" s="4">
        <v>44243</v>
      </c>
      <c r="D4253" s="3" t="s">
        <v>12309</v>
      </c>
      <c r="E4253" s="5">
        <v>0</v>
      </c>
      <c r="F4253" s="3" t="s">
        <v>12315</v>
      </c>
      <c r="G4253" s="3" t="s">
        <v>12311</v>
      </c>
      <c r="H4253" s="4">
        <v>46113</v>
      </c>
      <c r="I4253" s="3" t="s">
        <v>174</v>
      </c>
      <c r="J4253" s="6">
        <v>1950</v>
      </c>
      <c r="K4253" s="3"/>
      <c r="L4253" s="3"/>
      <c r="M4253" s="3"/>
    </row>
    <row r="4254" spans="1:13" s="1" customFormat="1" ht="14.9" customHeight="1" x14ac:dyDescent="0.2">
      <c r="A4254" s="3" t="s">
        <v>16</v>
      </c>
      <c r="B4254" s="3" t="s">
        <v>12316</v>
      </c>
      <c r="C4254" s="4">
        <v>44243</v>
      </c>
      <c r="D4254" s="3" t="s">
        <v>12309</v>
      </c>
      <c r="E4254" s="5">
        <v>7735</v>
      </c>
      <c r="F4254" s="3" t="s">
        <v>12317</v>
      </c>
      <c r="G4254" s="3" t="s">
        <v>12311</v>
      </c>
      <c r="H4254" s="4">
        <v>46113</v>
      </c>
      <c r="I4254" s="3" t="s">
        <v>27</v>
      </c>
      <c r="J4254" s="6">
        <v>17500</v>
      </c>
      <c r="K4254" s="3"/>
      <c r="L4254" s="3"/>
      <c r="M4254" s="3"/>
    </row>
    <row r="4255" spans="1:13" s="1" customFormat="1" ht="14.9" customHeight="1" x14ac:dyDescent="0.2">
      <c r="A4255" s="3" t="s">
        <v>16</v>
      </c>
      <c r="B4255" s="3" t="s">
        <v>12318</v>
      </c>
      <c r="C4255" s="4">
        <v>44243</v>
      </c>
      <c r="D4255" s="3" t="s">
        <v>12309</v>
      </c>
      <c r="E4255" s="5">
        <v>0</v>
      </c>
      <c r="F4255" s="3" t="s">
        <v>12319</v>
      </c>
      <c r="G4255" s="3" t="s">
        <v>12311</v>
      </c>
      <c r="H4255" s="4">
        <v>46113</v>
      </c>
      <c r="I4255" s="3" t="s">
        <v>174</v>
      </c>
      <c r="J4255" s="6">
        <v>970</v>
      </c>
      <c r="K4255" s="3"/>
      <c r="L4255" s="3"/>
      <c r="M4255" s="3"/>
    </row>
    <row r="4256" spans="1:13" s="1" customFormat="1" ht="14.9" customHeight="1" x14ac:dyDescent="0.2">
      <c r="A4256" s="3" t="s">
        <v>16</v>
      </c>
      <c r="B4256" s="3" t="s">
        <v>12320</v>
      </c>
      <c r="C4256" s="4">
        <v>44243</v>
      </c>
      <c r="D4256" s="3" t="s">
        <v>12309</v>
      </c>
      <c r="E4256" s="5">
        <v>11271</v>
      </c>
      <c r="F4256" s="3" t="s">
        <v>12321</v>
      </c>
      <c r="G4256" s="3" t="s">
        <v>12311</v>
      </c>
      <c r="H4256" s="4">
        <v>46113</v>
      </c>
      <c r="I4256" s="3" t="s">
        <v>27</v>
      </c>
      <c r="J4256" s="6">
        <v>25500</v>
      </c>
      <c r="K4256" s="3"/>
      <c r="L4256" s="3"/>
      <c r="M4256" s="3"/>
    </row>
    <row r="4257" spans="1:13" s="1" customFormat="1" ht="14.9" customHeight="1" x14ac:dyDescent="0.2">
      <c r="A4257" s="3" t="s">
        <v>16</v>
      </c>
      <c r="B4257" s="3" t="s">
        <v>12322</v>
      </c>
      <c r="C4257" s="4">
        <v>44243</v>
      </c>
      <c r="D4257" s="3" t="s">
        <v>12309</v>
      </c>
      <c r="E4257" s="5">
        <v>428.74</v>
      </c>
      <c r="F4257" s="3" t="s">
        <v>12323</v>
      </c>
      <c r="G4257" s="3" t="s">
        <v>12311</v>
      </c>
      <c r="H4257" s="4">
        <v>45232</v>
      </c>
      <c r="I4257" s="3" t="s">
        <v>174</v>
      </c>
      <c r="J4257" s="6">
        <v>970</v>
      </c>
      <c r="K4257" s="3"/>
      <c r="L4257" s="3"/>
      <c r="M4257" s="3"/>
    </row>
    <row r="4258" spans="1:13" s="1" customFormat="1" ht="14.9" customHeight="1" x14ac:dyDescent="0.2">
      <c r="A4258" s="3" t="s">
        <v>16</v>
      </c>
      <c r="B4258" s="3" t="s">
        <v>15652</v>
      </c>
      <c r="C4258" s="4">
        <v>39767</v>
      </c>
      <c r="D4258" s="3" t="s">
        <v>15583</v>
      </c>
      <c r="E4258" s="5">
        <v>0</v>
      </c>
      <c r="F4258" s="3" t="s">
        <v>15653</v>
      </c>
      <c r="G4258" s="3" t="s">
        <v>15585</v>
      </c>
      <c r="H4258" s="4">
        <v>39767</v>
      </c>
      <c r="I4258" s="3" t="s">
        <v>15654</v>
      </c>
      <c r="J4258" s="6">
        <v>7800</v>
      </c>
      <c r="K4258" s="3"/>
      <c r="L4258" s="3"/>
      <c r="M4258" s="3"/>
    </row>
    <row r="4259" spans="1:13" s="1" customFormat="1" ht="14.9" customHeight="1" x14ac:dyDescent="0.2">
      <c r="A4259" s="3" t="s">
        <v>16</v>
      </c>
      <c r="B4259" s="3" t="s">
        <v>4719</v>
      </c>
      <c r="C4259" s="4">
        <v>39413</v>
      </c>
      <c r="D4259" s="3" t="s">
        <v>4711</v>
      </c>
      <c r="E4259" s="5">
        <v>20856</v>
      </c>
      <c r="F4259" s="3" t="s">
        <v>4720</v>
      </c>
      <c r="G4259" s="3" t="s">
        <v>4713</v>
      </c>
      <c r="H4259" s="4">
        <v>44593</v>
      </c>
      <c r="I4259" s="3" t="s">
        <v>4577</v>
      </c>
      <c r="J4259" s="6">
        <v>237000</v>
      </c>
      <c r="K4259" s="3" t="s">
        <v>16267</v>
      </c>
      <c r="L4259" s="3"/>
      <c r="M4259" s="3"/>
    </row>
    <row r="4260" spans="1:13" s="1" customFormat="1" ht="14.9" customHeight="1" x14ac:dyDescent="0.2">
      <c r="A4260" s="3" t="s">
        <v>16</v>
      </c>
      <c r="B4260" s="3" t="s">
        <v>11360</v>
      </c>
      <c r="C4260" s="4">
        <v>32964</v>
      </c>
      <c r="D4260" s="3" t="s">
        <v>11357</v>
      </c>
      <c r="E4260" s="5">
        <v>0</v>
      </c>
      <c r="F4260" s="3" t="s">
        <v>11361</v>
      </c>
      <c r="G4260" s="3" t="s">
        <v>11359</v>
      </c>
      <c r="H4260" s="4">
        <v>37165</v>
      </c>
      <c r="I4260" s="3" t="s">
        <v>11362</v>
      </c>
      <c r="J4260" s="6">
        <v>92000</v>
      </c>
      <c r="K4260" s="3" t="s">
        <v>16267</v>
      </c>
      <c r="L4260" s="3"/>
      <c r="M4260" s="3"/>
    </row>
    <row r="4261" spans="1:13" s="1" customFormat="1" ht="14.9" customHeight="1" x14ac:dyDescent="0.2">
      <c r="A4261" s="3" t="s">
        <v>16</v>
      </c>
      <c r="B4261" s="3" t="s">
        <v>4386</v>
      </c>
      <c r="C4261" s="4">
        <v>42095</v>
      </c>
      <c r="D4261" s="3" t="s">
        <v>4387</v>
      </c>
      <c r="E4261" s="5">
        <v>0</v>
      </c>
      <c r="F4261" s="3" t="s">
        <v>4388</v>
      </c>
      <c r="G4261" s="3" t="s">
        <v>4389</v>
      </c>
      <c r="H4261" s="4">
        <v>45791</v>
      </c>
      <c r="I4261" s="3" t="s">
        <v>27</v>
      </c>
      <c r="J4261" s="6">
        <v>28500</v>
      </c>
      <c r="K4261" s="3"/>
      <c r="L4261" s="3"/>
      <c r="M4261" s="3"/>
    </row>
    <row r="4262" spans="1:13" s="1" customFormat="1" ht="14.9" customHeight="1" x14ac:dyDescent="0.2">
      <c r="A4262" s="3" t="s">
        <v>16</v>
      </c>
      <c r="B4262" s="3" t="s">
        <v>2202</v>
      </c>
      <c r="C4262" s="4">
        <v>42095</v>
      </c>
      <c r="D4262" s="3" t="s">
        <v>2203</v>
      </c>
      <c r="E4262" s="5">
        <v>530.4</v>
      </c>
      <c r="F4262" s="3" t="s">
        <v>2204</v>
      </c>
      <c r="G4262" s="3" t="s">
        <v>2205</v>
      </c>
      <c r="H4262" s="4">
        <v>45255</v>
      </c>
      <c r="I4262" s="3" t="s">
        <v>174</v>
      </c>
      <c r="J4262" s="6">
        <v>1200</v>
      </c>
      <c r="K4262" s="3"/>
      <c r="L4262" s="3"/>
      <c r="M4262" s="3"/>
    </row>
    <row r="4263" spans="1:13" s="1" customFormat="1" ht="14.9" customHeight="1" x14ac:dyDescent="0.2">
      <c r="A4263" s="3" t="s">
        <v>16</v>
      </c>
      <c r="B4263" s="3" t="s">
        <v>2206</v>
      </c>
      <c r="C4263" s="4">
        <v>42095</v>
      </c>
      <c r="D4263" s="3" t="s">
        <v>2203</v>
      </c>
      <c r="E4263" s="5">
        <v>530.4</v>
      </c>
      <c r="F4263" s="3" t="s">
        <v>2207</v>
      </c>
      <c r="G4263" s="3" t="s">
        <v>2205</v>
      </c>
      <c r="H4263" s="4">
        <v>45255</v>
      </c>
      <c r="I4263" s="3" t="s">
        <v>174</v>
      </c>
      <c r="J4263" s="6">
        <v>1200</v>
      </c>
      <c r="K4263" s="3"/>
      <c r="L4263" s="3"/>
      <c r="M4263" s="3"/>
    </row>
    <row r="4264" spans="1:13" s="1" customFormat="1" ht="14.9" customHeight="1" x14ac:dyDescent="0.2">
      <c r="A4264" s="3" t="s">
        <v>16</v>
      </c>
      <c r="B4264" s="3" t="s">
        <v>2208</v>
      </c>
      <c r="C4264" s="4">
        <v>42095</v>
      </c>
      <c r="D4264" s="3" t="s">
        <v>2203</v>
      </c>
      <c r="E4264" s="5">
        <v>530.4</v>
      </c>
      <c r="F4264" s="3" t="s">
        <v>2209</v>
      </c>
      <c r="G4264" s="3" t="s">
        <v>2205</v>
      </c>
      <c r="H4264" s="4">
        <v>45139</v>
      </c>
      <c r="I4264" s="3" t="s">
        <v>174</v>
      </c>
      <c r="J4264" s="6">
        <v>1200</v>
      </c>
      <c r="K4264" s="3"/>
      <c r="L4264" s="3"/>
      <c r="M4264" s="3"/>
    </row>
    <row r="4265" spans="1:13" s="1" customFormat="1" ht="14.9" customHeight="1" x14ac:dyDescent="0.2">
      <c r="A4265" s="3" t="s">
        <v>16</v>
      </c>
      <c r="B4265" s="3" t="s">
        <v>2210</v>
      </c>
      <c r="C4265" s="4">
        <v>42095</v>
      </c>
      <c r="D4265" s="3" t="s">
        <v>2203</v>
      </c>
      <c r="E4265" s="5">
        <v>530.4</v>
      </c>
      <c r="F4265" s="3" t="s">
        <v>2211</v>
      </c>
      <c r="G4265" s="3" t="s">
        <v>2205</v>
      </c>
      <c r="H4265" s="4">
        <v>45255</v>
      </c>
      <c r="I4265" s="3" t="s">
        <v>174</v>
      </c>
      <c r="J4265" s="6">
        <v>1200</v>
      </c>
      <c r="K4265" s="3"/>
      <c r="L4265" s="3"/>
      <c r="M4265" s="3"/>
    </row>
    <row r="4266" spans="1:13" s="1" customFormat="1" ht="14.9" customHeight="1" x14ac:dyDescent="0.2">
      <c r="A4266" s="3" t="s">
        <v>16</v>
      </c>
      <c r="B4266" s="3" t="s">
        <v>2212</v>
      </c>
      <c r="C4266" s="4">
        <v>42095</v>
      </c>
      <c r="D4266" s="3" t="s">
        <v>2203</v>
      </c>
      <c r="E4266" s="5">
        <v>15580.5</v>
      </c>
      <c r="F4266" s="3" t="s">
        <v>2213</v>
      </c>
      <c r="G4266" s="3" t="s">
        <v>2205</v>
      </c>
      <c r="H4266" s="4">
        <v>45629</v>
      </c>
      <c r="I4266" s="3" t="s">
        <v>27</v>
      </c>
      <c r="J4266" s="6">
        <v>35250</v>
      </c>
      <c r="K4266" s="3"/>
      <c r="L4266" s="3"/>
      <c r="M4266" s="3"/>
    </row>
    <row r="4267" spans="1:13" s="1" customFormat="1" ht="14.9" customHeight="1" x14ac:dyDescent="0.2">
      <c r="A4267" s="3" t="s">
        <v>16</v>
      </c>
      <c r="B4267" s="3" t="s">
        <v>2214</v>
      </c>
      <c r="C4267" s="4">
        <v>42095</v>
      </c>
      <c r="D4267" s="3" t="s">
        <v>2203</v>
      </c>
      <c r="E4267" s="5">
        <v>1060.8</v>
      </c>
      <c r="F4267" s="3" t="s">
        <v>2215</v>
      </c>
      <c r="G4267" s="3" t="s">
        <v>2205</v>
      </c>
      <c r="H4267" s="4">
        <v>45139</v>
      </c>
      <c r="I4267" s="3" t="s">
        <v>174</v>
      </c>
      <c r="J4267" s="6">
        <v>2400</v>
      </c>
      <c r="K4267" s="3"/>
      <c r="L4267" s="3"/>
      <c r="M4267" s="3"/>
    </row>
    <row r="4268" spans="1:13" s="1" customFormat="1" ht="14.9" customHeight="1" x14ac:dyDescent="0.2">
      <c r="A4268" s="3" t="s">
        <v>16</v>
      </c>
      <c r="B4268" s="3" t="s">
        <v>2216</v>
      </c>
      <c r="C4268" s="4">
        <v>42095</v>
      </c>
      <c r="D4268" s="3" t="s">
        <v>2203</v>
      </c>
      <c r="E4268" s="5">
        <v>10055.5</v>
      </c>
      <c r="F4268" s="3" t="s">
        <v>2217</v>
      </c>
      <c r="G4268" s="3" t="s">
        <v>2205</v>
      </c>
      <c r="H4268" s="4">
        <v>45629</v>
      </c>
      <c r="I4268" s="3" t="s">
        <v>27</v>
      </c>
      <c r="J4268" s="6">
        <v>22750</v>
      </c>
      <c r="K4268" s="3"/>
      <c r="L4268" s="3"/>
      <c r="M4268" s="3"/>
    </row>
    <row r="4269" spans="1:13" s="1" customFormat="1" ht="14.9" customHeight="1" x14ac:dyDescent="0.2">
      <c r="A4269" s="3" t="s">
        <v>16</v>
      </c>
      <c r="B4269" s="3" t="s">
        <v>2218</v>
      </c>
      <c r="C4269" s="4">
        <v>42095</v>
      </c>
      <c r="D4269" s="3" t="s">
        <v>2203</v>
      </c>
      <c r="E4269" s="5">
        <v>1060.8</v>
      </c>
      <c r="F4269" s="3" t="s">
        <v>2219</v>
      </c>
      <c r="G4269" s="3" t="s">
        <v>2205</v>
      </c>
      <c r="H4269" s="4">
        <v>45713</v>
      </c>
      <c r="I4269" s="3" t="s">
        <v>174</v>
      </c>
      <c r="J4269" s="6">
        <v>2400</v>
      </c>
      <c r="K4269" s="3"/>
      <c r="L4269" s="3"/>
      <c r="M4269" s="3"/>
    </row>
    <row r="4270" spans="1:13" s="1" customFormat="1" ht="14.9" customHeight="1" x14ac:dyDescent="0.2">
      <c r="A4270" s="3" t="s">
        <v>16</v>
      </c>
      <c r="B4270" s="3" t="s">
        <v>2220</v>
      </c>
      <c r="C4270" s="4">
        <v>42095</v>
      </c>
      <c r="D4270" s="3" t="s">
        <v>2203</v>
      </c>
      <c r="E4270" s="5">
        <v>1060.8</v>
      </c>
      <c r="F4270" s="3" t="s">
        <v>2221</v>
      </c>
      <c r="G4270" s="3" t="s">
        <v>2205</v>
      </c>
      <c r="H4270" s="4">
        <v>45139</v>
      </c>
      <c r="I4270" s="3" t="s">
        <v>174</v>
      </c>
      <c r="J4270" s="6">
        <v>2400</v>
      </c>
      <c r="K4270" s="3"/>
      <c r="L4270" s="3"/>
      <c r="M4270" s="3"/>
    </row>
    <row r="4271" spans="1:13" s="1" customFormat="1" ht="14.9" customHeight="1" x14ac:dyDescent="0.2">
      <c r="A4271" s="3" t="s">
        <v>16</v>
      </c>
      <c r="B4271" s="3" t="s">
        <v>13363</v>
      </c>
      <c r="C4271" s="4">
        <v>34719</v>
      </c>
      <c r="D4271" s="3" t="s">
        <v>13364</v>
      </c>
      <c r="E4271" s="5">
        <v>0</v>
      </c>
      <c r="F4271" s="3" t="s">
        <v>13365</v>
      </c>
      <c r="G4271" s="3" t="s">
        <v>13366</v>
      </c>
      <c r="H4271" s="4">
        <v>45350</v>
      </c>
      <c r="I4271" s="3" t="s">
        <v>27</v>
      </c>
      <c r="J4271" s="6">
        <v>33250</v>
      </c>
      <c r="K4271" s="3"/>
      <c r="L4271" s="3"/>
      <c r="M4271" s="3"/>
    </row>
    <row r="4272" spans="1:13" s="1" customFormat="1" ht="14.9" customHeight="1" x14ac:dyDescent="0.2">
      <c r="A4272" s="3" t="s">
        <v>16</v>
      </c>
      <c r="B4272" s="3" t="s">
        <v>2222</v>
      </c>
      <c r="C4272" s="4">
        <v>42095</v>
      </c>
      <c r="D4272" s="3" t="s">
        <v>2203</v>
      </c>
      <c r="E4272" s="5">
        <v>15138.5</v>
      </c>
      <c r="F4272" s="3" t="s">
        <v>2223</v>
      </c>
      <c r="G4272" s="3" t="s">
        <v>2205</v>
      </c>
      <c r="H4272" s="4">
        <v>45629</v>
      </c>
      <c r="I4272" s="3" t="s">
        <v>27</v>
      </c>
      <c r="J4272" s="6">
        <v>34250</v>
      </c>
      <c r="K4272" s="3"/>
      <c r="L4272" s="3"/>
      <c r="M4272" s="3"/>
    </row>
    <row r="4273" spans="1:13" s="1" customFormat="1" ht="14.9" customHeight="1" x14ac:dyDescent="0.2">
      <c r="A4273" s="3" t="s">
        <v>16</v>
      </c>
      <c r="B4273" s="3" t="s">
        <v>15655</v>
      </c>
      <c r="C4273" s="4">
        <v>39413</v>
      </c>
      <c r="D4273" s="3" t="s">
        <v>15583</v>
      </c>
      <c r="E4273" s="5">
        <v>17645.89</v>
      </c>
      <c r="F4273" s="3" t="s">
        <v>15656</v>
      </c>
      <c r="G4273" s="3" t="s">
        <v>15585</v>
      </c>
      <c r="H4273" s="4">
        <v>39413</v>
      </c>
      <c r="I4273" s="3" t="s">
        <v>1375</v>
      </c>
      <c r="J4273" s="6">
        <v>69000</v>
      </c>
      <c r="K4273" s="3"/>
      <c r="L4273" s="3"/>
      <c r="M4273" s="3"/>
    </row>
    <row r="4274" spans="1:13" s="1" customFormat="1" ht="14.9" customHeight="1" x14ac:dyDescent="0.2">
      <c r="A4274" s="3" t="s">
        <v>16</v>
      </c>
      <c r="B4274" s="3" t="s">
        <v>13915</v>
      </c>
      <c r="C4274" s="4">
        <v>45017</v>
      </c>
      <c r="D4274" s="3" t="s">
        <v>13913</v>
      </c>
      <c r="E4274" s="5">
        <v>47.74</v>
      </c>
      <c r="F4274" s="3" t="s">
        <v>13916</v>
      </c>
      <c r="G4274" s="3" t="s">
        <v>3560</v>
      </c>
      <c r="H4274" s="4">
        <v>45017</v>
      </c>
      <c r="I4274" s="3" t="s">
        <v>13917</v>
      </c>
      <c r="J4274" s="6">
        <v>108</v>
      </c>
      <c r="K4274" s="3"/>
      <c r="L4274" s="3"/>
      <c r="M4274" s="3"/>
    </row>
    <row r="4275" spans="1:13" s="1" customFormat="1" ht="14.9" customHeight="1" x14ac:dyDescent="0.2">
      <c r="A4275" s="3" t="s">
        <v>16</v>
      </c>
      <c r="B4275" s="3" t="s">
        <v>1219</v>
      </c>
      <c r="C4275" s="4">
        <v>40634</v>
      </c>
      <c r="D4275" s="3" t="s">
        <v>1220</v>
      </c>
      <c r="E4275" s="5">
        <v>11713</v>
      </c>
      <c r="F4275" s="3" t="s">
        <v>1221</v>
      </c>
      <c r="G4275" s="3" t="s">
        <v>57</v>
      </c>
      <c r="H4275" s="4">
        <v>40634</v>
      </c>
      <c r="I4275" s="3" t="s">
        <v>27</v>
      </c>
      <c r="J4275" s="6">
        <v>26500</v>
      </c>
      <c r="K4275" s="3"/>
      <c r="L4275" s="3"/>
      <c r="M4275" s="3"/>
    </row>
    <row r="4276" spans="1:13" s="1" customFormat="1" ht="14.9" customHeight="1" x14ac:dyDescent="0.2">
      <c r="A4276" s="3" t="s">
        <v>16</v>
      </c>
      <c r="B4276" s="3" t="s">
        <v>6404</v>
      </c>
      <c r="C4276" s="4">
        <v>40634</v>
      </c>
      <c r="D4276" s="3" t="s">
        <v>6405</v>
      </c>
      <c r="E4276" s="5">
        <v>14210</v>
      </c>
      <c r="F4276" s="3" t="s">
        <v>6406</v>
      </c>
      <c r="G4276" s="3" t="s">
        <v>57</v>
      </c>
      <c r="H4276" s="4">
        <v>44974</v>
      </c>
      <c r="I4276" s="3" t="s">
        <v>68</v>
      </c>
      <c r="J4276" s="6">
        <v>36250</v>
      </c>
      <c r="K4276" s="3" t="s">
        <v>16267</v>
      </c>
      <c r="L4276" s="3"/>
      <c r="M4276" s="3"/>
    </row>
    <row r="4277" spans="1:13" s="1" customFormat="1" ht="14.9" customHeight="1" x14ac:dyDescent="0.2">
      <c r="A4277" s="3" t="s">
        <v>16</v>
      </c>
      <c r="B4277" s="3" t="s">
        <v>8099</v>
      </c>
      <c r="C4277" s="4">
        <v>32964</v>
      </c>
      <c r="D4277" s="3"/>
      <c r="E4277" s="5">
        <v>0</v>
      </c>
      <c r="F4277" s="3" t="s">
        <v>8100</v>
      </c>
      <c r="G4277" s="3" t="s">
        <v>57</v>
      </c>
      <c r="H4277" s="4">
        <v>46143</v>
      </c>
      <c r="I4277" s="3" t="s">
        <v>27</v>
      </c>
      <c r="J4277" s="6">
        <v>9400</v>
      </c>
      <c r="K4277" s="3"/>
      <c r="L4277" s="3"/>
      <c r="M4277" s="3"/>
    </row>
    <row r="4278" spans="1:13" s="1" customFormat="1" ht="14.9" customHeight="1" x14ac:dyDescent="0.2">
      <c r="A4278" s="3" t="s">
        <v>16</v>
      </c>
      <c r="B4278" s="3" t="s">
        <v>5463</v>
      </c>
      <c r="C4278" s="4">
        <v>32964</v>
      </c>
      <c r="D4278" s="3"/>
      <c r="E4278" s="5">
        <v>10243.219999999999</v>
      </c>
      <c r="F4278" s="3" t="s">
        <v>5464</v>
      </c>
      <c r="G4278" s="3" t="s">
        <v>57</v>
      </c>
      <c r="H4278" s="4">
        <v>43801</v>
      </c>
      <c r="I4278" s="3" t="s">
        <v>218</v>
      </c>
      <c r="J4278" s="6">
        <v>83750</v>
      </c>
      <c r="K4278" s="3" t="s">
        <v>16267</v>
      </c>
      <c r="L4278" s="3" t="s">
        <v>16267</v>
      </c>
      <c r="M4278" s="3" t="s">
        <v>16267</v>
      </c>
    </row>
    <row r="4279" spans="1:13" s="1" customFormat="1" ht="14.9" customHeight="1" x14ac:dyDescent="0.2">
      <c r="A4279" s="3" t="s">
        <v>16</v>
      </c>
      <c r="B4279" s="3" t="s">
        <v>4186</v>
      </c>
      <c r="C4279" s="4">
        <v>32964</v>
      </c>
      <c r="D4279" s="3" t="s">
        <v>4187</v>
      </c>
      <c r="E4279" s="5">
        <v>3763.2</v>
      </c>
      <c r="F4279" s="3" t="s">
        <v>4188</v>
      </c>
      <c r="G4279" s="3" t="s">
        <v>4185</v>
      </c>
      <c r="H4279" s="4">
        <v>35849</v>
      </c>
      <c r="I4279" s="3" t="s">
        <v>98</v>
      </c>
      <c r="J4279" s="6">
        <v>9600</v>
      </c>
      <c r="K4279" s="3" t="s">
        <v>16267</v>
      </c>
      <c r="L4279" s="3"/>
      <c r="M4279" s="3"/>
    </row>
    <row r="4280" spans="1:13" s="1" customFormat="1" ht="14.9" customHeight="1" x14ac:dyDescent="0.2">
      <c r="A4280" s="3" t="s">
        <v>16</v>
      </c>
      <c r="B4280" s="3" t="s">
        <v>13818</v>
      </c>
      <c r="C4280" s="4">
        <v>32964</v>
      </c>
      <c r="D4280" s="3" t="s">
        <v>13819</v>
      </c>
      <c r="E4280" s="5">
        <v>27685</v>
      </c>
      <c r="F4280" s="3" t="s">
        <v>13820</v>
      </c>
      <c r="G4280" s="3" t="s">
        <v>13821</v>
      </c>
      <c r="H4280" s="4">
        <v>32964</v>
      </c>
      <c r="I4280" s="3" t="s">
        <v>27</v>
      </c>
      <c r="J4280" s="6">
        <v>56500</v>
      </c>
      <c r="K4280" s="3"/>
      <c r="L4280" s="3"/>
      <c r="M4280" s="3"/>
    </row>
    <row r="4281" spans="1:13" s="1" customFormat="1" ht="14.9" customHeight="1" x14ac:dyDescent="0.2">
      <c r="A4281" s="3" t="s">
        <v>16</v>
      </c>
      <c r="B4281" s="3" t="s">
        <v>4074</v>
      </c>
      <c r="C4281" s="4">
        <v>32964</v>
      </c>
      <c r="D4281" s="3" t="s">
        <v>4066</v>
      </c>
      <c r="E4281" s="5">
        <v>67413.5</v>
      </c>
      <c r="F4281" s="3" t="s">
        <v>4075</v>
      </c>
      <c r="G4281" s="3" t="s">
        <v>4071</v>
      </c>
      <c r="H4281" s="4">
        <v>35849</v>
      </c>
      <c r="I4281" s="3" t="s">
        <v>218</v>
      </c>
      <c r="J4281" s="6">
        <v>180250</v>
      </c>
      <c r="K4281" s="3" t="s">
        <v>16267</v>
      </c>
      <c r="L4281" s="3"/>
      <c r="M4281" s="3" t="s">
        <v>16267</v>
      </c>
    </row>
    <row r="4282" spans="1:13" s="1" customFormat="1" ht="14.9" customHeight="1" x14ac:dyDescent="0.2">
      <c r="A4282" s="3" t="s">
        <v>16</v>
      </c>
      <c r="B4282" s="3" t="s">
        <v>7352</v>
      </c>
      <c r="C4282" s="4">
        <v>32964</v>
      </c>
      <c r="D4282" s="3"/>
      <c r="E4282" s="5">
        <v>0</v>
      </c>
      <c r="F4282" s="3" t="s">
        <v>7353</v>
      </c>
      <c r="G4282" s="3" t="s">
        <v>57</v>
      </c>
      <c r="H4282" s="4">
        <v>41730</v>
      </c>
      <c r="I4282" s="3" t="s">
        <v>98</v>
      </c>
      <c r="J4282" s="6">
        <v>2600</v>
      </c>
      <c r="K4282" s="3" t="s">
        <v>16267</v>
      </c>
      <c r="L4282" s="3"/>
      <c r="M4282" s="3"/>
    </row>
    <row r="4283" spans="1:13" s="1" customFormat="1" ht="14.9" customHeight="1" x14ac:dyDescent="0.2">
      <c r="A4283" s="3" t="s">
        <v>16</v>
      </c>
      <c r="B4283" s="3" t="s">
        <v>15958</v>
      </c>
      <c r="C4283" s="4">
        <v>43988</v>
      </c>
      <c r="D4283" s="3" t="s">
        <v>15959</v>
      </c>
      <c r="E4283" s="5">
        <v>0</v>
      </c>
      <c r="F4283" s="3" t="s">
        <v>15960</v>
      </c>
      <c r="G4283" s="3" t="s">
        <v>15961</v>
      </c>
      <c r="H4283" s="4">
        <v>43988</v>
      </c>
      <c r="I4283" s="3" t="s">
        <v>27</v>
      </c>
      <c r="J4283" s="6">
        <v>1500</v>
      </c>
      <c r="K4283" s="3"/>
      <c r="L4283" s="3"/>
      <c r="M4283" s="3"/>
    </row>
    <row r="4284" spans="1:13" s="1" customFormat="1" ht="14.9" customHeight="1" x14ac:dyDescent="0.2">
      <c r="A4284" s="3" t="s">
        <v>16</v>
      </c>
      <c r="B4284" s="3" t="s">
        <v>7368</v>
      </c>
      <c r="C4284" s="4">
        <v>35915</v>
      </c>
      <c r="D4284" s="3" t="s">
        <v>7369</v>
      </c>
      <c r="E4284" s="5">
        <v>243775</v>
      </c>
      <c r="F4284" s="3" t="s">
        <v>7370</v>
      </c>
      <c r="G4284" s="3" t="s">
        <v>7371</v>
      </c>
      <c r="H4284" s="4">
        <v>35915</v>
      </c>
      <c r="I4284" s="3" t="s">
        <v>93</v>
      </c>
      <c r="J4284" s="6">
        <v>497500</v>
      </c>
      <c r="K4284" s="3"/>
      <c r="L4284" s="3"/>
      <c r="M4284" s="3"/>
    </row>
    <row r="4285" spans="1:13" s="1" customFormat="1" ht="14.9" customHeight="1" x14ac:dyDescent="0.2">
      <c r="A4285" s="3" t="s">
        <v>16</v>
      </c>
      <c r="B4285" s="3" t="s">
        <v>7372</v>
      </c>
      <c r="C4285" s="4">
        <v>43793</v>
      </c>
      <c r="D4285" s="3" t="s">
        <v>7369</v>
      </c>
      <c r="E4285" s="5">
        <v>9613.5</v>
      </c>
      <c r="F4285" s="3" t="s">
        <v>7373</v>
      </c>
      <c r="G4285" s="3" t="s">
        <v>7371</v>
      </c>
      <c r="H4285" s="4">
        <v>43793</v>
      </c>
      <c r="I4285" s="3" t="s">
        <v>27</v>
      </c>
      <c r="J4285" s="6">
        <v>21750</v>
      </c>
      <c r="K4285" s="3"/>
      <c r="L4285" s="3"/>
      <c r="M4285" s="3"/>
    </row>
    <row r="4286" spans="1:13" s="1" customFormat="1" ht="14.9" customHeight="1" x14ac:dyDescent="0.2">
      <c r="A4286" s="3" t="s">
        <v>16</v>
      </c>
      <c r="B4286" s="3" t="s">
        <v>7374</v>
      </c>
      <c r="C4286" s="4">
        <v>43793</v>
      </c>
      <c r="D4286" s="3" t="s">
        <v>7369</v>
      </c>
      <c r="E4286" s="5">
        <v>19448</v>
      </c>
      <c r="F4286" s="3" t="s">
        <v>7375</v>
      </c>
      <c r="G4286" s="3" t="s">
        <v>7371</v>
      </c>
      <c r="H4286" s="4">
        <v>43793</v>
      </c>
      <c r="I4286" s="3" t="s">
        <v>27</v>
      </c>
      <c r="J4286" s="6">
        <v>44000</v>
      </c>
      <c r="K4286" s="3"/>
      <c r="L4286" s="3"/>
      <c r="M4286" s="3"/>
    </row>
    <row r="4287" spans="1:13" s="1" customFormat="1" ht="14.9" customHeight="1" x14ac:dyDescent="0.2">
      <c r="A4287" s="3" t="s">
        <v>16</v>
      </c>
      <c r="B4287" s="3" t="s">
        <v>7388</v>
      </c>
      <c r="C4287" s="4">
        <v>43793</v>
      </c>
      <c r="D4287" s="3" t="s">
        <v>7381</v>
      </c>
      <c r="E4287" s="5">
        <v>70070</v>
      </c>
      <c r="F4287" s="3" t="s">
        <v>7389</v>
      </c>
      <c r="G4287" s="3" t="s">
        <v>7371</v>
      </c>
      <c r="H4287" s="4">
        <v>45048</v>
      </c>
      <c r="I4287" s="3" t="s">
        <v>27</v>
      </c>
      <c r="J4287" s="6">
        <v>143000</v>
      </c>
      <c r="K4287" s="3"/>
      <c r="L4287" s="3"/>
      <c r="M4287" s="3"/>
    </row>
    <row r="4288" spans="1:13" s="1" customFormat="1" ht="14.9" customHeight="1" x14ac:dyDescent="0.2">
      <c r="A4288" s="3" t="s">
        <v>16</v>
      </c>
      <c r="B4288" s="3" t="s">
        <v>15837</v>
      </c>
      <c r="C4288" s="4">
        <v>42156</v>
      </c>
      <c r="D4288" s="3" t="s">
        <v>15802</v>
      </c>
      <c r="E4288" s="5">
        <v>27257.88</v>
      </c>
      <c r="F4288" s="3" t="s">
        <v>15838</v>
      </c>
      <c r="G4288" s="3" t="s">
        <v>15688</v>
      </c>
      <c r="H4288" s="4">
        <v>45684</v>
      </c>
      <c r="I4288" s="3" t="s">
        <v>103</v>
      </c>
      <c r="J4288" s="6">
        <v>62000</v>
      </c>
      <c r="K4288" s="3"/>
      <c r="L4288" s="3"/>
      <c r="M4288" s="3"/>
    </row>
    <row r="4289" spans="1:13" s="1" customFormat="1" ht="14.9" customHeight="1" x14ac:dyDescent="0.2">
      <c r="A4289" s="3" t="s">
        <v>16</v>
      </c>
      <c r="B4289" s="3" t="s">
        <v>7206</v>
      </c>
      <c r="C4289" s="4">
        <v>42156</v>
      </c>
      <c r="D4289" s="3" t="s">
        <v>7207</v>
      </c>
      <c r="E4289" s="5">
        <v>2600</v>
      </c>
      <c r="F4289" s="3" t="s">
        <v>7208</v>
      </c>
      <c r="G4289" s="3" t="s">
        <v>7209</v>
      </c>
      <c r="H4289" s="4">
        <v>42559</v>
      </c>
      <c r="I4289" s="3" t="s">
        <v>345</v>
      </c>
      <c r="J4289" s="6">
        <v>14750</v>
      </c>
      <c r="K4289" s="3"/>
      <c r="L4289" s="3" t="s">
        <v>16267</v>
      </c>
      <c r="M4289" s="3"/>
    </row>
    <row r="4290" spans="1:13" s="1" customFormat="1" ht="14.9" customHeight="1" x14ac:dyDescent="0.2">
      <c r="A4290" s="3" t="s">
        <v>16</v>
      </c>
      <c r="B4290" s="3" t="s">
        <v>10775</v>
      </c>
      <c r="C4290" s="4">
        <v>32964</v>
      </c>
      <c r="D4290" s="3" t="s">
        <v>10776</v>
      </c>
      <c r="E4290" s="5">
        <v>0</v>
      </c>
      <c r="F4290" s="3" t="s">
        <v>10777</v>
      </c>
      <c r="G4290" s="3" t="s">
        <v>10778</v>
      </c>
      <c r="H4290" s="4">
        <v>45750</v>
      </c>
      <c r="I4290" s="3" t="s">
        <v>98</v>
      </c>
      <c r="J4290" s="6">
        <v>6100</v>
      </c>
      <c r="K4290" s="3" t="s">
        <v>16267</v>
      </c>
      <c r="L4290" s="3"/>
      <c r="M4290" s="3"/>
    </row>
    <row r="4291" spans="1:13" s="1" customFormat="1" ht="14.9" customHeight="1" x14ac:dyDescent="0.2">
      <c r="A4291" s="3" t="s">
        <v>16</v>
      </c>
      <c r="B4291" s="3" t="s">
        <v>2432</v>
      </c>
      <c r="C4291" s="4">
        <v>41597</v>
      </c>
      <c r="D4291" s="3" t="s">
        <v>2433</v>
      </c>
      <c r="E4291" s="5">
        <v>800</v>
      </c>
      <c r="F4291" s="3" t="s">
        <v>2434</v>
      </c>
      <c r="G4291" s="3" t="s">
        <v>57</v>
      </c>
      <c r="H4291" s="4">
        <v>41597</v>
      </c>
      <c r="I4291" s="3" t="s">
        <v>147</v>
      </c>
      <c r="J4291" s="6">
        <v>19250</v>
      </c>
      <c r="K4291" s="3" t="s">
        <v>16267</v>
      </c>
      <c r="L4291" s="3" t="s">
        <v>16267</v>
      </c>
      <c r="M4291" s="3"/>
    </row>
    <row r="4292" spans="1:13" s="1" customFormat="1" ht="14.9" customHeight="1" x14ac:dyDescent="0.2">
      <c r="A4292" s="3" t="s">
        <v>16</v>
      </c>
      <c r="B4292" s="3" t="s">
        <v>2435</v>
      </c>
      <c r="C4292" s="4">
        <v>41597</v>
      </c>
      <c r="D4292" s="3" t="s">
        <v>2433</v>
      </c>
      <c r="E4292" s="5">
        <v>4093.4</v>
      </c>
      <c r="F4292" s="3" t="s">
        <v>2436</v>
      </c>
      <c r="G4292" s="3" t="s">
        <v>57</v>
      </c>
      <c r="H4292" s="4">
        <v>44148</v>
      </c>
      <c r="I4292" s="3" t="s">
        <v>147</v>
      </c>
      <c r="J4292" s="6">
        <v>18750</v>
      </c>
      <c r="K4292" s="3" t="s">
        <v>16267</v>
      </c>
      <c r="L4292" s="3" t="s">
        <v>16267</v>
      </c>
      <c r="M4292" s="3"/>
    </row>
    <row r="4293" spans="1:13" s="1" customFormat="1" ht="14.9" customHeight="1" x14ac:dyDescent="0.2">
      <c r="A4293" s="3" t="s">
        <v>16</v>
      </c>
      <c r="B4293" s="3" t="s">
        <v>213</v>
      </c>
      <c r="C4293" s="4">
        <v>32964</v>
      </c>
      <c r="D4293" s="3"/>
      <c r="E4293" s="5">
        <v>2933.4</v>
      </c>
      <c r="F4293" s="3" t="s">
        <v>214</v>
      </c>
      <c r="G4293" s="3" t="s">
        <v>57</v>
      </c>
      <c r="H4293" s="4">
        <v>46143</v>
      </c>
      <c r="I4293" s="3" t="s">
        <v>98</v>
      </c>
      <c r="J4293" s="6">
        <v>10500</v>
      </c>
      <c r="K4293" s="3"/>
      <c r="L4293" s="3"/>
      <c r="M4293" s="3"/>
    </row>
    <row r="4294" spans="1:13" s="1" customFormat="1" ht="14.9" customHeight="1" x14ac:dyDescent="0.2">
      <c r="A4294" s="3" t="s">
        <v>16</v>
      </c>
      <c r="B4294" s="3" t="s">
        <v>14196</v>
      </c>
      <c r="C4294" s="4">
        <v>41004</v>
      </c>
      <c r="D4294" s="3" t="s">
        <v>14197</v>
      </c>
      <c r="E4294" s="5">
        <v>27127.21</v>
      </c>
      <c r="F4294" s="3" t="s">
        <v>14198</v>
      </c>
      <c r="G4294" s="3" t="s">
        <v>14199</v>
      </c>
      <c r="H4294" s="4">
        <v>46144</v>
      </c>
      <c r="I4294" s="3" t="s">
        <v>27</v>
      </c>
      <c r="J4294" s="6">
        <v>60500</v>
      </c>
      <c r="K4294" s="3"/>
      <c r="L4294" s="3"/>
      <c r="M4294" s="3"/>
    </row>
    <row r="4295" spans="1:13" s="1" customFormat="1" ht="14.9" customHeight="1" x14ac:dyDescent="0.2">
      <c r="A4295" s="3" t="s">
        <v>16</v>
      </c>
      <c r="B4295" s="3" t="s">
        <v>783</v>
      </c>
      <c r="C4295" s="4">
        <v>41490</v>
      </c>
      <c r="D4295" s="3" t="s">
        <v>784</v>
      </c>
      <c r="E4295" s="5">
        <v>5354.9</v>
      </c>
      <c r="F4295" s="3" t="s">
        <v>785</v>
      </c>
      <c r="G4295" s="3" t="s">
        <v>57</v>
      </c>
      <c r="H4295" s="4">
        <v>41495</v>
      </c>
      <c r="I4295" s="3" t="s">
        <v>27</v>
      </c>
      <c r="J4295" s="6">
        <v>20500</v>
      </c>
      <c r="K4295" s="3"/>
      <c r="L4295" s="3" t="s">
        <v>16267</v>
      </c>
      <c r="M4295" s="3"/>
    </row>
    <row r="4296" spans="1:13" s="1" customFormat="1" ht="14.9" customHeight="1" x14ac:dyDescent="0.2">
      <c r="A4296" s="3" t="s">
        <v>16</v>
      </c>
      <c r="B4296" s="3" t="s">
        <v>12355</v>
      </c>
      <c r="C4296" s="4">
        <v>41925</v>
      </c>
      <c r="D4296" s="3" t="s">
        <v>12356</v>
      </c>
      <c r="E4296" s="5">
        <v>8729.5</v>
      </c>
      <c r="F4296" s="3" t="s">
        <v>12357</v>
      </c>
      <c r="G4296" s="3" t="s">
        <v>57</v>
      </c>
      <c r="H4296" s="4">
        <v>44698</v>
      </c>
      <c r="I4296" s="3" t="s">
        <v>345</v>
      </c>
      <c r="J4296" s="6">
        <v>19750</v>
      </c>
      <c r="K4296" s="3"/>
      <c r="L4296" s="3"/>
      <c r="M4296" s="3"/>
    </row>
    <row r="4297" spans="1:13" s="1" customFormat="1" ht="14.9" customHeight="1" x14ac:dyDescent="0.2">
      <c r="A4297" s="3" t="s">
        <v>16</v>
      </c>
      <c r="B4297" s="3" t="s">
        <v>266</v>
      </c>
      <c r="C4297" s="4">
        <v>42239</v>
      </c>
      <c r="D4297" s="3" t="s">
        <v>267</v>
      </c>
      <c r="E4297" s="5">
        <v>8204.56</v>
      </c>
      <c r="F4297" s="3" t="s">
        <v>268</v>
      </c>
      <c r="G4297" s="3" t="s">
        <v>269</v>
      </c>
      <c r="H4297" s="4">
        <v>43820</v>
      </c>
      <c r="I4297" s="3" t="s">
        <v>27</v>
      </c>
      <c r="J4297" s="6">
        <v>21250</v>
      </c>
      <c r="K4297" s="3"/>
      <c r="L4297" s="3" t="s">
        <v>16267</v>
      </c>
      <c r="M4297" s="3"/>
    </row>
    <row r="4298" spans="1:13" s="1" customFormat="1" ht="14.9" customHeight="1" x14ac:dyDescent="0.2">
      <c r="A4298" s="3" t="s">
        <v>16</v>
      </c>
      <c r="B4298" s="3" t="s">
        <v>14200</v>
      </c>
      <c r="C4298" s="4">
        <v>42239</v>
      </c>
      <c r="D4298" s="3" t="s">
        <v>14197</v>
      </c>
      <c r="E4298" s="5">
        <v>11602.5</v>
      </c>
      <c r="F4298" s="3" t="s">
        <v>14201</v>
      </c>
      <c r="G4298" s="3" t="s">
        <v>14199</v>
      </c>
      <c r="H4298" s="4">
        <v>45564</v>
      </c>
      <c r="I4298" s="3" t="s">
        <v>27</v>
      </c>
      <c r="J4298" s="6">
        <v>26250</v>
      </c>
      <c r="K4298" s="3"/>
      <c r="L4298" s="3"/>
      <c r="M4298" s="3"/>
    </row>
    <row r="4299" spans="1:13" s="1" customFormat="1" ht="14.9" customHeight="1" x14ac:dyDescent="0.2">
      <c r="A4299" s="3" t="s">
        <v>16</v>
      </c>
      <c r="B4299" s="3" t="s">
        <v>8493</v>
      </c>
      <c r="C4299" s="4">
        <v>32964</v>
      </c>
      <c r="D4299" s="3"/>
      <c r="E4299" s="5">
        <v>0</v>
      </c>
      <c r="F4299" s="3" t="s">
        <v>8494</v>
      </c>
      <c r="G4299" s="3" t="s">
        <v>8495</v>
      </c>
      <c r="H4299" s="4">
        <v>45488</v>
      </c>
      <c r="I4299" s="3" t="s">
        <v>8496</v>
      </c>
      <c r="J4299" s="6">
        <v>5500</v>
      </c>
      <c r="K4299" s="3"/>
      <c r="L4299" s="3"/>
      <c r="M4299" s="3"/>
    </row>
    <row r="4300" spans="1:13" s="1" customFormat="1" ht="14.9" customHeight="1" x14ac:dyDescent="0.2">
      <c r="A4300" s="3" t="s">
        <v>16</v>
      </c>
      <c r="B4300" s="3" t="s">
        <v>15971</v>
      </c>
      <c r="C4300" s="4">
        <v>32964</v>
      </c>
      <c r="D4300" s="3" t="s">
        <v>15972</v>
      </c>
      <c r="E4300" s="5">
        <v>0</v>
      </c>
      <c r="F4300" s="3" t="s">
        <v>15973</v>
      </c>
      <c r="G4300" s="3" t="s">
        <v>57</v>
      </c>
      <c r="H4300" s="4">
        <v>44287</v>
      </c>
      <c r="I4300" s="3" t="s">
        <v>98</v>
      </c>
      <c r="J4300" s="6">
        <v>10250</v>
      </c>
      <c r="K4300" s="3" t="s">
        <v>16267</v>
      </c>
      <c r="L4300" s="3"/>
      <c r="M4300" s="3"/>
    </row>
    <row r="4301" spans="1:13" s="1" customFormat="1" ht="14.9" customHeight="1" x14ac:dyDescent="0.2">
      <c r="A4301" s="3" t="s">
        <v>16</v>
      </c>
      <c r="B4301" s="3" t="s">
        <v>15709</v>
      </c>
      <c r="C4301" s="4">
        <v>40429</v>
      </c>
      <c r="D4301" s="3" t="s">
        <v>15694</v>
      </c>
      <c r="E4301" s="5">
        <v>55.25</v>
      </c>
      <c r="F4301" s="3" t="s">
        <v>15710</v>
      </c>
      <c r="G4301" s="3" t="s">
        <v>15585</v>
      </c>
      <c r="H4301" s="4">
        <v>40429</v>
      </c>
      <c r="I4301" s="3" t="s">
        <v>15696</v>
      </c>
      <c r="J4301" s="6">
        <v>125</v>
      </c>
      <c r="K4301" s="3"/>
      <c r="L4301" s="3"/>
      <c r="M4301" s="3"/>
    </row>
    <row r="4302" spans="1:13" s="1" customFormat="1" ht="14.9" customHeight="1" x14ac:dyDescent="0.2">
      <c r="A4302" s="3" t="s">
        <v>16</v>
      </c>
      <c r="B4302" s="3" t="s">
        <v>4721</v>
      </c>
      <c r="C4302" s="4">
        <v>41153</v>
      </c>
      <c r="D4302" s="3" t="s">
        <v>4711</v>
      </c>
      <c r="E4302" s="5">
        <v>13552</v>
      </c>
      <c r="F4302" s="3" t="s">
        <v>4722</v>
      </c>
      <c r="G4302" s="3" t="s">
        <v>4713</v>
      </c>
      <c r="H4302" s="4">
        <v>41944</v>
      </c>
      <c r="I4302" s="3" t="s">
        <v>4577</v>
      </c>
      <c r="J4302" s="6">
        <v>154000</v>
      </c>
      <c r="K4302" s="3" t="s">
        <v>16267</v>
      </c>
      <c r="L4302" s="3"/>
      <c r="M4302" s="3"/>
    </row>
    <row r="4303" spans="1:13" s="1" customFormat="1" ht="14.9" customHeight="1" x14ac:dyDescent="0.2">
      <c r="A4303" s="3" t="s">
        <v>16</v>
      </c>
      <c r="B4303" s="3" t="s">
        <v>4723</v>
      </c>
      <c r="C4303" s="4">
        <v>41153</v>
      </c>
      <c r="D4303" s="3" t="s">
        <v>4711</v>
      </c>
      <c r="E4303" s="5">
        <v>769.08</v>
      </c>
      <c r="F4303" s="3" t="s">
        <v>4724</v>
      </c>
      <c r="G4303" s="3" t="s">
        <v>4713</v>
      </c>
      <c r="H4303" s="4">
        <v>42888</v>
      </c>
      <c r="I4303" s="3" t="s">
        <v>27</v>
      </c>
      <c r="J4303" s="6">
        <v>8700</v>
      </c>
      <c r="K4303" s="3"/>
      <c r="L4303" s="3"/>
      <c r="M4303" s="3"/>
    </row>
    <row r="4304" spans="1:13" s="1" customFormat="1" ht="14.9" customHeight="1" x14ac:dyDescent="0.2">
      <c r="A4304" s="3" t="s">
        <v>16</v>
      </c>
      <c r="B4304" s="3" t="s">
        <v>15962</v>
      </c>
      <c r="C4304" s="4">
        <v>32964</v>
      </c>
      <c r="D4304" s="3" t="s">
        <v>15963</v>
      </c>
      <c r="E4304" s="5">
        <v>20679.3</v>
      </c>
      <c r="F4304" s="3" t="s">
        <v>15964</v>
      </c>
      <c r="G4304" s="3" t="s">
        <v>15965</v>
      </c>
      <c r="H4304" s="4">
        <v>32964</v>
      </c>
      <c r="I4304" s="3" t="s">
        <v>577</v>
      </c>
      <c r="J4304" s="6">
        <v>70500</v>
      </c>
      <c r="K4304" s="3" t="s">
        <v>16267</v>
      </c>
      <c r="L4304" s="3" t="s">
        <v>16267</v>
      </c>
      <c r="M4304" s="3"/>
    </row>
    <row r="4305" spans="1:13" s="1" customFormat="1" ht="14.9" customHeight="1" x14ac:dyDescent="0.2">
      <c r="A4305" s="3" t="s">
        <v>16</v>
      </c>
      <c r="B4305" s="3" t="s">
        <v>15657</v>
      </c>
      <c r="C4305" s="4">
        <v>32964</v>
      </c>
      <c r="D4305" s="3" t="s">
        <v>15583</v>
      </c>
      <c r="E4305" s="5">
        <v>0</v>
      </c>
      <c r="F4305" s="3" t="s">
        <v>15658</v>
      </c>
      <c r="G4305" s="3" t="s">
        <v>15585</v>
      </c>
      <c r="H4305" s="4">
        <v>32964</v>
      </c>
      <c r="I4305" s="3" t="s">
        <v>15588</v>
      </c>
      <c r="J4305" s="6">
        <v>7000</v>
      </c>
      <c r="K4305" s="3"/>
      <c r="L4305" s="3"/>
      <c r="M4305" s="3"/>
    </row>
    <row r="4306" spans="1:13" s="1" customFormat="1" ht="14.9" customHeight="1" x14ac:dyDescent="0.2">
      <c r="A4306" s="3" t="s">
        <v>16</v>
      </c>
      <c r="B4306" s="3" t="s">
        <v>14623</v>
      </c>
      <c r="C4306" s="4">
        <v>43619</v>
      </c>
      <c r="D4306" s="3" t="s">
        <v>14624</v>
      </c>
      <c r="E4306" s="5">
        <v>68903.25</v>
      </c>
      <c r="F4306" s="3" t="s">
        <v>14625</v>
      </c>
      <c r="G4306" s="3" t="s">
        <v>137</v>
      </c>
      <c r="H4306" s="4">
        <v>43619</v>
      </c>
      <c r="I4306" s="3" t="s">
        <v>1657</v>
      </c>
      <c r="J4306" s="6">
        <v>227500</v>
      </c>
      <c r="K4306" s="3" t="s">
        <v>16267</v>
      </c>
      <c r="L4306" s="3"/>
      <c r="M4306" s="3"/>
    </row>
    <row r="4307" spans="1:13" s="1" customFormat="1" ht="14.9" customHeight="1" x14ac:dyDescent="0.2">
      <c r="A4307" s="3" t="s">
        <v>16</v>
      </c>
      <c r="B4307" s="3" t="s">
        <v>12358</v>
      </c>
      <c r="C4307" s="4">
        <v>32964</v>
      </c>
      <c r="D4307" s="3" t="s">
        <v>12356</v>
      </c>
      <c r="E4307" s="5">
        <v>25740</v>
      </c>
      <c r="F4307" s="3" t="s">
        <v>12359</v>
      </c>
      <c r="G4307" s="3" t="s">
        <v>57</v>
      </c>
      <c r="H4307" s="4">
        <v>44328</v>
      </c>
      <c r="I4307" s="3" t="s">
        <v>98</v>
      </c>
      <c r="J4307" s="6">
        <v>58500</v>
      </c>
      <c r="K4307" s="3" t="s">
        <v>16267</v>
      </c>
      <c r="L4307" s="3"/>
      <c r="M4307" s="3"/>
    </row>
    <row r="4308" spans="1:13" s="1" customFormat="1" ht="14.9" customHeight="1" x14ac:dyDescent="0.2">
      <c r="A4308" s="3" t="s">
        <v>16</v>
      </c>
      <c r="B4308" s="3" t="s">
        <v>2934</v>
      </c>
      <c r="C4308" s="4">
        <v>32964</v>
      </c>
      <c r="D4308" s="3" t="s">
        <v>2935</v>
      </c>
      <c r="E4308" s="5">
        <v>16957.27</v>
      </c>
      <c r="F4308" s="3" t="s">
        <v>2936</v>
      </c>
      <c r="G4308" s="3" t="s">
        <v>2937</v>
      </c>
      <c r="H4308" s="4">
        <v>42542</v>
      </c>
      <c r="I4308" s="3" t="s">
        <v>98</v>
      </c>
      <c r="J4308" s="6">
        <v>50500</v>
      </c>
      <c r="K4308" s="3" t="s">
        <v>16267</v>
      </c>
      <c r="L4308" s="3" t="s">
        <v>16267</v>
      </c>
      <c r="M4308" s="3"/>
    </row>
    <row r="4309" spans="1:13" s="1" customFormat="1" ht="14.9" customHeight="1" x14ac:dyDescent="0.2">
      <c r="A4309" s="3" t="s">
        <v>16</v>
      </c>
      <c r="B4309" s="3" t="s">
        <v>2700</v>
      </c>
      <c r="C4309" s="4">
        <v>32964</v>
      </c>
      <c r="D4309" s="3" t="s">
        <v>2701</v>
      </c>
      <c r="E4309" s="5">
        <v>18620</v>
      </c>
      <c r="F4309" s="3" t="s">
        <v>2702</v>
      </c>
      <c r="G4309" s="3" t="s">
        <v>2703</v>
      </c>
      <c r="H4309" s="4">
        <v>38317</v>
      </c>
      <c r="I4309" s="3" t="s">
        <v>98</v>
      </c>
      <c r="J4309" s="6">
        <v>47500</v>
      </c>
      <c r="K4309" s="3" t="s">
        <v>16267</v>
      </c>
      <c r="L4309" s="3"/>
      <c r="M4309" s="3"/>
    </row>
    <row r="4310" spans="1:13" s="1" customFormat="1" ht="14.9" customHeight="1" x14ac:dyDescent="0.2">
      <c r="A4310" s="3" t="s">
        <v>16</v>
      </c>
      <c r="B4310" s="3" t="s">
        <v>8707</v>
      </c>
      <c r="C4310" s="4">
        <v>40544</v>
      </c>
      <c r="D4310" s="3"/>
      <c r="E4310" s="5">
        <v>0</v>
      </c>
      <c r="F4310" s="3" t="s">
        <v>8708</v>
      </c>
      <c r="G4310" s="3" t="s">
        <v>8709</v>
      </c>
      <c r="H4310" s="4">
        <v>40544</v>
      </c>
      <c r="I4310" s="3" t="s">
        <v>33</v>
      </c>
      <c r="J4310" s="6">
        <v>2325</v>
      </c>
      <c r="K4310" s="3" t="s">
        <v>16267</v>
      </c>
      <c r="L4310" s="3"/>
      <c r="M4310" s="3"/>
    </row>
    <row r="4311" spans="1:13" s="1" customFormat="1" ht="14.9" customHeight="1" x14ac:dyDescent="0.2">
      <c r="A4311" s="3" t="s">
        <v>16</v>
      </c>
      <c r="B4311" s="3" t="s">
        <v>6173</v>
      </c>
      <c r="C4311" s="4">
        <v>32964</v>
      </c>
      <c r="D4311" s="3" t="s">
        <v>6170</v>
      </c>
      <c r="E4311" s="5">
        <v>137342.88</v>
      </c>
      <c r="F4311" s="3" t="s">
        <v>6174</v>
      </c>
      <c r="G4311" s="3" t="s">
        <v>794</v>
      </c>
      <c r="H4311" s="4">
        <v>32964</v>
      </c>
      <c r="I4311" s="3" t="s">
        <v>6175</v>
      </c>
      <c r="J4311" s="6">
        <v>342500</v>
      </c>
      <c r="K4311" s="3" t="s">
        <v>16267</v>
      </c>
      <c r="L4311" s="3"/>
      <c r="M4311" s="3"/>
    </row>
    <row r="4312" spans="1:13" s="1" customFormat="1" ht="14.9" customHeight="1" x14ac:dyDescent="0.2">
      <c r="A4312" s="3" t="s">
        <v>16</v>
      </c>
      <c r="B4312" s="3" t="s">
        <v>14390</v>
      </c>
      <c r="C4312" s="4">
        <v>32964</v>
      </c>
      <c r="D4312" s="3" t="s">
        <v>14391</v>
      </c>
      <c r="E4312" s="5">
        <v>6937.7</v>
      </c>
      <c r="F4312" s="3" t="s">
        <v>14392</v>
      </c>
      <c r="G4312" s="3" t="s">
        <v>57</v>
      </c>
      <c r="H4312" s="4">
        <v>45512</v>
      </c>
      <c r="I4312" s="3" t="s">
        <v>98</v>
      </c>
      <c r="J4312" s="6">
        <v>18500</v>
      </c>
      <c r="K4312" s="3" t="s">
        <v>16267</v>
      </c>
      <c r="L4312" s="3" t="s">
        <v>16267</v>
      </c>
      <c r="M4312" s="3"/>
    </row>
    <row r="4313" spans="1:13" s="1" customFormat="1" ht="14.9" customHeight="1" x14ac:dyDescent="0.2">
      <c r="A4313" s="3" t="s">
        <v>16</v>
      </c>
      <c r="B4313" s="3" t="s">
        <v>14011</v>
      </c>
      <c r="C4313" s="4">
        <v>32964</v>
      </c>
      <c r="D4313" s="3" t="s">
        <v>14012</v>
      </c>
      <c r="E4313" s="5">
        <v>6937.7</v>
      </c>
      <c r="F4313" s="3" t="s">
        <v>14013</v>
      </c>
      <c r="G4313" s="3" t="s">
        <v>57</v>
      </c>
      <c r="H4313" s="4">
        <v>45650</v>
      </c>
      <c r="I4313" s="3" t="s">
        <v>98</v>
      </c>
      <c r="J4313" s="6">
        <v>18250</v>
      </c>
      <c r="K4313" s="3" t="s">
        <v>16267</v>
      </c>
      <c r="L4313" s="3" t="s">
        <v>16267</v>
      </c>
      <c r="M4313" s="3"/>
    </row>
    <row r="4314" spans="1:13" s="1" customFormat="1" ht="14.9" customHeight="1" x14ac:dyDescent="0.2">
      <c r="A4314" s="3" t="s">
        <v>16</v>
      </c>
      <c r="B4314" s="3" t="s">
        <v>5907</v>
      </c>
      <c r="C4314" s="4">
        <v>32964</v>
      </c>
      <c r="D4314" s="3"/>
      <c r="E4314" s="5">
        <v>0</v>
      </c>
      <c r="F4314" s="3" t="s">
        <v>5908</v>
      </c>
      <c r="G4314" s="3" t="s">
        <v>57</v>
      </c>
      <c r="H4314" s="4">
        <v>44595</v>
      </c>
      <c r="I4314" s="3" t="s">
        <v>98</v>
      </c>
      <c r="J4314" s="6">
        <v>11250</v>
      </c>
      <c r="K4314" s="3" t="s">
        <v>16267</v>
      </c>
      <c r="L4314" s="3"/>
      <c r="M4314" s="3"/>
    </row>
    <row r="4315" spans="1:13" s="1" customFormat="1" ht="14.9" customHeight="1" x14ac:dyDescent="0.2">
      <c r="A4315" s="3" t="s">
        <v>16</v>
      </c>
      <c r="B4315" s="3" t="s">
        <v>13412</v>
      </c>
      <c r="C4315" s="4">
        <v>32964</v>
      </c>
      <c r="D4315" s="3" t="s">
        <v>13413</v>
      </c>
      <c r="E4315" s="5">
        <v>0</v>
      </c>
      <c r="F4315" s="3" t="s">
        <v>13414</v>
      </c>
      <c r="G4315" s="3" t="s">
        <v>57</v>
      </c>
      <c r="H4315" s="4">
        <v>43413</v>
      </c>
      <c r="I4315" s="3" t="s">
        <v>138</v>
      </c>
      <c r="J4315" s="6">
        <v>5700</v>
      </c>
      <c r="K4315" s="3" t="s">
        <v>16267</v>
      </c>
      <c r="L4315" s="3"/>
      <c r="M4315" s="3"/>
    </row>
    <row r="4316" spans="1:13" s="1" customFormat="1" ht="14.9" customHeight="1" x14ac:dyDescent="0.2">
      <c r="A4316" s="3" t="s">
        <v>16</v>
      </c>
      <c r="B4316" s="3" t="s">
        <v>7934</v>
      </c>
      <c r="C4316" s="4">
        <v>32964</v>
      </c>
      <c r="D4316" s="3"/>
      <c r="E4316" s="5">
        <v>0</v>
      </c>
      <c r="F4316" s="3" t="s">
        <v>7935</v>
      </c>
      <c r="G4316" s="3" t="s">
        <v>57</v>
      </c>
      <c r="H4316" s="4">
        <v>42349</v>
      </c>
      <c r="I4316" s="3" t="s">
        <v>98</v>
      </c>
      <c r="J4316" s="6">
        <v>6100</v>
      </c>
      <c r="K4316" s="3" t="s">
        <v>16267</v>
      </c>
      <c r="L4316" s="3"/>
      <c r="M4316" s="3"/>
    </row>
    <row r="4317" spans="1:13" s="1" customFormat="1" ht="14.9" customHeight="1" x14ac:dyDescent="0.2">
      <c r="A4317" s="3" t="s">
        <v>16</v>
      </c>
      <c r="B4317" s="3" t="s">
        <v>10391</v>
      </c>
      <c r="C4317" s="4">
        <v>32964</v>
      </c>
      <c r="D4317" s="3"/>
      <c r="E4317" s="5">
        <v>0</v>
      </c>
      <c r="F4317" s="3" t="s">
        <v>10392</v>
      </c>
      <c r="G4317" s="3" t="s">
        <v>57</v>
      </c>
      <c r="H4317" s="4">
        <v>44551</v>
      </c>
      <c r="I4317" s="3" t="s">
        <v>98</v>
      </c>
      <c r="J4317" s="6">
        <v>6500</v>
      </c>
      <c r="K4317" s="3" t="s">
        <v>16267</v>
      </c>
      <c r="L4317" s="3"/>
      <c r="M4317" s="3"/>
    </row>
    <row r="4318" spans="1:13" s="1" customFormat="1" ht="14.9" customHeight="1" x14ac:dyDescent="0.2">
      <c r="A4318" s="3" t="s">
        <v>16</v>
      </c>
      <c r="B4318" s="3" t="s">
        <v>1222</v>
      </c>
      <c r="C4318" s="4">
        <v>43736</v>
      </c>
      <c r="D4318" s="3" t="s">
        <v>1223</v>
      </c>
      <c r="E4318" s="5">
        <v>6714.05</v>
      </c>
      <c r="F4318" s="3" t="s">
        <v>1224</v>
      </c>
      <c r="G4318" s="3" t="s">
        <v>1225</v>
      </c>
      <c r="H4318" s="4">
        <v>43736</v>
      </c>
      <c r="I4318" s="3" t="s">
        <v>1226</v>
      </c>
      <c r="J4318" s="6">
        <v>21250</v>
      </c>
      <c r="K4318" s="3" t="s">
        <v>16267</v>
      </c>
      <c r="L4318" s="3" t="s">
        <v>16267</v>
      </c>
      <c r="M4318" s="3"/>
    </row>
    <row r="4319" spans="1:13" s="1" customFormat="1" ht="14.9" customHeight="1" x14ac:dyDescent="0.2">
      <c r="A4319" s="3" t="s">
        <v>16</v>
      </c>
      <c r="B4319" s="3" t="s">
        <v>14809</v>
      </c>
      <c r="C4319" s="4">
        <v>32964</v>
      </c>
      <c r="D4319" s="3" t="s">
        <v>14810</v>
      </c>
      <c r="E4319" s="5">
        <v>0</v>
      </c>
      <c r="F4319" s="3" t="s">
        <v>14811</v>
      </c>
      <c r="G4319" s="3" t="s">
        <v>57</v>
      </c>
      <c r="H4319" s="4">
        <v>45659</v>
      </c>
      <c r="I4319" s="3" t="s">
        <v>98</v>
      </c>
      <c r="J4319" s="6">
        <v>2900</v>
      </c>
      <c r="K4319" s="3" t="s">
        <v>16267</v>
      </c>
      <c r="L4319" s="3"/>
      <c r="M4319" s="3"/>
    </row>
    <row r="4320" spans="1:13" s="1" customFormat="1" ht="14.9" customHeight="1" x14ac:dyDescent="0.2">
      <c r="A4320" s="3" t="s">
        <v>16</v>
      </c>
      <c r="B4320" s="3" t="s">
        <v>1032</v>
      </c>
      <c r="C4320" s="4">
        <v>32964</v>
      </c>
      <c r="D4320" s="3"/>
      <c r="E4320" s="5">
        <v>0</v>
      </c>
      <c r="F4320" s="3" t="s">
        <v>1033</v>
      </c>
      <c r="G4320" s="3" t="s">
        <v>57</v>
      </c>
      <c r="H4320" s="4">
        <v>42900</v>
      </c>
      <c r="I4320" s="3" t="s">
        <v>98</v>
      </c>
      <c r="J4320" s="6">
        <v>12000</v>
      </c>
      <c r="K4320" s="3" t="s">
        <v>16267</v>
      </c>
      <c r="L4320" s="3"/>
      <c r="M4320" s="3"/>
    </row>
    <row r="4321" spans="1:13" s="1" customFormat="1" ht="14.9" customHeight="1" x14ac:dyDescent="0.2">
      <c r="A4321" s="3" t="s">
        <v>16</v>
      </c>
      <c r="B4321" s="3" t="s">
        <v>10542</v>
      </c>
      <c r="C4321" s="4">
        <v>32964</v>
      </c>
      <c r="D4321" s="3" t="s">
        <v>10543</v>
      </c>
      <c r="E4321" s="5">
        <v>19306</v>
      </c>
      <c r="F4321" s="3" t="s">
        <v>10544</v>
      </c>
      <c r="G4321" s="3" t="s">
        <v>57</v>
      </c>
      <c r="H4321" s="4">
        <v>41285</v>
      </c>
      <c r="I4321" s="3" t="s">
        <v>572</v>
      </c>
      <c r="J4321" s="6">
        <v>49250</v>
      </c>
      <c r="K4321" s="3" t="s">
        <v>16267</v>
      </c>
      <c r="L4321" s="3"/>
      <c r="M4321" s="3"/>
    </row>
    <row r="4322" spans="1:13" s="1" customFormat="1" ht="14.9" customHeight="1" x14ac:dyDescent="0.2">
      <c r="A4322" s="3" t="s">
        <v>16</v>
      </c>
      <c r="B4322" s="3" t="s">
        <v>10868</v>
      </c>
      <c r="C4322" s="4">
        <v>36616</v>
      </c>
      <c r="D4322" s="3" t="s">
        <v>10869</v>
      </c>
      <c r="E4322" s="5">
        <v>8693.83</v>
      </c>
      <c r="F4322" s="3" t="s">
        <v>10870</v>
      </c>
      <c r="G4322" s="3" t="s">
        <v>10871</v>
      </c>
      <c r="H4322" s="4">
        <v>44593</v>
      </c>
      <c r="I4322" s="3" t="s">
        <v>98</v>
      </c>
      <c r="J4322" s="6">
        <v>38000</v>
      </c>
      <c r="K4322" s="3" t="s">
        <v>16267</v>
      </c>
      <c r="L4322" s="3" t="s">
        <v>16267</v>
      </c>
      <c r="M4322" s="3"/>
    </row>
    <row r="4323" spans="1:13" s="1" customFormat="1" ht="14.9" customHeight="1" x14ac:dyDescent="0.2">
      <c r="A4323" s="3" t="s">
        <v>16</v>
      </c>
      <c r="B4323" s="3" t="s">
        <v>11458</v>
      </c>
      <c r="C4323" s="4">
        <v>38078</v>
      </c>
      <c r="D4323" s="3" t="s">
        <v>11459</v>
      </c>
      <c r="E4323" s="5">
        <v>24245.16</v>
      </c>
      <c r="F4323" s="3" t="s">
        <v>11460</v>
      </c>
      <c r="G4323" s="3" t="s">
        <v>4019</v>
      </c>
      <c r="H4323" s="4">
        <v>45940</v>
      </c>
      <c r="I4323" s="3" t="s">
        <v>98</v>
      </c>
      <c r="J4323" s="6">
        <v>63500</v>
      </c>
      <c r="K4323" s="3" t="s">
        <v>16267</v>
      </c>
      <c r="L4323" s="3"/>
      <c r="M4323" s="3"/>
    </row>
    <row r="4324" spans="1:13" s="1" customFormat="1" ht="14.9" customHeight="1" x14ac:dyDescent="0.2">
      <c r="A4324" s="3" t="s">
        <v>16</v>
      </c>
      <c r="B4324" s="3" t="s">
        <v>15839</v>
      </c>
      <c r="C4324" s="4">
        <v>38443</v>
      </c>
      <c r="D4324" s="3" t="s">
        <v>15802</v>
      </c>
      <c r="E4324" s="5">
        <v>29480</v>
      </c>
      <c r="F4324" s="3" t="s">
        <v>15840</v>
      </c>
      <c r="G4324" s="3" t="s">
        <v>15585</v>
      </c>
      <c r="H4324" s="4">
        <v>38443</v>
      </c>
      <c r="I4324" s="3" t="s">
        <v>10538</v>
      </c>
      <c r="J4324" s="6">
        <v>67000</v>
      </c>
      <c r="K4324" s="3" t="s">
        <v>16267</v>
      </c>
      <c r="L4324" s="3"/>
      <c r="M4324" s="3"/>
    </row>
    <row r="4325" spans="1:13" s="1" customFormat="1" ht="14.9" customHeight="1" x14ac:dyDescent="0.2">
      <c r="A4325" s="3" t="s">
        <v>16</v>
      </c>
      <c r="B4325" s="3" t="s">
        <v>3518</v>
      </c>
      <c r="C4325" s="4">
        <v>43027</v>
      </c>
      <c r="D4325" s="3"/>
      <c r="E4325" s="5">
        <v>0</v>
      </c>
      <c r="F4325" s="3" t="s">
        <v>3519</v>
      </c>
      <c r="G4325" s="3" t="s">
        <v>57</v>
      </c>
      <c r="H4325" s="4">
        <v>45051</v>
      </c>
      <c r="I4325" s="3" t="s">
        <v>3520</v>
      </c>
      <c r="J4325" s="6">
        <v>8700</v>
      </c>
      <c r="K4325" s="3"/>
      <c r="L4325" s="3"/>
      <c r="M4325" s="3"/>
    </row>
    <row r="4326" spans="1:13" s="1" customFormat="1" ht="14.9" customHeight="1" x14ac:dyDescent="0.2">
      <c r="A4326" s="3" t="s">
        <v>16</v>
      </c>
      <c r="B4326" s="3" t="s">
        <v>15841</v>
      </c>
      <c r="C4326" s="4">
        <v>43286</v>
      </c>
      <c r="D4326" s="3" t="s">
        <v>15802</v>
      </c>
      <c r="E4326" s="5">
        <v>8729.5</v>
      </c>
      <c r="F4326" s="3" t="s">
        <v>15842</v>
      </c>
      <c r="G4326" s="3" t="s">
        <v>15585</v>
      </c>
      <c r="H4326" s="4">
        <v>44201</v>
      </c>
      <c r="I4326" s="3" t="s">
        <v>27</v>
      </c>
      <c r="J4326" s="6">
        <v>19750</v>
      </c>
      <c r="K4326" s="3"/>
      <c r="L4326" s="3"/>
      <c r="M4326" s="3"/>
    </row>
    <row r="4327" spans="1:13" s="1" customFormat="1" ht="14.9" customHeight="1" x14ac:dyDescent="0.2">
      <c r="A4327" s="3" t="s">
        <v>16</v>
      </c>
      <c r="B4327" s="3" t="s">
        <v>16008</v>
      </c>
      <c r="C4327" s="4">
        <v>43027</v>
      </c>
      <c r="D4327" s="3" t="s">
        <v>16009</v>
      </c>
      <c r="E4327" s="5">
        <v>2746.1</v>
      </c>
      <c r="F4327" s="3" t="s">
        <v>16010</v>
      </c>
      <c r="G4327" s="3" t="s">
        <v>16011</v>
      </c>
      <c r="H4327" s="4">
        <v>44920</v>
      </c>
      <c r="I4327" s="3" t="s">
        <v>3520</v>
      </c>
      <c r="J4327" s="6">
        <v>7400</v>
      </c>
      <c r="K4327" s="3" t="s">
        <v>16267</v>
      </c>
      <c r="L4327" s="3" t="s">
        <v>16267</v>
      </c>
      <c r="M4327" s="3"/>
    </row>
    <row r="4328" spans="1:13" s="1" customFormat="1" ht="14.9" customHeight="1" x14ac:dyDescent="0.2">
      <c r="A4328" s="3" t="s">
        <v>16</v>
      </c>
      <c r="B4328" s="3" t="s">
        <v>16012</v>
      </c>
      <c r="C4328" s="4">
        <v>43027</v>
      </c>
      <c r="D4328" s="3" t="s">
        <v>16009</v>
      </c>
      <c r="E4328" s="5">
        <v>3868.85</v>
      </c>
      <c r="F4328" s="3" t="s">
        <v>16013</v>
      </c>
      <c r="G4328" s="3" t="s">
        <v>16011</v>
      </c>
      <c r="H4328" s="4">
        <v>44920</v>
      </c>
      <c r="I4328" s="3" t="s">
        <v>3520</v>
      </c>
      <c r="J4328" s="6">
        <v>12000</v>
      </c>
      <c r="K4328" s="3" t="s">
        <v>16267</v>
      </c>
      <c r="L4328" s="3" t="s">
        <v>16267</v>
      </c>
      <c r="M4328" s="3"/>
    </row>
    <row r="4329" spans="1:13" s="1" customFormat="1" ht="14.9" customHeight="1" x14ac:dyDescent="0.2">
      <c r="A4329" s="3" t="s">
        <v>16</v>
      </c>
      <c r="B4329" s="3" t="s">
        <v>16014</v>
      </c>
      <c r="C4329" s="4">
        <v>43027</v>
      </c>
      <c r="D4329" s="3" t="s">
        <v>16009</v>
      </c>
      <c r="E4329" s="5">
        <v>1234.8</v>
      </c>
      <c r="F4329" s="3" t="s">
        <v>16015</v>
      </c>
      <c r="G4329" s="3" t="s">
        <v>16011</v>
      </c>
      <c r="H4329" s="4">
        <v>44920</v>
      </c>
      <c r="I4329" s="3" t="s">
        <v>3520</v>
      </c>
      <c r="J4329" s="6">
        <v>3150</v>
      </c>
      <c r="K4329" s="3" t="s">
        <v>16267</v>
      </c>
      <c r="L4329" s="3"/>
      <c r="M4329" s="3"/>
    </row>
    <row r="4330" spans="1:13" s="1" customFormat="1" ht="14.9" customHeight="1" x14ac:dyDescent="0.2">
      <c r="A4330" s="3" t="s">
        <v>16</v>
      </c>
      <c r="B4330" s="3" t="s">
        <v>15659</v>
      </c>
      <c r="C4330" s="4">
        <v>32964</v>
      </c>
      <c r="D4330" s="3" t="s">
        <v>15583</v>
      </c>
      <c r="E4330" s="5">
        <v>88023</v>
      </c>
      <c r="F4330" s="3" t="s">
        <v>15660</v>
      </c>
      <c r="G4330" s="3" t="s">
        <v>15585</v>
      </c>
      <c r="H4330" s="4">
        <v>32964</v>
      </c>
      <c r="I4330" s="3" t="s">
        <v>1375</v>
      </c>
      <c r="J4330" s="6">
        <v>280000</v>
      </c>
      <c r="K4330" s="3"/>
      <c r="L4330" s="3"/>
      <c r="M4330" s="3"/>
    </row>
    <row r="4331" spans="1:13" s="1" customFormat="1" ht="14.9" customHeight="1" x14ac:dyDescent="0.2">
      <c r="A4331" s="3" t="s">
        <v>16</v>
      </c>
      <c r="B4331" s="3" t="s">
        <v>143</v>
      </c>
      <c r="C4331" s="4">
        <v>32964</v>
      </c>
      <c r="D4331" s="3" t="s">
        <v>144</v>
      </c>
      <c r="E4331" s="5">
        <v>5440.7</v>
      </c>
      <c r="F4331" s="3" t="s">
        <v>145</v>
      </c>
      <c r="G4331" s="3" t="s">
        <v>146</v>
      </c>
      <c r="H4331" s="4">
        <v>43047</v>
      </c>
      <c r="I4331" s="3" t="s">
        <v>147</v>
      </c>
      <c r="J4331" s="6">
        <v>23250</v>
      </c>
      <c r="K4331" s="3" t="s">
        <v>16267</v>
      </c>
      <c r="L4331" s="3" t="s">
        <v>16267</v>
      </c>
      <c r="M4331" s="3"/>
    </row>
    <row r="4332" spans="1:13" s="1" customFormat="1" ht="14.9" customHeight="1" x14ac:dyDescent="0.2">
      <c r="A4332" s="3" t="s">
        <v>16</v>
      </c>
      <c r="B4332" s="3" t="s">
        <v>15843</v>
      </c>
      <c r="C4332" s="4">
        <v>32964</v>
      </c>
      <c r="D4332" s="3" t="s">
        <v>15802</v>
      </c>
      <c r="E4332" s="5">
        <v>1768</v>
      </c>
      <c r="F4332" s="3" t="s">
        <v>15844</v>
      </c>
      <c r="G4332" s="3" t="s">
        <v>15585</v>
      </c>
      <c r="H4332" s="4">
        <v>32964</v>
      </c>
      <c r="I4332" s="3" t="s">
        <v>27</v>
      </c>
      <c r="J4332" s="6">
        <v>4000</v>
      </c>
      <c r="K4332" s="3"/>
      <c r="L4332" s="3"/>
      <c r="M4332" s="3"/>
    </row>
    <row r="4333" spans="1:13" s="1" customFormat="1" ht="14.9" customHeight="1" x14ac:dyDescent="0.2">
      <c r="A4333" s="3" t="s">
        <v>16</v>
      </c>
      <c r="B4333" s="3" t="s">
        <v>5509</v>
      </c>
      <c r="C4333" s="4">
        <v>32964</v>
      </c>
      <c r="D4333" s="3" t="s">
        <v>5510</v>
      </c>
      <c r="E4333" s="5">
        <v>16067.8</v>
      </c>
      <c r="F4333" s="3" t="s">
        <v>5511</v>
      </c>
      <c r="G4333" s="3" t="s">
        <v>5512</v>
      </c>
      <c r="H4333" s="4">
        <v>32964</v>
      </c>
      <c r="I4333" s="3" t="s">
        <v>98</v>
      </c>
      <c r="J4333" s="6">
        <v>42250</v>
      </c>
      <c r="K4333" s="3" t="s">
        <v>16267</v>
      </c>
      <c r="L4333" s="3"/>
      <c r="M4333" s="3"/>
    </row>
    <row r="4334" spans="1:13" s="1" customFormat="1" ht="14.9" customHeight="1" x14ac:dyDescent="0.2">
      <c r="A4334" s="3" t="s">
        <v>16</v>
      </c>
      <c r="B4334" s="3" t="s">
        <v>15845</v>
      </c>
      <c r="C4334" s="4">
        <v>32964</v>
      </c>
      <c r="D4334" s="3" t="s">
        <v>15802</v>
      </c>
      <c r="E4334" s="5">
        <v>15359.5</v>
      </c>
      <c r="F4334" s="3" t="s">
        <v>15846</v>
      </c>
      <c r="G4334" s="3" t="s">
        <v>15585</v>
      </c>
      <c r="H4334" s="4">
        <v>33047</v>
      </c>
      <c r="I4334" s="3" t="s">
        <v>27</v>
      </c>
      <c r="J4334" s="6">
        <v>34750</v>
      </c>
      <c r="K4334" s="3"/>
      <c r="L4334" s="3"/>
      <c r="M4334" s="3"/>
    </row>
    <row r="4335" spans="1:13" s="1" customFormat="1" ht="14.9" customHeight="1" x14ac:dyDescent="0.2">
      <c r="A4335" s="3" t="s">
        <v>16</v>
      </c>
      <c r="B4335" s="3" t="s">
        <v>15544</v>
      </c>
      <c r="C4335" s="4">
        <v>39934</v>
      </c>
      <c r="D4335" s="3" t="s">
        <v>15545</v>
      </c>
      <c r="E4335" s="5">
        <v>0</v>
      </c>
      <c r="F4335" s="3" t="s">
        <v>15546</v>
      </c>
      <c r="G4335" s="3" t="s">
        <v>57</v>
      </c>
      <c r="H4335" s="4">
        <v>39934</v>
      </c>
      <c r="I4335" s="3" t="s">
        <v>98</v>
      </c>
      <c r="J4335" s="6">
        <v>5900</v>
      </c>
      <c r="K4335" s="3" t="s">
        <v>16267</v>
      </c>
      <c r="L4335" s="3"/>
      <c r="M4335" s="3"/>
    </row>
    <row r="4336" spans="1:13" s="1" customFormat="1" ht="14.9" customHeight="1" x14ac:dyDescent="0.2">
      <c r="A4336" s="3" t="s">
        <v>16</v>
      </c>
      <c r="B4336" s="3" t="s">
        <v>14892</v>
      </c>
      <c r="C4336" s="4">
        <v>38443</v>
      </c>
      <c r="D4336" s="3" t="s">
        <v>14893</v>
      </c>
      <c r="E4336" s="5">
        <v>1920.8</v>
      </c>
      <c r="F4336" s="3" t="s">
        <v>14894</v>
      </c>
      <c r="G4336" s="3" t="s">
        <v>14895</v>
      </c>
      <c r="H4336" s="4">
        <v>38443</v>
      </c>
      <c r="I4336" s="3" t="s">
        <v>2157</v>
      </c>
      <c r="J4336" s="6">
        <v>49000</v>
      </c>
      <c r="K4336" s="3" t="s">
        <v>16267</v>
      </c>
      <c r="L4336" s="3"/>
      <c r="M4336" s="3"/>
    </row>
    <row r="4337" spans="1:13" s="1" customFormat="1" ht="14.9" customHeight="1" x14ac:dyDescent="0.2">
      <c r="A4337" s="3" t="s">
        <v>16</v>
      </c>
      <c r="B4337" s="3" t="s">
        <v>15711</v>
      </c>
      <c r="C4337" s="4">
        <v>45448</v>
      </c>
      <c r="D4337" s="3" t="s">
        <v>15694</v>
      </c>
      <c r="E4337" s="5">
        <v>4900</v>
      </c>
      <c r="F4337" s="3" t="s">
        <v>15712</v>
      </c>
      <c r="G4337" s="3" t="s">
        <v>15585</v>
      </c>
      <c r="H4337" s="4">
        <v>45448</v>
      </c>
      <c r="I4337" s="3" t="s">
        <v>11776</v>
      </c>
      <c r="J4337" s="6">
        <v>12500</v>
      </c>
      <c r="K4337" s="3" t="s">
        <v>16267</v>
      </c>
      <c r="L4337" s="3"/>
      <c r="M4337" s="3"/>
    </row>
    <row r="4338" spans="1:13" s="1" customFormat="1" ht="14.9" customHeight="1" x14ac:dyDescent="0.2">
      <c r="A4338" s="3" t="s">
        <v>16</v>
      </c>
      <c r="B4338" s="3" t="s">
        <v>14564</v>
      </c>
      <c r="C4338" s="4">
        <v>32964</v>
      </c>
      <c r="D4338" s="3" t="s">
        <v>14565</v>
      </c>
      <c r="E4338" s="5">
        <v>31240</v>
      </c>
      <c r="F4338" s="3" t="s">
        <v>14566</v>
      </c>
      <c r="G4338" s="3" t="s">
        <v>14567</v>
      </c>
      <c r="H4338" s="4">
        <v>39944</v>
      </c>
      <c r="I4338" s="3" t="s">
        <v>93</v>
      </c>
      <c r="J4338" s="6">
        <v>71000</v>
      </c>
      <c r="K4338" s="3" t="s">
        <v>16267</v>
      </c>
      <c r="L4338" s="3"/>
      <c r="M4338" s="3"/>
    </row>
    <row r="4339" spans="1:13" s="1" customFormat="1" ht="14.9" customHeight="1" x14ac:dyDescent="0.2">
      <c r="A4339" s="3" t="s">
        <v>16</v>
      </c>
      <c r="B4339" s="3" t="s">
        <v>7836</v>
      </c>
      <c r="C4339" s="4">
        <v>32964</v>
      </c>
      <c r="D4339" s="3" t="s">
        <v>7837</v>
      </c>
      <c r="E4339" s="5">
        <v>43720.13</v>
      </c>
      <c r="F4339" s="3" t="s">
        <v>7838</v>
      </c>
      <c r="G4339" s="3" t="s">
        <v>7839</v>
      </c>
      <c r="H4339" s="4">
        <v>38169</v>
      </c>
      <c r="I4339" s="3" t="s">
        <v>93</v>
      </c>
      <c r="J4339" s="6">
        <v>89500</v>
      </c>
      <c r="K4339" s="3"/>
      <c r="L4339" s="3"/>
      <c r="M4339" s="3"/>
    </row>
    <row r="4340" spans="1:13" s="1" customFormat="1" ht="14.9" customHeight="1" x14ac:dyDescent="0.2">
      <c r="A4340" s="3" t="s">
        <v>16</v>
      </c>
      <c r="B4340" s="3" t="s">
        <v>16208</v>
      </c>
      <c r="C4340" s="4">
        <v>32964</v>
      </c>
      <c r="D4340" s="3" t="s">
        <v>16209</v>
      </c>
      <c r="E4340" s="5">
        <v>22321</v>
      </c>
      <c r="F4340" s="3" t="s">
        <v>16210</v>
      </c>
      <c r="G4340" s="3" t="s">
        <v>16211</v>
      </c>
      <c r="H4340" s="4">
        <v>41261</v>
      </c>
      <c r="I4340" s="3" t="s">
        <v>16212</v>
      </c>
      <c r="J4340" s="6">
        <v>50500</v>
      </c>
      <c r="K4340" s="3"/>
      <c r="L4340" s="3"/>
      <c r="M4340" s="3"/>
    </row>
    <row r="4341" spans="1:13" s="1" customFormat="1" ht="14.9" customHeight="1" x14ac:dyDescent="0.2">
      <c r="A4341" s="3" t="s">
        <v>16</v>
      </c>
      <c r="B4341" s="3" t="s">
        <v>6154</v>
      </c>
      <c r="C4341" s="4">
        <v>43486</v>
      </c>
      <c r="D4341" s="3" t="s">
        <v>6155</v>
      </c>
      <c r="E4341" s="5">
        <v>25105.94</v>
      </c>
      <c r="F4341" s="3" t="s">
        <v>6156</v>
      </c>
      <c r="G4341" s="3" t="s">
        <v>6157</v>
      </c>
      <c r="H4341" s="4">
        <v>43498</v>
      </c>
      <c r="I4341" s="3" t="s">
        <v>68</v>
      </c>
      <c r="J4341" s="6">
        <v>57000</v>
      </c>
      <c r="K4341" s="3"/>
      <c r="L4341" s="3"/>
      <c r="M4341" s="3"/>
    </row>
    <row r="4342" spans="1:13" s="1" customFormat="1" ht="14.9" customHeight="1" x14ac:dyDescent="0.2">
      <c r="A4342" s="3" t="s">
        <v>16</v>
      </c>
      <c r="B4342" s="3" t="s">
        <v>3393</v>
      </c>
      <c r="C4342" s="4">
        <v>43486</v>
      </c>
      <c r="D4342" s="3" t="s">
        <v>3394</v>
      </c>
      <c r="E4342" s="5">
        <v>16117</v>
      </c>
      <c r="F4342" s="3" t="s">
        <v>3395</v>
      </c>
      <c r="G4342" s="3" t="s">
        <v>3396</v>
      </c>
      <c r="H4342" s="4">
        <v>45139</v>
      </c>
      <c r="I4342" s="3" t="s">
        <v>568</v>
      </c>
      <c r="J4342" s="6">
        <v>61000</v>
      </c>
      <c r="K4342" s="3" t="s">
        <v>16267</v>
      </c>
      <c r="L4342" s="3" t="s">
        <v>16267</v>
      </c>
      <c r="M4342" s="3"/>
    </row>
    <row r="4343" spans="1:13" s="1" customFormat="1" ht="14.9" customHeight="1" x14ac:dyDescent="0.2">
      <c r="A4343" s="3" t="s">
        <v>16</v>
      </c>
      <c r="B4343" s="3" t="s">
        <v>14076</v>
      </c>
      <c r="C4343" s="4">
        <v>43486</v>
      </c>
      <c r="D4343" s="3" t="s">
        <v>14077</v>
      </c>
      <c r="E4343" s="5">
        <v>20104.88</v>
      </c>
      <c r="F4343" s="3" t="s">
        <v>14078</v>
      </c>
      <c r="G4343" s="3" t="s">
        <v>14079</v>
      </c>
      <c r="H4343" s="4">
        <v>43486</v>
      </c>
      <c r="I4343" s="3" t="s">
        <v>68</v>
      </c>
      <c r="J4343" s="6">
        <v>68500</v>
      </c>
      <c r="K4343" s="3" t="s">
        <v>16267</v>
      </c>
      <c r="L4343" s="3" t="s">
        <v>16267</v>
      </c>
      <c r="M4343" s="3"/>
    </row>
    <row r="4344" spans="1:13" s="1" customFormat="1" ht="14.9" customHeight="1" x14ac:dyDescent="0.2">
      <c r="A4344" s="3" t="s">
        <v>16</v>
      </c>
      <c r="B4344" s="3" t="s">
        <v>12418</v>
      </c>
      <c r="C4344" s="4">
        <v>39161</v>
      </c>
      <c r="D4344" s="3" t="s">
        <v>12416</v>
      </c>
      <c r="E4344" s="5">
        <v>34540</v>
      </c>
      <c r="F4344" s="3" t="s">
        <v>12419</v>
      </c>
      <c r="G4344" s="3" t="s">
        <v>137</v>
      </c>
      <c r="H4344" s="4">
        <v>39161</v>
      </c>
      <c r="I4344" s="3" t="s">
        <v>93</v>
      </c>
      <c r="J4344" s="6">
        <v>78500</v>
      </c>
      <c r="K4344" s="3" t="s">
        <v>16267</v>
      </c>
      <c r="L4344" s="3"/>
      <c r="M4344" s="3"/>
    </row>
    <row r="4345" spans="1:13" s="1" customFormat="1" ht="14.9" customHeight="1" x14ac:dyDescent="0.2">
      <c r="A4345" s="3" t="s">
        <v>16</v>
      </c>
      <c r="B4345" s="3" t="s">
        <v>5328</v>
      </c>
      <c r="C4345" s="4">
        <v>32964</v>
      </c>
      <c r="D4345" s="3" t="s">
        <v>5329</v>
      </c>
      <c r="E4345" s="5">
        <v>62480</v>
      </c>
      <c r="F4345" s="3" t="s">
        <v>5330</v>
      </c>
      <c r="G4345" s="3" t="s">
        <v>5331</v>
      </c>
      <c r="H4345" s="4">
        <v>37606</v>
      </c>
      <c r="I4345" s="3" t="s">
        <v>5332</v>
      </c>
      <c r="J4345" s="6">
        <v>142000</v>
      </c>
      <c r="K4345" s="3" t="s">
        <v>16267</v>
      </c>
      <c r="L4345" s="3"/>
      <c r="M4345" s="3"/>
    </row>
    <row r="4346" spans="1:13" s="1" customFormat="1" ht="14.9" customHeight="1" x14ac:dyDescent="0.2">
      <c r="A4346" s="3" t="s">
        <v>16</v>
      </c>
      <c r="B4346" s="3" t="s">
        <v>10824</v>
      </c>
      <c r="C4346" s="4">
        <v>32964</v>
      </c>
      <c r="D4346" s="3" t="s">
        <v>10825</v>
      </c>
      <c r="E4346" s="5">
        <v>29678.63</v>
      </c>
      <c r="F4346" s="3" t="s">
        <v>10826</v>
      </c>
      <c r="G4346" s="3" t="s">
        <v>57</v>
      </c>
      <c r="H4346" s="4">
        <v>39457</v>
      </c>
      <c r="I4346" s="3" t="s">
        <v>93</v>
      </c>
      <c r="J4346" s="6">
        <v>100000</v>
      </c>
      <c r="K4346" s="3" t="s">
        <v>16267</v>
      </c>
      <c r="L4346" s="3" t="s">
        <v>16267</v>
      </c>
      <c r="M4346" s="3"/>
    </row>
    <row r="4347" spans="1:13" s="1" customFormat="1" ht="14.9" customHeight="1" x14ac:dyDescent="0.2">
      <c r="A4347" s="3" t="s">
        <v>16</v>
      </c>
      <c r="B4347" s="3" t="s">
        <v>11533</v>
      </c>
      <c r="C4347" s="4">
        <v>32964</v>
      </c>
      <c r="D4347" s="3" t="s">
        <v>11534</v>
      </c>
      <c r="E4347" s="5">
        <v>37656.75</v>
      </c>
      <c r="F4347" s="3" t="s">
        <v>11535</v>
      </c>
      <c r="G4347" s="3" t="s">
        <v>11536</v>
      </c>
      <c r="H4347" s="4">
        <v>42578</v>
      </c>
      <c r="I4347" s="3" t="s">
        <v>93</v>
      </c>
      <c r="J4347" s="6">
        <v>77000</v>
      </c>
      <c r="K4347" s="3"/>
      <c r="L4347" s="3"/>
      <c r="M4347" s="3"/>
    </row>
    <row r="4348" spans="1:13" s="1" customFormat="1" ht="14.9" customHeight="1" x14ac:dyDescent="0.2">
      <c r="A4348" s="3" t="s">
        <v>16</v>
      </c>
      <c r="B4348" s="3" t="s">
        <v>11968</v>
      </c>
      <c r="C4348" s="4">
        <v>32964</v>
      </c>
      <c r="D4348" s="3" t="s">
        <v>11969</v>
      </c>
      <c r="E4348" s="5">
        <v>32830</v>
      </c>
      <c r="F4348" s="3" t="s">
        <v>11970</v>
      </c>
      <c r="G4348" s="3" t="s">
        <v>11971</v>
      </c>
      <c r="H4348" s="4">
        <v>32964</v>
      </c>
      <c r="I4348" s="3" t="s">
        <v>568</v>
      </c>
      <c r="J4348" s="6">
        <v>67000</v>
      </c>
      <c r="K4348" s="3"/>
      <c r="L4348" s="3"/>
      <c r="M4348" s="3"/>
    </row>
    <row r="4349" spans="1:13" s="1" customFormat="1" ht="14.9" customHeight="1" x14ac:dyDescent="0.2">
      <c r="A4349" s="3" t="s">
        <v>16</v>
      </c>
      <c r="B4349" s="3" t="s">
        <v>730</v>
      </c>
      <c r="C4349" s="4">
        <v>43221</v>
      </c>
      <c r="D4349" s="3" t="s">
        <v>731</v>
      </c>
      <c r="E4349" s="5">
        <v>148225</v>
      </c>
      <c r="F4349" s="3" t="s">
        <v>732</v>
      </c>
      <c r="G4349" s="3" t="s">
        <v>733</v>
      </c>
      <c r="H4349" s="4">
        <v>43221</v>
      </c>
      <c r="I4349" s="3" t="s">
        <v>734</v>
      </c>
      <c r="J4349" s="6">
        <v>302500</v>
      </c>
      <c r="K4349" s="3"/>
      <c r="L4349" s="3"/>
      <c r="M4349" s="3"/>
    </row>
    <row r="4350" spans="1:13" s="1" customFormat="1" ht="14.9" customHeight="1" x14ac:dyDescent="0.2">
      <c r="A4350" s="3" t="s">
        <v>16</v>
      </c>
      <c r="B4350" s="3" t="s">
        <v>14229</v>
      </c>
      <c r="C4350" s="4">
        <v>43221</v>
      </c>
      <c r="D4350" s="3" t="s">
        <v>14230</v>
      </c>
      <c r="E4350" s="5">
        <v>28175</v>
      </c>
      <c r="F4350" s="3" t="s">
        <v>14231</v>
      </c>
      <c r="G4350" s="3" t="s">
        <v>14232</v>
      </c>
      <c r="H4350" s="4">
        <v>43684</v>
      </c>
      <c r="I4350" s="3" t="s">
        <v>734</v>
      </c>
      <c r="J4350" s="6">
        <v>287500</v>
      </c>
      <c r="K4350" s="3"/>
      <c r="L4350" s="3"/>
      <c r="M4350" s="3"/>
    </row>
    <row r="4351" spans="1:13" s="1" customFormat="1" ht="14.9" customHeight="1" x14ac:dyDescent="0.2">
      <c r="A4351" s="3" t="s">
        <v>16</v>
      </c>
      <c r="B4351" s="3" t="s">
        <v>14926</v>
      </c>
      <c r="C4351" s="4">
        <v>34578</v>
      </c>
      <c r="D4351" s="3" t="s">
        <v>14927</v>
      </c>
      <c r="E4351" s="5">
        <v>5083</v>
      </c>
      <c r="F4351" s="3" t="s">
        <v>14928</v>
      </c>
      <c r="G4351" s="3" t="s">
        <v>14929</v>
      </c>
      <c r="H4351" s="4">
        <v>41986</v>
      </c>
      <c r="I4351" s="3" t="s">
        <v>1375</v>
      </c>
      <c r="J4351" s="6">
        <v>11500</v>
      </c>
      <c r="K4351" s="3"/>
      <c r="L4351" s="3"/>
      <c r="M4351" s="3"/>
    </row>
    <row r="4352" spans="1:13" s="1" customFormat="1" ht="14.9" customHeight="1" x14ac:dyDescent="0.2">
      <c r="A4352" s="3" t="s">
        <v>16</v>
      </c>
      <c r="B4352" s="3" t="s">
        <v>13226</v>
      </c>
      <c r="C4352" s="4">
        <v>34578</v>
      </c>
      <c r="D4352" s="3" t="s">
        <v>13222</v>
      </c>
      <c r="E4352" s="5">
        <v>2187.9</v>
      </c>
      <c r="F4352" s="3" t="s">
        <v>13227</v>
      </c>
      <c r="G4352" s="3" t="s">
        <v>977</v>
      </c>
      <c r="H4352" s="4">
        <v>34578</v>
      </c>
      <c r="I4352" s="3" t="s">
        <v>1375</v>
      </c>
      <c r="J4352" s="6">
        <v>4950</v>
      </c>
      <c r="K4352" s="3"/>
      <c r="L4352" s="3"/>
      <c r="M4352" s="3"/>
    </row>
    <row r="4353" spans="1:13" s="1" customFormat="1" ht="14.9" customHeight="1" x14ac:dyDescent="0.2">
      <c r="A4353" s="3" t="s">
        <v>16</v>
      </c>
      <c r="B4353" s="3" t="s">
        <v>996</v>
      </c>
      <c r="C4353" s="4">
        <v>39113</v>
      </c>
      <c r="D4353" s="3" t="s">
        <v>997</v>
      </c>
      <c r="E4353" s="5">
        <v>53900</v>
      </c>
      <c r="F4353" s="3" t="s">
        <v>998</v>
      </c>
      <c r="G4353" s="3" t="s">
        <v>57</v>
      </c>
      <c r="H4353" s="4">
        <v>45731</v>
      </c>
      <c r="I4353" s="3" t="s">
        <v>68</v>
      </c>
      <c r="J4353" s="6">
        <v>110000</v>
      </c>
      <c r="K4353" s="3"/>
      <c r="L4353" s="3"/>
      <c r="M4353" s="3"/>
    </row>
    <row r="4354" spans="1:13" s="1" customFormat="1" ht="14.9" customHeight="1" x14ac:dyDescent="0.2">
      <c r="A4354" s="3" t="s">
        <v>16</v>
      </c>
      <c r="B4354" s="3" t="s">
        <v>15465</v>
      </c>
      <c r="C4354" s="4">
        <v>39113</v>
      </c>
      <c r="D4354" s="3" t="s">
        <v>15466</v>
      </c>
      <c r="E4354" s="5">
        <v>51450</v>
      </c>
      <c r="F4354" s="3" t="s">
        <v>15467</v>
      </c>
      <c r="G4354" s="3" t="s">
        <v>57</v>
      </c>
      <c r="H4354" s="4">
        <v>39310</v>
      </c>
      <c r="I4354" s="3" t="s">
        <v>68</v>
      </c>
      <c r="J4354" s="6">
        <v>105000</v>
      </c>
      <c r="K4354" s="3"/>
      <c r="L4354" s="3"/>
      <c r="M4354" s="3"/>
    </row>
    <row r="4355" spans="1:13" s="1" customFormat="1" ht="14.9" customHeight="1" x14ac:dyDescent="0.2">
      <c r="A4355" s="3" t="s">
        <v>16</v>
      </c>
      <c r="B4355" s="3" t="s">
        <v>15308</v>
      </c>
      <c r="C4355" s="4">
        <v>38301</v>
      </c>
      <c r="D4355" s="3" t="s">
        <v>15309</v>
      </c>
      <c r="E4355" s="5">
        <v>6996</v>
      </c>
      <c r="F4355" s="3" t="s">
        <v>15310</v>
      </c>
      <c r="G4355" s="3" t="s">
        <v>15311</v>
      </c>
      <c r="H4355" s="4">
        <v>42192</v>
      </c>
      <c r="I4355" s="3" t="s">
        <v>93</v>
      </c>
      <c r="J4355" s="6">
        <v>79500</v>
      </c>
      <c r="K4355" s="3" t="s">
        <v>16267</v>
      </c>
      <c r="L4355" s="3"/>
      <c r="M4355" s="3"/>
    </row>
    <row r="4356" spans="1:13" s="1" customFormat="1" ht="14.9" customHeight="1" x14ac:dyDescent="0.2">
      <c r="A4356" s="3" t="s">
        <v>16</v>
      </c>
      <c r="B4356" s="3" t="s">
        <v>4234</v>
      </c>
      <c r="C4356" s="4">
        <v>38301</v>
      </c>
      <c r="D4356" s="3" t="s">
        <v>4235</v>
      </c>
      <c r="E4356" s="5">
        <v>38465</v>
      </c>
      <c r="F4356" s="3" t="s">
        <v>4236</v>
      </c>
      <c r="G4356" s="3" t="s">
        <v>4237</v>
      </c>
      <c r="H4356" s="4">
        <v>38301</v>
      </c>
      <c r="I4356" s="3" t="s">
        <v>93</v>
      </c>
      <c r="J4356" s="6">
        <v>78500</v>
      </c>
      <c r="K4356" s="3"/>
      <c r="L4356" s="3"/>
      <c r="M4356" s="3"/>
    </row>
    <row r="4357" spans="1:13" s="1" customFormat="1" ht="14.9" customHeight="1" x14ac:dyDescent="0.2">
      <c r="A4357" s="3" t="s">
        <v>16</v>
      </c>
      <c r="B4357" s="3" t="s">
        <v>14930</v>
      </c>
      <c r="C4357" s="4">
        <v>42826</v>
      </c>
      <c r="D4357" s="3" t="s">
        <v>14927</v>
      </c>
      <c r="E4357" s="5">
        <v>143325</v>
      </c>
      <c r="F4357" s="3" t="s">
        <v>14931</v>
      </c>
      <c r="G4357" s="3" t="s">
        <v>14929</v>
      </c>
      <c r="H4357" s="4">
        <v>42826</v>
      </c>
      <c r="I4357" s="3" t="s">
        <v>568</v>
      </c>
      <c r="J4357" s="6">
        <v>292500</v>
      </c>
      <c r="K4357" s="3"/>
      <c r="L4357" s="3"/>
      <c r="M4357" s="3"/>
    </row>
    <row r="4358" spans="1:13" s="1" customFormat="1" ht="14.9" customHeight="1" x14ac:dyDescent="0.2">
      <c r="A4358" s="3" t="s">
        <v>16</v>
      </c>
      <c r="B4358" s="3" t="s">
        <v>12861</v>
      </c>
      <c r="C4358" s="4">
        <v>43503</v>
      </c>
      <c r="D4358" s="3" t="s">
        <v>12862</v>
      </c>
      <c r="E4358" s="5">
        <v>18011.5</v>
      </c>
      <c r="F4358" s="3" t="s">
        <v>12863</v>
      </c>
      <c r="G4358" s="3" t="s">
        <v>57</v>
      </c>
      <c r="H4358" s="4">
        <v>45206</v>
      </c>
      <c r="I4358" s="3" t="s">
        <v>568</v>
      </c>
      <c r="J4358" s="6">
        <v>40750</v>
      </c>
      <c r="K4358" s="3"/>
      <c r="L4358" s="3"/>
      <c r="M4358" s="3"/>
    </row>
    <row r="4359" spans="1:13" s="1" customFormat="1" ht="14.9" customHeight="1" x14ac:dyDescent="0.2">
      <c r="A4359" s="3" t="s">
        <v>16</v>
      </c>
      <c r="B4359" s="3" t="s">
        <v>11551</v>
      </c>
      <c r="C4359" s="4">
        <v>43503</v>
      </c>
      <c r="D4359" s="3" t="s">
        <v>11552</v>
      </c>
      <c r="E4359" s="5">
        <v>0</v>
      </c>
      <c r="F4359" s="3" t="s">
        <v>11553</v>
      </c>
      <c r="G4359" s="3" t="s">
        <v>11554</v>
      </c>
      <c r="H4359" s="4">
        <v>45231</v>
      </c>
      <c r="I4359" s="3" t="s">
        <v>2821</v>
      </c>
      <c r="J4359" s="6">
        <v>5100</v>
      </c>
      <c r="K4359" s="3" t="s">
        <v>16267</v>
      </c>
      <c r="L4359" s="3"/>
      <c r="M4359" s="3"/>
    </row>
    <row r="4360" spans="1:13" s="1" customFormat="1" ht="14.9" customHeight="1" x14ac:dyDescent="0.2">
      <c r="A4360" s="3" t="s">
        <v>16</v>
      </c>
      <c r="B4360" s="3" t="s">
        <v>3281</v>
      </c>
      <c r="C4360" s="4">
        <v>45273</v>
      </c>
      <c r="D4360" s="3" t="s">
        <v>3282</v>
      </c>
      <c r="E4360" s="5">
        <v>9038.14</v>
      </c>
      <c r="F4360" s="3" t="s">
        <v>3283</v>
      </c>
      <c r="G4360" s="3" t="s">
        <v>3284</v>
      </c>
      <c r="H4360" s="4">
        <v>45567</v>
      </c>
      <c r="I4360" s="3" t="s">
        <v>93</v>
      </c>
      <c r="J4360" s="6">
        <v>32500</v>
      </c>
      <c r="K4360" s="3" t="s">
        <v>16267</v>
      </c>
      <c r="L4360" s="3" t="s">
        <v>16267</v>
      </c>
      <c r="M4360" s="3"/>
    </row>
    <row r="4361" spans="1:13" s="1" customFormat="1" ht="14.9" customHeight="1" x14ac:dyDescent="0.2">
      <c r="A4361" s="3" t="s">
        <v>16</v>
      </c>
      <c r="B4361" s="3" t="s">
        <v>6460</v>
      </c>
      <c r="C4361" s="4">
        <v>45273</v>
      </c>
      <c r="D4361" s="3" t="s">
        <v>6461</v>
      </c>
      <c r="E4361" s="5">
        <v>9038.14</v>
      </c>
      <c r="F4361" s="3" t="s">
        <v>6462</v>
      </c>
      <c r="G4361" s="3" t="s">
        <v>57</v>
      </c>
      <c r="H4361" s="4">
        <v>45273</v>
      </c>
      <c r="I4361" s="3" t="s">
        <v>93</v>
      </c>
      <c r="J4361" s="6">
        <v>32500</v>
      </c>
      <c r="K4361" s="3" t="s">
        <v>16267</v>
      </c>
      <c r="L4361" s="3" t="s">
        <v>16267</v>
      </c>
      <c r="M4361" s="3"/>
    </row>
    <row r="4362" spans="1:13" s="1" customFormat="1" ht="14.9" customHeight="1" x14ac:dyDescent="0.2">
      <c r="A4362" s="3" t="s">
        <v>16</v>
      </c>
      <c r="B4362" s="3" t="s">
        <v>13228</v>
      </c>
      <c r="C4362" s="4">
        <v>32964</v>
      </c>
      <c r="D4362" s="3" t="s">
        <v>13222</v>
      </c>
      <c r="E4362" s="5">
        <v>85360</v>
      </c>
      <c r="F4362" s="3" t="s">
        <v>13229</v>
      </c>
      <c r="G4362" s="3" t="s">
        <v>977</v>
      </c>
      <c r="H4362" s="4">
        <v>32964</v>
      </c>
      <c r="I4362" s="3" t="s">
        <v>93</v>
      </c>
      <c r="J4362" s="6">
        <v>194000</v>
      </c>
      <c r="K4362" s="3" t="s">
        <v>16267</v>
      </c>
      <c r="L4362" s="3"/>
      <c r="M4362" s="3"/>
    </row>
    <row r="4363" spans="1:13" s="1" customFormat="1" ht="14.9" customHeight="1" x14ac:dyDescent="0.2">
      <c r="A4363" s="3" t="s">
        <v>16</v>
      </c>
      <c r="B4363" s="3" t="s">
        <v>5430</v>
      </c>
      <c r="C4363" s="4">
        <v>41244</v>
      </c>
      <c r="D4363" s="3" t="s">
        <v>5431</v>
      </c>
      <c r="E4363" s="5">
        <v>20371.68</v>
      </c>
      <c r="F4363" s="3" t="s">
        <v>5432</v>
      </c>
      <c r="G4363" s="3" t="s">
        <v>5433</v>
      </c>
      <c r="H4363" s="4">
        <v>41244</v>
      </c>
      <c r="I4363" s="3" t="s">
        <v>68</v>
      </c>
      <c r="J4363" s="6">
        <v>46500</v>
      </c>
      <c r="K4363" s="3"/>
      <c r="L4363" s="3"/>
      <c r="M4363" s="3"/>
    </row>
    <row r="4364" spans="1:13" s="1" customFormat="1" ht="14.9" customHeight="1" x14ac:dyDescent="0.2">
      <c r="A4364" s="3" t="s">
        <v>16</v>
      </c>
      <c r="B4364" s="3" t="s">
        <v>15193</v>
      </c>
      <c r="C4364" s="4">
        <v>40634</v>
      </c>
      <c r="D4364" s="3" t="s">
        <v>15190</v>
      </c>
      <c r="E4364" s="5">
        <v>27114.41</v>
      </c>
      <c r="F4364" s="3" t="s">
        <v>15194</v>
      </c>
      <c r="G4364" s="3" t="s">
        <v>15192</v>
      </c>
      <c r="H4364" s="4">
        <v>40634</v>
      </c>
      <c r="I4364" s="3" t="s">
        <v>93</v>
      </c>
      <c r="J4364" s="6">
        <v>59000</v>
      </c>
      <c r="K4364" s="3"/>
      <c r="L4364" s="3"/>
      <c r="M4364" s="3"/>
    </row>
    <row r="4365" spans="1:13" s="1" customFormat="1" ht="14.9" customHeight="1" x14ac:dyDescent="0.2">
      <c r="A4365" s="3" t="s">
        <v>16</v>
      </c>
      <c r="B4365" s="3" t="s">
        <v>12631</v>
      </c>
      <c r="C4365" s="4">
        <v>40634</v>
      </c>
      <c r="D4365" s="3" t="s">
        <v>12632</v>
      </c>
      <c r="E4365" s="5">
        <v>31115</v>
      </c>
      <c r="F4365" s="3" t="s">
        <v>12633</v>
      </c>
      <c r="G4365" s="3" t="s">
        <v>57</v>
      </c>
      <c r="H4365" s="4">
        <v>41835</v>
      </c>
      <c r="I4365" s="3" t="s">
        <v>93</v>
      </c>
      <c r="J4365" s="6">
        <v>63500</v>
      </c>
      <c r="K4365" s="3"/>
      <c r="L4365" s="3"/>
      <c r="M4365" s="3"/>
    </row>
    <row r="4366" spans="1:13" s="1" customFormat="1" ht="14.9" customHeight="1" x14ac:dyDescent="0.2">
      <c r="A4366" s="3" t="s">
        <v>16</v>
      </c>
      <c r="B4366" s="3" t="s">
        <v>3984</v>
      </c>
      <c r="C4366" s="4">
        <v>38687</v>
      </c>
      <c r="D4366" s="3" t="s">
        <v>3985</v>
      </c>
      <c r="E4366" s="5">
        <v>20515.14</v>
      </c>
      <c r="F4366" s="3" t="s">
        <v>3986</v>
      </c>
      <c r="G4366" s="3" t="s">
        <v>3987</v>
      </c>
      <c r="H4366" s="4">
        <v>38687</v>
      </c>
      <c r="I4366" s="3" t="s">
        <v>68</v>
      </c>
      <c r="J4366" s="6">
        <v>48250</v>
      </c>
      <c r="K4366" s="3"/>
      <c r="L4366" s="3"/>
      <c r="M4366" s="3"/>
    </row>
    <row r="4367" spans="1:13" s="1" customFormat="1" ht="14.9" customHeight="1" x14ac:dyDescent="0.2">
      <c r="A4367" s="3" t="s">
        <v>16</v>
      </c>
      <c r="B4367" s="3" t="s">
        <v>13266</v>
      </c>
      <c r="C4367" s="4">
        <v>43283</v>
      </c>
      <c r="D4367" s="3" t="s">
        <v>13267</v>
      </c>
      <c r="E4367" s="5">
        <v>39445</v>
      </c>
      <c r="F4367" s="3" t="s">
        <v>13268</v>
      </c>
      <c r="G4367" s="3" t="s">
        <v>13269</v>
      </c>
      <c r="H4367" s="4">
        <v>43283</v>
      </c>
      <c r="I4367" s="3" t="s">
        <v>93</v>
      </c>
      <c r="J4367" s="6">
        <v>80500</v>
      </c>
      <c r="K4367" s="3"/>
      <c r="L4367" s="3"/>
      <c r="M4367" s="3"/>
    </row>
    <row r="4368" spans="1:13" s="1" customFormat="1" ht="14.9" customHeight="1" x14ac:dyDescent="0.2">
      <c r="A4368" s="3" t="s">
        <v>16</v>
      </c>
      <c r="B4368" s="3" t="s">
        <v>6234</v>
      </c>
      <c r="C4368" s="4">
        <v>43283</v>
      </c>
      <c r="D4368" s="3" t="s">
        <v>6235</v>
      </c>
      <c r="E4368" s="5">
        <v>0</v>
      </c>
      <c r="F4368" s="3" t="s">
        <v>6236</v>
      </c>
      <c r="G4368" s="3" t="s">
        <v>6237</v>
      </c>
      <c r="H4368" s="4">
        <v>43283</v>
      </c>
      <c r="I4368" s="3" t="s">
        <v>142</v>
      </c>
      <c r="J4368" s="6">
        <v>68000</v>
      </c>
      <c r="K4368" s="3"/>
      <c r="L4368" s="3"/>
      <c r="M4368" s="3"/>
    </row>
    <row r="4369" spans="1:13" s="1" customFormat="1" ht="14.9" customHeight="1" x14ac:dyDescent="0.2">
      <c r="A4369" s="3" t="s">
        <v>16</v>
      </c>
      <c r="B4369" s="3" t="s">
        <v>3788</v>
      </c>
      <c r="C4369" s="4">
        <v>42713</v>
      </c>
      <c r="D4369" s="3" t="s">
        <v>3789</v>
      </c>
      <c r="E4369" s="5">
        <v>31605</v>
      </c>
      <c r="F4369" s="3" t="s">
        <v>3790</v>
      </c>
      <c r="G4369" s="3" t="s">
        <v>57</v>
      </c>
      <c r="H4369" s="4">
        <v>43011</v>
      </c>
      <c r="I4369" s="3" t="s">
        <v>27</v>
      </c>
      <c r="J4369" s="6">
        <v>64500</v>
      </c>
      <c r="K4369" s="3"/>
      <c r="L4369" s="3"/>
      <c r="M4369" s="3"/>
    </row>
    <row r="4370" spans="1:13" s="1" customFormat="1" ht="14.9" customHeight="1" x14ac:dyDescent="0.2">
      <c r="A4370" s="3" t="s">
        <v>16</v>
      </c>
      <c r="B4370" s="3" t="s">
        <v>14932</v>
      </c>
      <c r="C4370" s="4">
        <v>42713</v>
      </c>
      <c r="D4370" s="3" t="s">
        <v>14933</v>
      </c>
      <c r="E4370" s="5">
        <v>63210</v>
      </c>
      <c r="F4370" s="3" t="s">
        <v>14934</v>
      </c>
      <c r="G4370" s="3" t="s">
        <v>14935</v>
      </c>
      <c r="H4370" s="4">
        <v>45084</v>
      </c>
      <c r="I4370" s="3" t="s">
        <v>568</v>
      </c>
      <c r="J4370" s="6">
        <v>129000</v>
      </c>
      <c r="K4370" s="3"/>
      <c r="L4370" s="3"/>
      <c r="M4370" s="3"/>
    </row>
    <row r="4371" spans="1:13" s="1" customFormat="1" ht="14.9" customHeight="1" x14ac:dyDescent="0.2">
      <c r="A4371" s="3" t="s">
        <v>16</v>
      </c>
      <c r="B4371" s="3" t="s">
        <v>6599</v>
      </c>
      <c r="C4371" s="4">
        <v>44059</v>
      </c>
      <c r="D4371" s="3" t="s">
        <v>6600</v>
      </c>
      <c r="E4371" s="5">
        <v>60270</v>
      </c>
      <c r="F4371" s="3" t="s">
        <v>6601</v>
      </c>
      <c r="G4371" s="3" t="s">
        <v>57</v>
      </c>
      <c r="H4371" s="4">
        <v>44770</v>
      </c>
      <c r="I4371" s="3" t="s">
        <v>93</v>
      </c>
      <c r="J4371" s="6">
        <v>123000</v>
      </c>
      <c r="K4371" s="3"/>
      <c r="L4371" s="3"/>
      <c r="M4371" s="3"/>
    </row>
    <row r="4372" spans="1:13" s="1" customFormat="1" ht="14.9" customHeight="1" x14ac:dyDescent="0.2">
      <c r="A4372" s="3" t="s">
        <v>16</v>
      </c>
      <c r="B4372" s="3" t="s">
        <v>11177</v>
      </c>
      <c r="C4372" s="4">
        <v>32964</v>
      </c>
      <c r="D4372" s="3" t="s">
        <v>11174</v>
      </c>
      <c r="E4372" s="5">
        <v>36699.379999999997</v>
      </c>
      <c r="F4372" s="3" t="s">
        <v>11178</v>
      </c>
      <c r="G4372" s="3" t="s">
        <v>11176</v>
      </c>
      <c r="H4372" s="4">
        <v>41082</v>
      </c>
      <c r="I4372" s="3" t="s">
        <v>68</v>
      </c>
      <c r="J4372" s="6">
        <v>76500</v>
      </c>
      <c r="K4372" s="3"/>
      <c r="L4372" s="3"/>
      <c r="M4372" s="3"/>
    </row>
    <row r="4373" spans="1:13" s="1" customFormat="1" ht="14.9" customHeight="1" x14ac:dyDescent="0.2">
      <c r="A4373" s="3" t="s">
        <v>16</v>
      </c>
      <c r="B4373" s="3" t="s">
        <v>14920</v>
      </c>
      <c r="C4373" s="4">
        <v>40693</v>
      </c>
      <c r="D4373" s="3" t="s">
        <v>14921</v>
      </c>
      <c r="E4373" s="5">
        <v>68600</v>
      </c>
      <c r="F4373" s="3" t="s">
        <v>14922</v>
      </c>
      <c r="G4373" s="3" t="s">
        <v>57</v>
      </c>
      <c r="H4373" s="4">
        <v>41132</v>
      </c>
      <c r="I4373" s="3" t="s">
        <v>93</v>
      </c>
      <c r="J4373" s="6">
        <v>140000</v>
      </c>
      <c r="K4373" s="3"/>
      <c r="L4373" s="3"/>
      <c r="M4373" s="3"/>
    </row>
    <row r="4374" spans="1:13" s="1" customFormat="1" ht="14.9" customHeight="1" x14ac:dyDescent="0.2">
      <c r="A4374" s="3" t="s">
        <v>16</v>
      </c>
      <c r="B4374" s="3" t="s">
        <v>12215</v>
      </c>
      <c r="C4374" s="4">
        <v>43640</v>
      </c>
      <c r="D4374" s="3" t="s">
        <v>12216</v>
      </c>
      <c r="E4374" s="5">
        <v>148225</v>
      </c>
      <c r="F4374" s="3" t="s">
        <v>12217</v>
      </c>
      <c r="G4374" s="3" t="s">
        <v>12218</v>
      </c>
      <c r="H4374" s="4">
        <v>43640</v>
      </c>
      <c r="I4374" s="3" t="s">
        <v>93</v>
      </c>
      <c r="J4374" s="6">
        <v>302500</v>
      </c>
      <c r="K4374" s="3"/>
      <c r="L4374" s="3"/>
      <c r="M4374" s="3"/>
    </row>
    <row r="4375" spans="1:13" s="1" customFormat="1" ht="14.9" customHeight="1" x14ac:dyDescent="0.2">
      <c r="A4375" s="3" t="s">
        <v>16</v>
      </c>
      <c r="B4375" s="3" t="s">
        <v>12219</v>
      </c>
      <c r="C4375" s="4">
        <v>42095</v>
      </c>
      <c r="D4375" s="3" t="s">
        <v>12216</v>
      </c>
      <c r="E4375" s="5">
        <v>4641</v>
      </c>
      <c r="F4375" s="3" t="s">
        <v>12220</v>
      </c>
      <c r="G4375" s="3" t="s">
        <v>12218</v>
      </c>
      <c r="H4375" s="4">
        <v>43626</v>
      </c>
      <c r="I4375" s="3" t="s">
        <v>27</v>
      </c>
      <c r="J4375" s="6">
        <v>10500</v>
      </c>
      <c r="K4375" s="3"/>
      <c r="L4375" s="3"/>
      <c r="M4375" s="3"/>
    </row>
    <row r="4376" spans="1:13" s="1" customFormat="1" ht="14.9" customHeight="1" x14ac:dyDescent="0.2">
      <c r="A4376" s="3" t="s">
        <v>16</v>
      </c>
      <c r="B4376" s="3" t="s">
        <v>12221</v>
      </c>
      <c r="C4376" s="4">
        <v>42095</v>
      </c>
      <c r="D4376" s="3" t="s">
        <v>12216</v>
      </c>
      <c r="E4376" s="5">
        <v>1326</v>
      </c>
      <c r="F4376" s="3" t="s">
        <v>12222</v>
      </c>
      <c r="G4376" s="3" t="s">
        <v>12218</v>
      </c>
      <c r="H4376" s="4">
        <v>43819</v>
      </c>
      <c r="I4376" s="3" t="s">
        <v>27</v>
      </c>
      <c r="J4376" s="6">
        <v>3000</v>
      </c>
      <c r="K4376" s="3"/>
      <c r="L4376" s="3"/>
      <c r="M4376" s="3"/>
    </row>
    <row r="4377" spans="1:13" s="1" customFormat="1" ht="14.9" customHeight="1" x14ac:dyDescent="0.2">
      <c r="A4377" s="3" t="s">
        <v>16</v>
      </c>
      <c r="B4377" s="3" t="s">
        <v>12223</v>
      </c>
      <c r="C4377" s="4">
        <v>42095</v>
      </c>
      <c r="D4377" s="3" t="s">
        <v>12216</v>
      </c>
      <c r="E4377" s="5">
        <v>1613.3</v>
      </c>
      <c r="F4377" s="3" t="s">
        <v>12224</v>
      </c>
      <c r="G4377" s="3" t="s">
        <v>12218</v>
      </c>
      <c r="H4377" s="4">
        <v>44758</v>
      </c>
      <c r="I4377" s="3" t="s">
        <v>27</v>
      </c>
      <c r="J4377" s="6">
        <v>3650</v>
      </c>
      <c r="K4377" s="3"/>
      <c r="L4377" s="3"/>
      <c r="M4377" s="3"/>
    </row>
    <row r="4378" spans="1:13" s="1" customFormat="1" ht="14.9" customHeight="1" x14ac:dyDescent="0.2">
      <c r="A4378" s="3" t="s">
        <v>16</v>
      </c>
      <c r="B4378" s="3" t="s">
        <v>12225</v>
      </c>
      <c r="C4378" s="4">
        <v>42095</v>
      </c>
      <c r="D4378" s="3" t="s">
        <v>12216</v>
      </c>
      <c r="E4378" s="5">
        <v>2298.4</v>
      </c>
      <c r="F4378" s="3" t="s">
        <v>12226</v>
      </c>
      <c r="G4378" s="3" t="s">
        <v>12218</v>
      </c>
      <c r="H4378" s="4">
        <v>44534</v>
      </c>
      <c r="I4378" s="3" t="s">
        <v>12227</v>
      </c>
      <c r="J4378" s="6">
        <v>5200</v>
      </c>
      <c r="K4378" s="3"/>
      <c r="L4378" s="3"/>
      <c r="M4378" s="3"/>
    </row>
    <row r="4379" spans="1:13" s="1" customFormat="1" ht="14.9" customHeight="1" x14ac:dyDescent="0.2">
      <c r="A4379" s="3" t="s">
        <v>16</v>
      </c>
      <c r="B4379" s="3" t="s">
        <v>12228</v>
      </c>
      <c r="C4379" s="4">
        <v>42095</v>
      </c>
      <c r="D4379" s="3" t="s">
        <v>12216</v>
      </c>
      <c r="E4379" s="5">
        <v>3182.4</v>
      </c>
      <c r="F4379" s="3" t="s">
        <v>12229</v>
      </c>
      <c r="G4379" s="3" t="s">
        <v>12218</v>
      </c>
      <c r="H4379" s="4">
        <v>43456</v>
      </c>
      <c r="I4379" s="3" t="s">
        <v>27</v>
      </c>
      <c r="J4379" s="6">
        <v>7200</v>
      </c>
      <c r="K4379" s="3"/>
      <c r="L4379" s="3"/>
      <c r="M4379" s="3"/>
    </row>
    <row r="4380" spans="1:13" s="1" customFormat="1" ht="14.9" customHeight="1" x14ac:dyDescent="0.2">
      <c r="A4380" s="3" t="s">
        <v>16</v>
      </c>
      <c r="B4380" s="3" t="s">
        <v>12230</v>
      </c>
      <c r="C4380" s="4">
        <v>42095</v>
      </c>
      <c r="D4380" s="3" t="s">
        <v>12216</v>
      </c>
      <c r="E4380" s="5">
        <v>1348.1</v>
      </c>
      <c r="F4380" s="3" t="s">
        <v>12231</v>
      </c>
      <c r="G4380" s="3" t="s">
        <v>12218</v>
      </c>
      <c r="H4380" s="4">
        <v>43939</v>
      </c>
      <c r="I4380" s="3" t="s">
        <v>27</v>
      </c>
      <c r="J4380" s="6">
        <v>3050</v>
      </c>
      <c r="K4380" s="3"/>
      <c r="L4380" s="3"/>
      <c r="M4380" s="3"/>
    </row>
    <row r="4381" spans="1:13" s="1" customFormat="1" ht="14.9" customHeight="1" x14ac:dyDescent="0.2">
      <c r="A4381" s="3" t="s">
        <v>16</v>
      </c>
      <c r="B4381" s="3" t="s">
        <v>12232</v>
      </c>
      <c r="C4381" s="4">
        <v>42095</v>
      </c>
      <c r="D4381" s="3" t="s">
        <v>12216</v>
      </c>
      <c r="E4381" s="5">
        <v>2187.9</v>
      </c>
      <c r="F4381" s="3" t="s">
        <v>12233</v>
      </c>
      <c r="G4381" s="3" t="s">
        <v>12218</v>
      </c>
      <c r="H4381" s="4">
        <v>44023</v>
      </c>
      <c r="I4381" s="3" t="s">
        <v>27</v>
      </c>
      <c r="J4381" s="6">
        <v>4950</v>
      </c>
      <c r="K4381" s="3"/>
      <c r="L4381" s="3"/>
      <c r="M4381" s="3"/>
    </row>
    <row r="4382" spans="1:13" s="1" customFormat="1" ht="14.9" customHeight="1" x14ac:dyDescent="0.2">
      <c r="A4382" s="3" t="s">
        <v>16</v>
      </c>
      <c r="B4382" s="3" t="s">
        <v>12234</v>
      </c>
      <c r="C4382" s="4">
        <v>42095</v>
      </c>
      <c r="D4382" s="3" t="s">
        <v>12216</v>
      </c>
      <c r="E4382" s="5">
        <v>4420</v>
      </c>
      <c r="F4382" s="3" t="s">
        <v>12235</v>
      </c>
      <c r="G4382" s="3" t="s">
        <v>12218</v>
      </c>
      <c r="H4382" s="4">
        <v>42980</v>
      </c>
      <c r="I4382" s="3" t="s">
        <v>27</v>
      </c>
      <c r="J4382" s="6">
        <v>10000</v>
      </c>
      <c r="K4382" s="3"/>
      <c r="L4382" s="3"/>
      <c r="M4382" s="3"/>
    </row>
    <row r="4383" spans="1:13" s="1" customFormat="1" ht="14.9" customHeight="1" x14ac:dyDescent="0.2">
      <c r="A4383" s="3" t="s">
        <v>16</v>
      </c>
      <c r="B4383" s="3" t="s">
        <v>10387</v>
      </c>
      <c r="C4383" s="4">
        <v>39129</v>
      </c>
      <c r="D4383" s="3" t="s">
        <v>10388</v>
      </c>
      <c r="E4383" s="5">
        <v>184975</v>
      </c>
      <c r="F4383" s="3" t="s">
        <v>10389</v>
      </c>
      <c r="G4383" s="3" t="s">
        <v>10390</v>
      </c>
      <c r="H4383" s="4">
        <v>45084</v>
      </c>
      <c r="I4383" s="3" t="s">
        <v>568</v>
      </c>
      <c r="J4383" s="6">
        <v>377500</v>
      </c>
      <c r="K4383" s="3"/>
      <c r="L4383" s="3"/>
      <c r="M4383" s="3"/>
    </row>
    <row r="4384" spans="1:13" s="1" customFormat="1" ht="14.9" customHeight="1" x14ac:dyDescent="0.2">
      <c r="A4384" s="3" t="s">
        <v>16</v>
      </c>
      <c r="B4384" s="3" t="s">
        <v>11226</v>
      </c>
      <c r="C4384" s="4">
        <v>35937</v>
      </c>
      <c r="D4384" s="3" t="s">
        <v>11227</v>
      </c>
      <c r="E4384" s="5">
        <v>72160</v>
      </c>
      <c r="F4384" s="3" t="s">
        <v>11228</v>
      </c>
      <c r="G4384" s="3" t="s">
        <v>195</v>
      </c>
      <c r="H4384" s="4">
        <v>39013</v>
      </c>
      <c r="I4384" s="3" t="s">
        <v>2013</v>
      </c>
      <c r="J4384" s="6">
        <v>164000</v>
      </c>
      <c r="K4384" s="3" t="s">
        <v>16267</v>
      </c>
      <c r="L4384" s="3"/>
      <c r="M4384" s="3"/>
    </row>
    <row r="4385" spans="1:13" s="1" customFormat="1" ht="14.9" customHeight="1" x14ac:dyDescent="0.2">
      <c r="A4385" s="3" t="s">
        <v>16</v>
      </c>
      <c r="B4385" s="3" t="s">
        <v>11621</v>
      </c>
      <c r="C4385" s="4">
        <v>45723</v>
      </c>
      <c r="D4385" s="3" t="s">
        <v>11622</v>
      </c>
      <c r="E4385" s="5">
        <v>107800</v>
      </c>
      <c r="F4385" s="3" t="s">
        <v>11623</v>
      </c>
      <c r="G4385" s="3" t="s">
        <v>11624</v>
      </c>
      <c r="H4385" s="4">
        <v>45723</v>
      </c>
      <c r="I4385" s="3" t="s">
        <v>10548</v>
      </c>
      <c r="J4385" s="6">
        <v>220000</v>
      </c>
      <c r="K4385" s="3"/>
      <c r="L4385" s="3"/>
      <c r="M4385" s="3"/>
    </row>
    <row r="4386" spans="1:13" s="1" customFormat="1" ht="14.9" customHeight="1" x14ac:dyDescent="0.2">
      <c r="A4386" s="3" t="s">
        <v>16</v>
      </c>
      <c r="B4386" s="3" t="s">
        <v>15421</v>
      </c>
      <c r="C4386" s="4">
        <v>43012</v>
      </c>
      <c r="D4386" s="3" t="s">
        <v>15422</v>
      </c>
      <c r="E4386" s="5">
        <v>45815.25</v>
      </c>
      <c r="F4386" s="3" t="s">
        <v>15423</v>
      </c>
      <c r="G4386" s="3" t="s">
        <v>928</v>
      </c>
      <c r="H4386" s="4">
        <v>43012</v>
      </c>
      <c r="I4386" s="3" t="s">
        <v>127</v>
      </c>
      <c r="J4386" s="6">
        <v>130000</v>
      </c>
      <c r="K4386" s="3" t="s">
        <v>16267</v>
      </c>
      <c r="L4386" s="3"/>
      <c r="M4386" s="3"/>
    </row>
    <row r="4387" spans="1:13" s="1" customFormat="1" ht="14.9" customHeight="1" x14ac:dyDescent="0.2">
      <c r="A4387" s="3" t="s">
        <v>16</v>
      </c>
      <c r="B4387" s="3" t="s">
        <v>4106</v>
      </c>
      <c r="C4387" s="4">
        <v>41264</v>
      </c>
      <c r="D4387" s="3" t="s">
        <v>4107</v>
      </c>
      <c r="E4387" s="5">
        <v>132300</v>
      </c>
      <c r="F4387" s="3" t="s">
        <v>4108</v>
      </c>
      <c r="G4387" s="3" t="s">
        <v>4109</v>
      </c>
      <c r="H4387" s="4">
        <v>41264</v>
      </c>
      <c r="I4387" s="3" t="s">
        <v>568</v>
      </c>
      <c r="J4387" s="6">
        <v>270000</v>
      </c>
      <c r="K4387" s="3"/>
      <c r="L4387" s="3"/>
      <c r="M4387" s="3"/>
    </row>
    <row r="4388" spans="1:13" s="1" customFormat="1" ht="14.9" customHeight="1" x14ac:dyDescent="0.2">
      <c r="A4388" s="3" t="s">
        <v>16</v>
      </c>
      <c r="B4388" s="3" t="s">
        <v>13561</v>
      </c>
      <c r="C4388" s="4">
        <v>36617</v>
      </c>
      <c r="D4388" s="3" t="s">
        <v>13562</v>
      </c>
      <c r="E4388" s="5">
        <v>19890</v>
      </c>
      <c r="F4388" s="3" t="s">
        <v>13563</v>
      </c>
      <c r="G4388" s="3" t="s">
        <v>13564</v>
      </c>
      <c r="H4388" s="4">
        <v>36617</v>
      </c>
      <c r="I4388" s="3" t="s">
        <v>2476</v>
      </c>
      <c r="J4388" s="6">
        <v>45000</v>
      </c>
      <c r="K4388" s="3"/>
      <c r="L4388" s="3"/>
      <c r="M4388" s="3"/>
    </row>
    <row r="4389" spans="1:13" s="1" customFormat="1" ht="14.9" customHeight="1" x14ac:dyDescent="0.2">
      <c r="A4389" s="3" t="s">
        <v>16</v>
      </c>
      <c r="B4389" s="3" t="s">
        <v>5755</v>
      </c>
      <c r="C4389" s="4">
        <v>32964</v>
      </c>
      <c r="D4389" s="3" t="s">
        <v>5756</v>
      </c>
      <c r="E4389" s="5">
        <v>12818</v>
      </c>
      <c r="F4389" s="3" t="s">
        <v>5757</v>
      </c>
      <c r="G4389" s="3" t="s">
        <v>57</v>
      </c>
      <c r="H4389" s="4">
        <v>44501</v>
      </c>
      <c r="I4389" s="3" t="s">
        <v>554</v>
      </c>
      <c r="J4389" s="6">
        <v>29000</v>
      </c>
      <c r="K4389" s="3"/>
      <c r="L4389" s="3"/>
      <c r="M4389" s="3"/>
    </row>
    <row r="4390" spans="1:13" s="1" customFormat="1" ht="14.9" customHeight="1" x14ac:dyDescent="0.2">
      <c r="A4390" s="3" t="s">
        <v>16</v>
      </c>
      <c r="B4390" s="3" t="s">
        <v>1122</v>
      </c>
      <c r="C4390" s="4">
        <v>32964</v>
      </c>
      <c r="D4390" s="3" t="s">
        <v>1123</v>
      </c>
      <c r="E4390" s="5">
        <v>8263.44</v>
      </c>
      <c r="F4390" s="3" t="s">
        <v>1124</v>
      </c>
      <c r="G4390" s="3" t="s">
        <v>1125</v>
      </c>
      <c r="H4390" s="4">
        <v>42583</v>
      </c>
      <c r="I4390" s="3" t="s">
        <v>157</v>
      </c>
      <c r="J4390" s="6">
        <v>31250</v>
      </c>
      <c r="K4390" s="3" t="s">
        <v>16267</v>
      </c>
      <c r="L4390" s="3" t="s">
        <v>16267</v>
      </c>
      <c r="M4390" s="3"/>
    </row>
    <row r="4391" spans="1:13" s="1" customFormat="1" ht="14.9" customHeight="1" x14ac:dyDescent="0.2">
      <c r="A4391" s="3" t="s">
        <v>16</v>
      </c>
      <c r="B4391" s="3" t="s">
        <v>6127</v>
      </c>
      <c r="C4391" s="4">
        <v>32964</v>
      </c>
      <c r="D4391" s="3" t="s">
        <v>6128</v>
      </c>
      <c r="E4391" s="5">
        <v>8722</v>
      </c>
      <c r="F4391" s="3" t="s">
        <v>6129</v>
      </c>
      <c r="G4391" s="3" t="s">
        <v>6130</v>
      </c>
      <c r="H4391" s="4">
        <v>38663</v>
      </c>
      <c r="I4391" s="3" t="s">
        <v>68</v>
      </c>
      <c r="J4391" s="6">
        <v>22250</v>
      </c>
      <c r="K4391" s="3" t="s">
        <v>16267</v>
      </c>
      <c r="L4391" s="3"/>
      <c r="M4391" s="3"/>
    </row>
    <row r="4392" spans="1:13" s="1" customFormat="1" ht="14.9" customHeight="1" x14ac:dyDescent="0.2">
      <c r="A4392" s="3" t="s">
        <v>16</v>
      </c>
      <c r="B4392" s="3" t="s">
        <v>12399</v>
      </c>
      <c r="C4392" s="4">
        <v>43531</v>
      </c>
      <c r="D4392" s="3" t="s">
        <v>12400</v>
      </c>
      <c r="E4392" s="5">
        <v>4762.33</v>
      </c>
      <c r="F4392" s="3" t="s">
        <v>12401</v>
      </c>
      <c r="G4392" s="3" t="s">
        <v>12402</v>
      </c>
      <c r="H4392" s="4">
        <v>43531</v>
      </c>
      <c r="I4392" s="3" t="s">
        <v>68</v>
      </c>
      <c r="J4392" s="6">
        <v>26000</v>
      </c>
      <c r="K4392" s="3"/>
      <c r="L4392" s="3" t="s">
        <v>16267</v>
      </c>
      <c r="M4392" s="3"/>
    </row>
    <row r="4393" spans="1:13" s="1" customFormat="1" ht="14.9" customHeight="1" x14ac:dyDescent="0.2">
      <c r="A4393" s="3" t="s">
        <v>16</v>
      </c>
      <c r="B4393" s="3" t="s">
        <v>15895</v>
      </c>
      <c r="C4393" s="4">
        <v>43531</v>
      </c>
      <c r="D4393" s="3" t="s">
        <v>15896</v>
      </c>
      <c r="E4393" s="5">
        <v>11907.39</v>
      </c>
      <c r="F4393" s="3" t="s">
        <v>15897</v>
      </c>
      <c r="G4393" s="3" t="s">
        <v>15898</v>
      </c>
      <c r="H4393" s="4">
        <v>44421</v>
      </c>
      <c r="I4393" s="3" t="s">
        <v>68</v>
      </c>
      <c r="J4393" s="6">
        <v>27000</v>
      </c>
      <c r="K4393" s="3"/>
      <c r="L4393" s="3"/>
      <c r="M4393" s="3"/>
    </row>
    <row r="4394" spans="1:13" s="1" customFormat="1" ht="14.9" customHeight="1" x14ac:dyDescent="0.2">
      <c r="A4394" s="3" t="s">
        <v>16</v>
      </c>
      <c r="B4394" s="3" t="s">
        <v>15522</v>
      </c>
      <c r="C4394" s="4">
        <v>42688</v>
      </c>
      <c r="D4394" s="3" t="s">
        <v>15523</v>
      </c>
      <c r="E4394" s="5">
        <v>26684.03</v>
      </c>
      <c r="F4394" s="3" t="s">
        <v>15524</v>
      </c>
      <c r="G4394" s="3" t="s">
        <v>15525</v>
      </c>
      <c r="H4394" s="4">
        <v>42688</v>
      </c>
      <c r="I4394" s="3" t="s">
        <v>68</v>
      </c>
      <c r="J4394" s="6">
        <v>60500</v>
      </c>
      <c r="K4394" s="3"/>
      <c r="L4394" s="3"/>
      <c r="M4394" s="3"/>
    </row>
    <row r="4395" spans="1:13" s="1" customFormat="1" ht="14.9" customHeight="1" x14ac:dyDescent="0.2">
      <c r="A4395" s="3" t="s">
        <v>16</v>
      </c>
      <c r="B4395" s="3" t="s">
        <v>5996</v>
      </c>
      <c r="C4395" s="4">
        <v>32964</v>
      </c>
      <c r="D4395" s="3" t="s">
        <v>5997</v>
      </c>
      <c r="E4395" s="5">
        <v>5889.8</v>
      </c>
      <c r="F4395" s="3" t="s">
        <v>5998</v>
      </c>
      <c r="G4395" s="3" t="s">
        <v>57</v>
      </c>
      <c r="H4395" s="4">
        <v>45261</v>
      </c>
      <c r="I4395" s="3" t="s">
        <v>68</v>
      </c>
      <c r="J4395" s="6">
        <v>22250</v>
      </c>
      <c r="K4395" s="3" t="s">
        <v>16267</v>
      </c>
      <c r="L4395" s="3" t="s">
        <v>16267</v>
      </c>
      <c r="M4395" s="3"/>
    </row>
    <row r="4396" spans="1:13" s="1" customFormat="1" ht="14.9" customHeight="1" x14ac:dyDescent="0.2">
      <c r="A4396" s="3" t="s">
        <v>16</v>
      </c>
      <c r="B4396" s="3" t="s">
        <v>7285</v>
      </c>
      <c r="C4396" s="4">
        <v>32964</v>
      </c>
      <c r="D4396" s="3" t="s">
        <v>7286</v>
      </c>
      <c r="E4396" s="5">
        <v>35422.879999999997</v>
      </c>
      <c r="F4396" s="3" t="s">
        <v>7287</v>
      </c>
      <c r="G4396" s="3" t="s">
        <v>57</v>
      </c>
      <c r="H4396" s="4">
        <v>36644</v>
      </c>
      <c r="I4396" s="3" t="s">
        <v>568</v>
      </c>
      <c r="J4396" s="6">
        <v>72500</v>
      </c>
      <c r="K4396" s="3"/>
      <c r="L4396" s="3"/>
      <c r="M4396" s="3"/>
    </row>
    <row r="4397" spans="1:13" s="1" customFormat="1" ht="14.9" customHeight="1" x14ac:dyDescent="0.2">
      <c r="A4397" s="3" t="s">
        <v>16</v>
      </c>
      <c r="B4397" s="3" t="s">
        <v>104</v>
      </c>
      <c r="C4397" s="4">
        <v>32964</v>
      </c>
      <c r="D4397" s="3" t="s">
        <v>105</v>
      </c>
      <c r="E4397" s="5">
        <v>19797.830000000002</v>
      </c>
      <c r="F4397" s="3" t="s">
        <v>106</v>
      </c>
      <c r="G4397" s="3" t="s">
        <v>57</v>
      </c>
      <c r="H4397" s="4">
        <v>46010</v>
      </c>
      <c r="I4397" s="3" t="s">
        <v>93</v>
      </c>
      <c r="J4397" s="6">
        <v>45000</v>
      </c>
      <c r="K4397" s="3"/>
      <c r="L4397" s="3"/>
      <c r="M4397" s="3"/>
    </row>
    <row r="4398" spans="1:13" s="1" customFormat="1" ht="14.9" customHeight="1" x14ac:dyDescent="0.2">
      <c r="A4398" s="3" t="s">
        <v>16</v>
      </c>
      <c r="B4398" s="3" t="s">
        <v>1271</v>
      </c>
      <c r="C4398" s="4">
        <v>32964</v>
      </c>
      <c r="D4398" s="3" t="s">
        <v>1272</v>
      </c>
      <c r="E4398" s="5">
        <v>20228.21</v>
      </c>
      <c r="F4398" s="3" t="s">
        <v>1273</v>
      </c>
      <c r="G4398" s="3" t="s">
        <v>57</v>
      </c>
      <c r="H4398" s="4">
        <v>44523</v>
      </c>
      <c r="I4398" s="3" t="s">
        <v>68</v>
      </c>
      <c r="J4398" s="6">
        <v>46000</v>
      </c>
      <c r="K4398" s="3"/>
      <c r="L4398" s="3"/>
      <c r="M4398" s="3"/>
    </row>
    <row r="4399" spans="1:13" s="1" customFormat="1" ht="14.9" customHeight="1" x14ac:dyDescent="0.2">
      <c r="A4399" s="3" t="s">
        <v>16</v>
      </c>
      <c r="B4399" s="3" t="s">
        <v>4503</v>
      </c>
      <c r="C4399" s="4">
        <v>32964</v>
      </c>
      <c r="D4399" s="3" t="s">
        <v>4504</v>
      </c>
      <c r="E4399" s="5">
        <v>20084.75</v>
      </c>
      <c r="F4399" s="3" t="s">
        <v>4505</v>
      </c>
      <c r="G4399" s="3" t="s">
        <v>977</v>
      </c>
      <c r="H4399" s="4">
        <v>34869</v>
      </c>
      <c r="I4399" s="3" t="s">
        <v>568</v>
      </c>
      <c r="J4399" s="6">
        <v>45750</v>
      </c>
      <c r="K4399" s="3"/>
      <c r="L4399" s="3"/>
      <c r="M4399" s="3"/>
    </row>
    <row r="4400" spans="1:13" s="1" customFormat="1" ht="14.9" customHeight="1" x14ac:dyDescent="0.2">
      <c r="A4400" s="3" t="s">
        <v>16</v>
      </c>
      <c r="B4400" s="3" t="s">
        <v>14559</v>
      </c>
      <c r="C4400" s="4">
        <v>35090</v>
      </c>
      <c r="D4400" s="3" t="s">
        <v>14560</v>
      </c>
      <c r="E4400" s="5">
        <v>13772.4</v>
      </c>
      <c r="F4400" s="3" t="s">
        <v>14561</v>
      </c>
      <c r="G4400" s="3" t="s">
        <v>57</v>
      </c>
      <c r="H4400" s="4">
        <v>37073</v>
      </c>
      <c r="I4400" s="3" t="s">
        <v>68</v>
      </c>
      <c r="J4400" s="6">
        <v>31250</v>
      </c>
      <c r="K4400" s="3"/>
      <c r="L4400" s="3"/>
      <c r="M4400" s="3"/>
    </row>
    <row r="4401" spans="1:13" s="1" customFormat="1" ht="14.9" customHeight="1" x14ac:dyDescent="0.2">
      <c r="A4401" s="3" t="s">
        <v>16</v>
      </c>
      <c r="B4401" s="3" t="s">
        <v>14562</v>
      </c>
      <c r="C4401" s="4">
        <v>35090</v>
      </c>
      <c r="D4401" s="3" t="s">
        <v>14560</v>
      </c>
      <c r="E4401" s="5">
        <v>11763.93</v>
      </c>
      <c r="F4401" s="3" t="s">
        <v>14563</v>
      </c>
      <c r="G4401" s="3" t="s">
        <v>57</v>
      </c>
      <c r="H4401" s="4">
        <v>35090</v>
      </c>
      <c r="I4401" s="3" t="s">
        <v>68</v>
      </c>
      <c r="J4401" s="6">
        <v>26750</v>
      </c>
      <c r="K4401" s="3"/>
      <c r="L4401" s="3"/>
      <c r="M4401" s="3"/>
    </row>
    <row r="4402" spans="1:13" s="1" customFormat="1" ht="14.9" customHeight="1" x14ac:dyDescent="0.2">
      <c r="A4402" s="3" t="s">
        <v>16</v>
      </c>
      <c r="B4402" s="3" t="s">
        <v>14080</v>
      </c>
      <c r="C4402" s="4">
        <v>32964</v>
      </c>
      <c r="D4402" s="3" t="s">
        <v>14077</v>
      </c>
      <c r="E4402" s="5">
        <v>19654.36</v>
      </c>
      <c r="F4402" s="3" t="s">
        <v>14081</v>
      </c>
      <c r="G4402" s="3" t="s">
        <v>14079</v>
      </c>
      <c r="H4402" s="4">
        <v>45272</v>
      </c>
      <c r="I4402" s="3" t="s">
        <v>68</v>
      </c>
      <c r="J4402" s="6">
        <v>44750</v>
      </c>
      <c r="K4402" s="3"/>
      <c r="L4402" s="3"/>
      <c r="M4402" s="3"/>
    </row>
    <row r="4403" spans="1:13" s="1" customFormat="1" ht="14.9" customHeight="1" x14ac:dyDescent="0.2">
      <c r="A4403" s="3" t="s">
        <v>16</v>
      </c>
      <c r="B4403" s="3" t="s">
        <v>15330</v>
      </c>
      <c r="C4403" s="4">
        <v>39399</v>
      </c>
      <c r="D4403" s="3" t="s">
        <v>15331</v>
      </c>
      <c r="E4403" s="5">
        <v>6673.52</v>
      </c>
      <c r="F4403" s="3" t="s">
        <v>15332</v>
      </c>
      <c r="G4403" s="3" t="s">
        <v>57</v>
      </c>
      <c r="H4403" s="4">
        <v>43843</v>
      </c>
      <c r="I4403" s="3" t="s">
        <v>554</v>
      </c>
      <c r="J4403" s="6">
        <v>22500</v>
      </c>
      <c r="K4403" s="3"/>
      <c r="L4403" s="3" t="s">
        <v>16267</v>
      </c>
      <c r="M4403" s="3"/>
    </row>
    <row r="4404" spans="1:13" s="1" customFormat="1" ht="14.9" customHeight="1" x14ac:dyDescent="0.2">
      <c r="A4404" s="3" t="s">
        <v>16</v>
      </c>
      <c r="B4404" s="3" t="s">
        <v>9507</v>
      </c>
      <c r="C4404" s="4">
        <v>43541</v>
      </c>
      <c r="D4404" s="3"/>
      <c r="E4404" s="5">
        <v>0</v>
      </c>
      <c r="F4404" s="3" t="s">
        <v>9508</v>
      </c>
      <c r="G4404" s="3" t="s">
        <v>9509</v>
      </c>
      <c r="H4404" s="4">
        <v>43541</v>
      </c>
      <c r="I4404" s="3" t="s">
        <v>33</v>
      </c>
      <c r="J4404" s="6">
        <v>4650</v>
      </c>
      <c r="K4404" s="3" t="s">
        <v>16267</v>
      </c>
      <c r="L4404" s="3"/>
      <c r="M4404" s="3"/>
    </row>
    <row r="4405" spans="1:13" s="1" customFormat="1" ht="14.9" customHeight="1" x14ac:dyDescent="0.2">
      <c r="A4405" s="3" t="s">
        <v>16</v>
      </c>
      <c r="B4405" s="3" t="s">
        <v>15795</v>
      </c>
      <c r="C4405" s="4">
        <v>32964</v>
      </c>
      <c r="D4405" s="3" t="s">
        <v>15796</v>
      </c>
      <c r="E4405" s="5">
        <v>9945</v>
      </c>
      <c r="F4405" s="3" t="s">
        <v>15797</v>
      </c>
      <c r="G4405" s="3" t="s">
        <v>15688</v>
      </c>
      <c r="H4405" s="4">
        <v>43868</v>
      </c>
      <c r="I4405" s="3" t="s">
        <v>218</v>
      </c>
      <c r="J4405" s="6">
        <v>22500</v>
      </c>
      <c r="K4405" s="3"/>
      <c r="L4405" s="3"/>
      <c r="M4405" s="3"/>
    </row>
    <row r="4406" spans="1:13" s="1" customFormat="1" ht="14.9" customHeight="1" x14ac:dyDescent="0.2">
      <c r="A4406" s="3" t="s">
        <v>16</v>
      </c>
      <c r="B4406" s="3" t="s">
        <v>7859</v>
      </c>
      <c r="C4406" s="4">
        <v>32964</v>
      </c>
      <c r="D4406" s="3"/>
      <c r="E4406" s="5">
        <v>0</v>
      </c>
      <c r="F4406" s="3" t="s">
        <v>7860</v>
      </c>
      <c r="G4406" s="3" t="s">
        <v>7861</v>
      </c>
      <c r="H4406" s="4">
        <v>42682</v>
      </c>
      <c r="I4406" s="3" t="s">
        <v>98</v>
      </c>
      <c r="J4406" s="6">
        <v>10500</v>
      </c>
      <c r="K4406" s="3" t="s">
        <v>16267</v>
      </c>
      <c r="L4406" s="3"/>
      <c r="M4406" s="3"/>
    </row>
    <row r="4407" spans="1:13" s="1" customFormat="1" ht="14.9" customHeight="1" x14ac:dyDescent="0.2">
      <c r="A4407" s="3" t="s">
        <v>16</v>
      </c>
      <c r="B4407" s="3" t="s">
        <v>6253</v>
      </c>
      <c r="C4407" s="4">
        <v>32964</v>
      </c>
      <c r="D4407" s="3"/>
      <c r="E4407" s="5">
        <v>0</v>
      </c>
      <c r="F4407" s="3" t="s">
        <v>6254</v>
      </c>
      <c r="G4407" s="3" t="s">
        <v>57</v>
      </c>
      <c r="H4407" s="4">
        <v>39904</v>
      </c>
      <c r="I4407" s="3" t="s">
        <v>704</v>
      </c>
      <c r="J4407" s="6">
        <v>6900</v>
      </c>
      <c r="K4407" s="3" t="s">
        <v>16267</v>
      </c>
      <c r="L4407" s="3"/>
      <c r="M4407" s="3"/>
    </row>
    <row r="4408" spans="1:13" s="1" customFormat="1" ht="14.9" customHeight="1" x14ac:dyDescent="0.2">
      <c r="A4408" s="3" t="s">
        <v>16</v>
      </c>
      <c r="B4408" s="3" t="s">
        <v>8385</v>
      </c>
      <c r="C4408" s="4">
        <v>32964</v>
      </c>
      <c r="D4408" s="3"/>
      <c r="E4408" s="5">
        <v>0</v>
      </c>
      <c r="F4408" s="3" t="s">
        <v>8386</v>
      </c>
      <c r="G4408" s="3" t="s">
        <v>8387</v>
      </c>
      <c r="H4408" s="4">
        <v>46143</v>
      </c>
      <c r="I4408" s="3" t="s">
        <v>127</v>
      </c>
      <c r="J4408" s="6">
        <v>8600</v>
      </c>
      <c r="K4408" s="3" t="s">
        <v>16267</v>
      </c>
      <c r="L4408" s="3"/>
      <c r="M4408" s="3"/>
    </row>
    <row r="4409" spans="1:13" s="1" customFormat="1" ht="14.9" customHeight="1" x14ac:dyDescent="0.2">
      <c r="A4409" s="3" t="s">
        <v>16</v>
      </c>
      <c r="B4409" s="3" t="s">
        <v>14888</v>
      </c>
      <c r="C4409" s="4">
        <v>40269</v>
      </c>
      <c r="D4409" s="3" t="s">
        <v>14882</v>
      </c>
      <c r="E4409" s="5">
        <v>0</v>
      </c>
      <c r="F4409" s="3" t="s">
        <v>14889</v>
      </c>
      <c r="G4409" s="3" t="s">
        <v>14890</v>
      </c>
      <c r="H4409" s="4">
        <v>42461</v>
      </c>
      <c r="I4409" s="3" t="s">
        <v>14891</v>
      </c>
      <c r="J4409" s="6">
        <v>9600</v>
      </c>
      <c r="K4409" s="3"/>
      <c r="L4409" s="3"/>
      <c r="M4409" s="3"/>
    </row>
    <row r="4410" spans="1:13" s="1" customFormat="1" ht="14.9" customHeight="1" x14ac:dyDescent="0.2">
      <c r="A4410" s="3" t="s">
        <v>16</v>
      </c>
      <c r="B4410" s="3" t="s">
        <v>16016</v>
      </c>
      <c r="C4410" s="4">
        <v>32964</v>
      </c>
      <c r="D4410" s="3" t="s">
        <v>16017</v>
      </c>
      <c r="E4410" s="5">
        <v>1635.47</v>
      </c>
      <c r="F4410" s="3" t="s">
        <v>16018</v>
      </c>
      <c r="G4410" s="3" t="s">
        <v>16019</v>
      </c>
      <c r="H4410" s="4">
        <v>36328</v>
      </c>
      <c r="I4410" s="3" t="s">
        <v>2157</v>
      </c>
      <c r="J4410" s="6">
        <v>23500</v>
      </c>
      <c r="K4410" s="3" t="s">
        <v>16267</v>
      </c>
      <c r="L4410" s="3"/>
      <c r="M4410" s="3"/>
    </row>
    <row r="4411" spans="1:13" s="1" customFormat="1" ht="14.9" customHeight="1" x14ac:dyDescent="0.2">
      <c r="A4411" s="3" t="s">
        <v>16</v>
      </c>
      <c r="B4411" s="3" t="s">
        <v>4322</v>
      </c>
      <c r="C4411" s="4">
        <v>32964</v>
      </c>
      <c r="D4411" s="3" t="s">
        <v>4323</v>
      </c>
      <c r="E4411" s="5">
        <v>11760</v>
      </c>
      <c r="F4411" s="3" t="s">
        <v>4324</v>
      </c>
      <c r="G4411" s="3" t="s">
        <v>4325</v>
      </c>
      <c r="H4411" s="4">
        <v>32964</v>
      </c>
      <c r="I4411" s="3" t="s">
        <v>4315</v>
      </c>
      <c r="J4411" s="6">
        <v>120000</v>
      </c>
      <c r="K4411" s="3"/>
      <c r="L4411" s="3"/>
      <c r="M4411" s="3"/>
    </row>
    <row r="4412" spans="1:13" s="1" customFormat="1" ht="14.9" customHeight="1" x14ac:dyDescent="0.2">
      <c r="A4412" s="3" t="s">
        <v>16</v>
      </c>
      <c r="B4412" s="3" t="s">
        <v>11216</v>
      </c>
      <c r="C4412" s="4">
        <v>34790</v>
      </c>
      <c r="D4412" s="3" t="s">
        <v>11212</v>
      </c>
      <c r="E4412" s="5">
        <v>108694.85</v>
      </c>
      <c r="F4412" s="3" t="s">
        <v>11217</v>
      </c>
      <c r="G4412" s="3" t="s">
        <v>57</v>
      </c>
      <c r="H4412" s="4">
        <v>34790</v>
      </c>
      <c r="I4412" s="3" t="s">
        <v>11218</v>
      </c>
      <c r="J4412" s="6">
        <v>1070000</v>
      </c>
      <c r="K4412" s="3"/>
      <c r="L4412" s="3"/>
      <c r="M4412" s="3"/>
    </row>
    <row r="4413" spans="1:13" s="1" customFormat="1" ht="14.9" customHeight="1" x14ac:dyDescent="0.2">
      <c r="A4413" s="3" t="s">
        <v>16</v>
      </c>
      <c r="B4413" s="3" t="s">
        <v>8541</v>
      </c>
      <c r="C4413" s="4">
        <v>32964</v>
      </c>
      <c r="D4413" s="3"/>
      <c r="E4413" s="5">
        <v>7230.51</v>
      </c>
      <c r="F4413" s="3" t="s">
        <v>8542</v>
      </c>
      <c r="G4413" s="3" t="s">
        <v>57</v>
      </c>
      <c r="H4413" s="4">
        <v>43770</v>
      </c>
      <c r="I4413" s="3" t="s">
        <v>2821</v>
      </c>
      <c r="J4413" s="6">
        <v>23000</v>
      </c>
      <c r="K4413" s="3" t="s">
        <v>16267</v>
      </c>
      <c r="L4413" s="3" t="s">
        <v>16267</v>
      </c>
      <c r="M4413" s="3"/>
    </row>
    <row r="4414" spans="1:13" s="1" customFormat="1" ht="14.9" customHeight="1" x14ac:dyDescent="0.2">
      <c r="A4414" s="3" t="s">
        <v>16</v>
      </c>
      <c r="B4414" s="3" t="s">
        <v>917</v>
      </c>
      <c r="C4414" s="4">
        <v>32964</v>
      </c>
      <c r="D4414" s="3" t="s">
        <v>918</v>
      </c>
      <c r="E4414" s="5">
        <v>400.17</v>
      </c>
      <c r="F4414" s="3" t="s">
        <v>919</v>
      </c>
      <c r="G4414" s="3" t="s">
        <v>920</v>
      </c>
      <c r="H4414" s="4">
        <v>41185</v>
      </c>
      <c r="I4414" s="3" t="s">
        <v>98</v>
      </c>
      <c r="J4414" s="6">
        <v>12250</v>
      </c>
      <c r="K4414" s="3" t="s">
        <v>16267</v>
      </c>
      <c r="L4414" s="3"/>
      <c r="M4414" s="3"/>
    </row>
    <row r="4415" spans="1:13" s="1" customFormat="1" ht="14.9" customHeight="1" x14ac:dyDescent="0.2">
      <c r="A4415" s="3" t="s">
        <v>16</v>
      </c>
      <c r="B4415" s="3" t="s">
        <v>2769</v>
      </c>
      <c r="C4415" s="4">
        <v>32964</v>
      </c>
      <c r="D4415" s="3" t="s">
        <v>2770</v>
      </c>
      <c r="E4415" s="5">
        <v>6972.28</v>
      </c>
      <c r="F4415" s="3" t="s">
        <v>2771</v>
      </c>
      <c r="G4415" s="3" t="s">
        <v>57</v>
      </c>
      <c r="H4415" s="4">
        <v>45113</v>
      </c>
      <c r="I4415" s="3" t="s">
        <v>704</v>
      </c>
      <c r="J4415" s="6">
        <v>22250</v>
      </c>
      <c r="K4415" s="3" t="s">
        <v>16267</v>
      </c>
      <c r="L4415" s="3" t="s">
        <v>16267</v>
      </c>
      <c r="M4415" s="3"/>
    </row>
    <row r="4416" spans="1:13" s="1" customFormat="1" ht="14.9" customHeight="1" x14ac:dyDescent="0.2">
      <c r="A4416" s="3" t="s">
        <v>16</v>
      </c>
      <c r="B4416" s="3" t="s">
        <v>12181</v>
      </c>
      <c r="C4416" s="4">
        <v>32964</v>
      </c>
      <c r="D4416" s="3"/>
      <c r="E4416" s="5">
        <v>6541.89</v>
      </c>
      <c r="F4416" s="3" t="s">
        <v>12182</v>
      </c>
      <c r="G4416" s="3" t="s">
        <v>57</v>
      </c>
      <c r="H4416" s="4">
        <v>45063</v>
      </c>
      <c r="I4416" s="3" t="s">
        <v>147</v>
      </c>
      <c r="J4416" s="6">
        <v>20750</v>
      </c>
      <c r="K4416" s="3" t="s">
        <v>16267</v>
      </c>
      <c r="L4416" s="3" t="s">
        <v>16267</v>
      </c>
      <c r="M4416" s="3"/>
    </row>
    <row r="4417" spans="1:13" s="1" customFormat="1" ht="14.9" customHeight="1" x14ac:dyDescent="0.2">
      <c r="A4417" s="3" t="s">
        <v>16</v>
      </c>
      <c r="B4417" s="3" t="s">
        <v>6323</v>
      </c>
      <c r="C4417" s="4">
        <v>32964</v>
      </c>
      <c r="D4417" s="3"/>
      <c r="E4417" s="5">
        <v>8177</v>
      </c>
      <c r="F4417" s="3" t="s">
        <v>6324</v>
      </c>
      <c r="G4417" s="3" t="s">
        <v>57</v>
      </c>
      <c r="H4417" s="4">
        <v>45233</v>
      </c>
      <c r="I4417" s="3" t="s">
        <v>6325</v>
      </c>
      <c r="J4417" s="6">
        <v>18500</v>
      </c>
      <c r="K4417" s="3"/>
      <c r="L4417" s="3"/>
      <c r="M4417" s="3"/>
    </row>
    <row r="4418" spans="1:13" s="1" customFormat="1" ht="14.9" customHeight="1" x14ac:dyDescent="0.2">
      <c r="A4418" s="3" t="s">
        <v>16</v>
      </c>
      <c r="B4418" s="3" t="s">
        <v>8255</v>
      </c>
      <c r="C4418" s="4">
        <v>32964</v>
      </c>
      <c r="D4418" s="3"/>
      <c r="E4418" s="5">
        <v>5216.1499999999996</v>
      </c>
      <c r="F4418" s="3" t="s">
        <v>8256</v>
      </c>
      <c r="G4418" s="3" t="s">
        <v>57</v>
      </c>
      <c r="H4418" s="4">
        <v>39542</v>
      </c>
      <c r="I4418" s="3" t="s">
        <v>98</v>
      </c>
      <c r="J4418" s="6">
        <v>16250</v>
      </c>
      <c r="K4418" s="3" t="s">
        <v>16267</v>
      </c>
      <c r="L4418" s="3" t="s">
        <v>16267</v>
      </c>
      <c r="M4418" s="3"/>
    </row>
    <row r="4419" spans="1:13" s="1" customFormat="1" ht="14.9" customHeight="1" x14ac:dyDescent="0.2">
      <c r="A4419" s="3" t="s">
        <v>16</v>
      </c>
      <c r="B4419" s="3" t="s">
        <v>9641</v>
      </c>
      <c r="C4419" s="4">
        <v>43775</v>
      </c>
      <c r="D4419" s="3"/>
      <c r="E4419" s="5">
        <v>5665.25</v>
      </c>
      <c r="F4419" s="3" t="s">
        <v>9642</v>
      </c>
      <c r="G4419" s="3" t="s">
        <v>9643</v>
      </c>
      <c r="H4419" s="4">
        <v>45037</v>
      </c>
      <c r="I4419" s="3" t="s">
        <v>98</v>
      </c>
      <c r="J4419" s="6">
        <v>24000</v>
      </c>
      <c r="K4419" s="3" t="s">
        <v>16267</v>
      </c>
      <c r="L4419" s="3" t="s">
        <v>16267</v>
      </c>
      <c r="M4419" s="3"/>
    </row>
    <row r="4420" spans="1:13" s="1" customFormat="1" ht="14.9" customHeight="1" x14ac:dyDescent="0.2">
      <c r="A4420" s="3" t="s">
        <v>16</v>
      </c>
      <c r="B4420" s="3" t="s">
        <v>10147</v>
      </c>
      <c r="C4420" s="4">
        <v>32964</v>
      </c>
      <c r="D4420" s="3"/>
      <c r="E4420" s="5">
        <v>800</v>
      </c>
      <c r="F4420" s="3" t="s">
        <v>10148</v>
      </c>
      <c r="G4420" s="3" t="s">
        <v>57</v>
      </c>
      <c r="H4420" s="4">
        <v>42348</v>
      </c>
      <c r="I4420" s="3"/>
      <c r="J4420" s="6">
        <v>13000</v>
      </c>
      <c r="K4420" s="3" t="s">
        <v>16267</v>
      </c>
      <c r="L4420" s="3" t="s">
        <v>16267</v>
      </c>
      <c r="M4420" s="3"/>
    </row>
    <row r="4421" spans="1:13" s="1" customFormat="1" ht="14.9" customHeight="1" x14ac:dyDescent="0.2">
      <c r="A4421" s="3" t="s">
        <v>16</v>
      </c>
      <c r="B4421" s="3" t="s">
        <v>3020</v>
      </c>
      <c r="C4421" s="4">
        <v>43775</v>
      </c>
      <c r="D4421" s="3" t="s">
        <v>3021</v>
      </c>
      <c r="E4421" s="5">
        <v>6627.97</v>
      </c>
      <c r="F4421" s="3" t="s">
        <v>3022</v>
      </c>
      <c r="G4421" s="3" t="s">
        <v>3023</v>
      </c>
      <c r="H4421" s="4">
        <v>43896</v>
      </c>
      <c r="I4421" s="3" t="s">
        <v>98</v>
      </c>
      <c r="J4421" s="6">
        <v>28500</v>
      </c>
      <c r="K4421" s="3" t="s">
        <v>16267</v>
      </c>
      <c r="L4421" s="3" t="s">
        <v>16267</v>
      </c>
      <c r="M4421" s="3"/>
    </row>
    <row r="4422" spans="1:13" s="1" customFormat="1" ht="14.9" customHeight="1" x14ac:dyDescent="0.2">
      <c r="A4422" s="3" t="s">
        <v>16</v>
      </c>
      <c r="B4422" s="3" t="s">
        <v>11036</v>
      </c>
      <c r="C4422" s="4">
        <v>32964</v>
      </c>
      <c r="D4422" s="3" t="s">
        <v>11037</v>
      </c>
      <c r="E4422" s="5">
        <v>34545</v>
      </c>
      <c r="F4422" s="3" t="s">
        <v>11038</v>
      </c>
      <c r="G4422" s="3" t="s">
        <v>11039</v>
      </c>
      <c r="H4422" s="4">
        <v>42084</v>
      </c>
      <c r="I4422" s="3" t="s">
        <v>27</v>
      </c>
      <c r="J4422" s="6">
        <v>70500</v>
      </c>
      <c r="K4422" s="3"/>
      <c r="L4422" s="3"/>
      <c r="M4422" s="3"/>
    </row>
    <row r="4423" spans="1:13" s="1" customFormat="1" ht="14.9" customHeight="1" x14ac:dyDescent="0.2">
      <c r="A4423" s="3" t="s">
        <v>16</v>
      </c>
      <c r="B4423" s="3" t="s">
        <v>10435</v>
      </c>
      <c r="C4423" s="4">
        <v>32964</v>
      </c>
      <c r="D4423" s="3" t="s">
        <v>10436</v>
      </c>
      <c r="E4423" s="5">
        <v>5814.95</v>
      </c>
      <c r="F4423" s="3" t="s">
        <v>10437</v>
      </c>
      <c r="G4423" s="3" t="s">
        <v>57</v>
      </c>
      <c r="H4423" s="4">
        <v>45839</v>
      </c>
      <c r="I4423" s="3" t="s">
        <v>98</v>
      </c>
      <c r="J4423" s="6">
        <v>20500</v>
      </c>
      <c r="K4423" s="3" t="s">
        <v>16267</v>
      </c>
      <c r="L4423" s="3" t="s">
        <v>16267</v>
      </c>
      <c r="M4423" s="3"/>
    </row>
    <row r="4424" spans="1:13" s="1" customFormat="1" ht="14.9" customHeight="1" x14ac:dyDescent="0.2">
      <c r="A4424" s="3" t="s">
        <v>16</v>
      </c>
      <c r="B4424" s="3" t="s">
        <v>166</v>
      </c>
      <c r="C4424" s="4">
        <v>37137</v>
      </c>
      <c r="D4424" s="3" t="s">
        <v>167</v>
      </c>
      <c r="E4424" s="5">
        <v>9171.5</v>
      </c>
      <c r="F4424" s="3" t="s">
        <v>168</v>
      </c>
      <c r="G4424" s="3" t="s">
        <v>169</v>
      </c>
      <c r="H4424" s="4">
        <v>45616</v>
      </c>
      <c r="I4424" s="3" t="s">
        <v>98</v>
      </c>
      <c r="J4424" s="6">
        <v>20750</v>
      </c>
      <c r="K4424" s="3"/>
      <c r="L4424" s="3"/>
      <c r="M4424" s="3"/>
    </row>
    <row r="4425" spans="1:13" s="1" customFormat="1" ht="14.9" customHeight="1" x14ac:dyDescent="0.2">
      <c r="A4425" s="3" t="s">
        <v>16</v>
      </c>
      <c r="B4425" s="3" t="s">
        <v>11296</v>
      </c>
      <c r="C4425" s="4">
        <v>33617</v>
      </c>
      <c r="D4425" s="3" t="s">
        <v>11297</v>
      </c>
      <c r="E4425" s="5">
        <v>0</v>
      </c>
      <c r="F4425" s="3" t="s">
        <v>11298</v>
      </c>
      <c r="G4425" s="3" t="s">
        <v>57</v>
      </c>
      <c r="H4425" s="4">
        <v>42583</v>
      </c>
      <c r="I4425" s="3" t="s">
        <v>127</v>
      </c>
      <c r="J4425" s="6">
        <v>12000</v>
      </c>
      <c r="K4425" s="3" t="s">
        <v>16267</v>
      </c>
      <c r="L4425" s="3"/>
      <c r="M4425" s="3"/>
    </row>
    <row r="4426" spans="1:13" s="1" customFormat="1" ht="14.9" customHeight="1" x14ac:dyDescent="0.2">
      <c r="A4426" s="3" t="s">
        <v>16</v>
      </c>
      <c r="B4426" s="3" t="s">
        <v>12685</v>
      </c>
      <c r="C4426" s="4">
        <v>33617</v>
      </c>
      <c r="D4426" s="3" t="s">
        <v>12686</v>
      </c>
      <c r="E4426" s="5">
        <v>2820.96</v>
      </c>
      <c r="F4426" s="3" t="s">
        <v>12687</v>
      </c>
      <c r="G4426" s="3" t="s">
        <v>57</v>
      </c>
      <c r="H4426" s="4">
        <v>45917</v>
      </c>
      <c r="I4426" s="3" t="s">
        <v>138</v>
      </c>
      <c r="J4426" s="6">
        <v>16750</v>
      </c>
      <c r="K4426" s="3" t="s">
        <v>16267</v>
      </c>
      <c r="L4426" s="3" t="s">
        <v>16267</v>
      </c>
      <c r="M4426" s="3"/>
    </row>
    <row r="4427" spans="1:13" s="1" customFormat="1" ht="14.9" customHeight="1" x14ac:dyDescent="0.2">
      <c r="A4427" s="3" t="s">
        <v>16</v>
      </c>
      <c r="B4427" s="3" t="s">
        <v>9796</v>
      </c>
      <c r="C4427" s="4">
        <v>43420</v>
      </c>
      <c r="D4427" s="3"/>
      <c r="E4427" s="5">
        <v>0</v>
      </c>
      <c r="F4427" s="3" t="s">
        <v>9797</v>
      </c>
      <c r="G4427" s="3" t="s">
        <v>9795</v>
      </c>
      <c r="H4427" s="4">
        <v>43420</v>
      </c>
      <c r="I4427" s="3" t="s">
        <v>33</v>
      </c>
      <c r="J4427" s="6">
        <v>2400</v>
      </c>
      <c r="K4427" s="3" t="s">
        <v>16267</v>
      </c>
      <c r="L4427" s="3"/>
      <c r="M4427" s="3"/>
    </row>
    <row r="4428" spans="1:13" s="1" customFormat="1" ht="14.9" customHeight="1" x14ac:dyDescent="0.2">
      <c r="A4428" s="3" t="s">
        <v>16</v>
      </c>
      <c r="B4428" s="3" t="s">
        <v>9798</v>
      </c>
      <c r="C4428" s="4">
        <v>44361</v>
      </c>
      <c r="D4428" s="3"/>
      <c r="E4428" s="5">
        <v>1881.6</v>
      </c>
      <c r="F4428" s="3" t="s">
        <v>9799</v>
      </c>
      <c r="G4428" s="3" t="s">
        <v>9795</v>
      </c>
      <c r="H4428" s="4">
        <v>44361</v>
      </c>
      <c r="I4428" s="3" t="s">
        <v>9800</v>
      </c>
      <c r="J4428" s="6">
        <v>4800</v>
      </c>
      <c r="K4428" s="3" t="s">
        <v>16267</v>
      </c>
      <c r="L4428" s="3"/>
      <c r="M4428" s="3"/>
    </row>
    <row r="4429" spans="1:13" s="1" customFormat="1" ht="14.9" customHeight="1" x14ac:dyDescent="0.2">
      <c r="A4429" s="3" t="s">
        <v>16</v>
      </c>
      <c r="B4429" s="3" t="s">
        <v>1440</v>
      </c>
      <c r="C4429" s="4">
        <v>32964</v>
      </c>
      <c r="D4429" s="3" t="s">
        <v>1441</v>
      </c>
      <c r="E4429" s="5">
        <v>5457.34</v>
      </c>
      <c r="F4429" s="3" t="s">
        <v>1442</v>
      </c>
      <c r="G4429" s="3" t="s">
        <v>57</v>
      </c>
      <c r="H4429" s="4">
        <v>45962</v>
      </c>
      <c r="I4429" s="3" t="s">
        <v>554</v>
      </c>
      <c r="J4429" s="6">
        <v>15250</v>
      </c>
      <c r="K4429" s="3"/>
      <c r="L4429" s="3" t="s">
        <v>16267</v>
      </c>
      <c r="M4429" s="3"/>
    </row>
    <row r="4430" spans="1:13" s="1" customFormat="1" ht="14.9" customHeight="1" x14ac:dyDescent="0.2">
      <c r="A4430" s="3" t="s">
        <v>16</v>
      </c>
      <c r="B4430" s="3" t="s">
        <v>3151</v>
      </c>
      <c r="C4430" s="4">
        <v>45521</v>
      </c>
      <c r="D4430" s="3"/>
      <c r="E4430" s="5">
        <v>0</v>
      </c>
      <c r="F4430" s="3" t="s">
        <v>3152</v>
      </c>
      <c r="G4430" s="3" t="s">
        <v>3153</v>
      </c>
      <c r="H4430" s="4">
        <v>45521</v>
      </c>
      <c r="I4430" s="3" t="s">
        <v>27</v>
      </c>
      <c r="J4430" s="6">
        <v>2350</v>
      </c>
      <c r="K4430" s="3"/>
      <c r="L4430" s="3"/>
      <c r="M4430" s="3"/>
    </row>
    <row r="4431" spans="1:13" s="1" customFormat="1" ht="14.9" customHeight="1" x14ac:dyDescent="0.2">
      <c r="A4431" s="3" t="s">
        <v>16</v>
      </c>
      <c r="B4431" s="3" t="s">
        <v>11786</v>
      </c>
      <c r="C4431" s="4">
        <v>32964</v>
      </c>
      <c r="D4431" s="3" t="s">
        <v>11787</v>
      </c>
      <c r="E4431" s="5">
        <v>12376</v>
      </c>
      <c r="F4431" s="3" t="s">
        <v>11788</v>
      </c>
      <c r="G4431" s="3" t="s">
        <v>11789</v>
      </c>
      <c r="H4431" s="4">
        <v>45695</v>
      </c>
      <c r="I4431" s="3" t="s">
        <v>27</v>
      </c>
      <c r="J4431" s="6">
        <v>28000</v>
      </c>
      <c r="K4431" s="3"/>
      <c r="L4431" s="3"/>
      <c r="M4431" s="3"/>
    </row>
    <row r="4432" spans="1:13" s="1" customFormat="1" ht="14.9" customHeight="1" x14ac:dyDescent="0.2">
      <c r="A4432" s="3" t="s">
        <v>16</v>
      </c>
      <c r="B4432" s="3" t="s">
        <v>7994</v>
      </c>
      <c r="C4432" s="4">
        <v>32964</v>
      </c>
      <c r="D4432" s="3"/>
      <c r="E4432" s="5">
        <v>800</v>
      </c>
      <c r="F4432" s="3" t="s">
        <v>7995</v>
      </c>
      <c r="G4432" s="3" t="s">
        <v>57</v>
      </c>
      <c r="H4432" s="4">
        <v>44265</v>
      </c>
      <c r="I4432" s="3" t="s">
        <v>98</v>
      </c>
      <c r="J4432" s="6">
        <v>14000</v>
      </c>
      <c r="K4432" s="3" t="s">
        <v>16267</v>
      </c>
      <c r="L4432" s="3" t="s">
        <v>16267</v>
      </c>
      <c r="M4432" s="3"/>
    </row>
    <row r="4433" spans="1:13" s="1" customFormat="1" ht="14.9" customHeight="1" x14ac:dyDescent="0.2">
      <c r="A4433" s="3" t="s">
        <v>16</v>
      </c>
      <c r="B4433" s="3" t="s">
        <v>9526</v>
      </c>
      <c r="C4433" s="4">
        <v>43320</v>
      </c>
      <c r="D4433" s="3"/>
      <c r="E4433" s="5">
        <v>0</v>
      </c>
      <c r="F4433" s="3" t="s">
        <v>9527</v>
      </c>
      <c r="G4433" s="3" t="s">
        <v>9528</v>
      </c>
      <c r="H4433" s="4">
        <v>43320</v>
      </c>
      <c r="I4433" s="3" t="s">
        <v>9529</v>
      </c>
      <c r="J4433" s="6">
        <v>11750</v>
      </c>
      <c r="K4433" s="3" t="s">
        <v>16267</v>
      </c>
      <c r="L4433" s="3"/>
      <c r="M4433" s="3"/>
    </row>
    <row r="4434" spans="1:13" s="1" customFormat="1" ht="14.9" customHeight="1" x14ac:dyDescent="0.2">
      <c r="A4434" s="3" t="s">
        <v>16</v>
      </c>
      <c r="B4434" s="3" t="s">
        <v>2059</v>
      </c>
      <c r="C4434" s="4">
        <v>32964</v>
      </c>
      <c r="D4434" s="3" t="s">
        <v>2060</v>
      </c>
      <c r="E4434" s="5">
        <v>12707.5</v>
      </c>
      <c r="F4434" s="3" t="s">
        <v>2061</v>
      </c>
      <c r="G4434" s="3" t="s">
        <v>57</v>
      </c>
      <c r="H4434" s="4">
        <v>45734</v>
      </c>
      <c r="I4434" s="3" t="s">
        <v>98</v>
      </c>
      <c r="J4434" s="6">
        <v>28750</v>
      </c>
      <c r="K4434" s="3"/>
      <c r="L4434" s="3"/>
      <c r="M4434" s="3"/>
    </row>
    <row r="4435" spans="1:13" s="1" customFormat="1" ht="14.9" customHeight="1" x14ac:dyDescent="0.2">
      <c r="A4435" s="3" t="s">
        <v>16</v>
      </c>
      <c r="B4435" s="3" t="s">
        <v>367</v>
      </c>
      <c r="C4435" s="4">
        <v>32964</v>
      </c>
      <c r="D4435" s="3"/>
      <c r="E4435" s="5">
        <v>0</v>
      </c>
      <c r="F4435" s="3" t="s">
        <v>368</v>
      </c>
      <c r="G4435" s="3" t="s">
        <v>369</v>
      </c>
      <c r="H4435" s="4">
        <v>44588</v>
      </c>
      <c r="I4435" s="3" t="s">
        <v>98</v>
      </c>
      <c r="J4435" s="6">
        <v>9600</v>
      </c>
      <c r="K4435" s="3" t="s">
        <v>16267</v>
      </c>
      <c r="L4435" s="3"/>
      <c r="M4435" s="3"/>
    </row>
    <row r="4436" spans="1:13" s="1" customFormat="1" ht="14.9" customHeight="1" x14ac:dyDescent="0.2">
      <c r="A4436" s="3" t="s">
        <v>16</v>
      </c>
      <c r="B4436" s="3" t="s">
        <v>9454</v>
      </c>
      <c r="C4436" s="4">
        <v>32964</v>
      </c>
      <c r="D4436" s="3"/>
      <c r="E4436" s="5">
        <v>0</v>
      </c>
      <c r="F4436" s="3" t="s">
        <v>9455</v>
      </c>
      <c r="G4436" s="3" t="s">
        <v>9456</v>
      </c>
      <c r="H4436" s="4">
        <v>32964</v>
      </c>
      <c r="I4436" s="3" t="s">
        <v>862</v>
      </c>
      <c r="J4436" s="6">
        <v>7100</v>
      </c>
      <c r="K4436" s="3" t="s">
        <v>16267</v>
      </c>
      <c r="L4436" s="3"/>
      <c r="M4436" s="3"/>
    </row>
    <row r="4437" spans="1:13" s="1" customFormat="1" ht="14.9" customHeight="1" x14ac:dyDescent="0.2">
      <c r="A4437" s="3" t="s">
        <v>16</v>
      </c>
      <c r="B4437" s="3" t="s">
        <v>2261</v>
      </c>
      <c r="C4437" s="4">
        <v>32964</v>
      </c>
      <c r="D4437" s="3" t="s">
        <v>2262</v>
      </c>
      <c r="E4437" s="5">
        <v>2724.54</v>
      </c>
      <c r="F4437" s="3" t="s">
        <v>2263</v>
      </c>
      <c r="G4437" s="3" t="s">
        <v>57</v>
      </c>
      <c r="H4437" s="4">
        <v>45150</v>
      </c>
      <c r="I4437" s="3" t="s">
        <v>98</v>
      </c>
      <c r="J4437" s="6">
        <v>7000</v>
      </c>
      <c r="K4437" s="3"/>
      <c r="L4437" s="3"/>
      <c r="M4437" s="3"/>
    </row>
    <row r="4438" spans="1:13" s="1" customFormat="1" ht="14.9" customHeight="1" x14ac:dyDescent="0.2">
      <c r="A4438" s="3" t="s">
        <v>16</v>
      </c>
      <c r="B4438" s="3" t="s">
        <v>2264</v>
      </c>
      <c r="C4438" s="4">
        <v>32964</v>
      </c>
      <c r="D4438" s="3" t="s">
        <v>2262</v>
      </c>
      <c r="E4438" s="5">
        <v>4420</v>
      </c>
      <c r="F4438" s="3" t="s">
        <v>2265</v>
      </c>
      <c r="G4438" s="3" t="s">
        <v>57</v>
      </c>
      <c r="H4438" s="4">
        <v>43819</v>
      </c>
      <c r="I4438" s="3" t="s">
        <v>98</v>
      </c>
      <c r="J4438" s="6">
        <v>10000</v>
      </c>
      <c r="K4438" s="3"/>
      <c r="L4438" s="3"/>
      <c r="M4438" s="3"/>
    </row>
    <row r="4439" spans="1:13" s="1" customFormat="1" ht="14.9" customHeight="1" x14ac:dyDescent="0.2">
      <c r="A4439" s="3" t="s">
        <v>16</v>
      </c>
      <c r="B4439" s="3" t="s">
        <v>12864</v>
      </c>
      <c r="C4439" s="4">
        <v>32964</v>
      </c>
      <c r="D4439" s="3" t="s">
        <v>12865</v>
      </c>
      <c r="E4439" s="5">
        <v>1754.34</v>
      </c>
      <c r="F4439" s="3" t="s">
        <v>12866</v>
      </c>
      <c r="G4439" s="3" t="s">
        <v>12867</v>
      </c>
      <c r="H4439" s="4">
        <v>42160</v>
      </c>
      <c r="I4439" s="3" t="s">
        <v>98</v>
      </c>
      <c r="J4439" s="6">
        <v>15750</v>
      </c>
      <c r="K4439" s="3" t="s">
        <v>16267</v>
      </c>
      <c r="L4439" s="3" t="s">
        <v>16267</v>
      </c>
      <c r="M4439" s="3"/>
    </row>
    <row r="4440" spans="1:13" s="1" customFormat="1" ht="14.9" customHeight="1" x14ac:dyDescent="0.2">
      <c r="A4440" s="3" t="s">
        <v>16</v>
      </c>
      <c r="B4440" s="3" t="s">
        <v>16004</v>
      </c>
      <c r="C4440" s="4">
        <v>33208</v>
      </c>
      <c r="D4440" s="3" t="s">
        <v>16005</v>
      </c>
      <c r="E4440" s="5">
        <v>6283.66</v>
      </c>
      <c r="F4440" s="3" t="s">
        <v>16006</v>
      </c>
      <c r="G4440" s="3" t="s">
        <v>16007</v>
      </c>
      <c r="H4440" s="4">
        <v>45308</v>
      </c>
      <c r="I4440" s="3" t="s">
        <v>98</v>
      </c>
      <c r="J4440" s="6">
        <v>22250</v>
      </c>
      <c r="K4440" s="3" t="s">
        <v>16267</v>
      </c>
      <c r="L4440" s="3" t="s">
        <v>16267</v>
      </c>
      <c r="M4440" s="3"/>
    </row>
    <row r="4441" spans="1:13" s="1" customFormat="1" ht="14.9" customHeight="1" x14ac:dyDescent="0.2">
      <c r="A4441" s="3" t="s">
        <v>16</v>
      </c>
      <c r="B4441" s="3" t="s">
        <v>2753</v>
      </c>
      <c r="C4441" s="4">
        <v>32964</v>
      </c>
      <c r="D4441" s="3" t="s">
        <v>2754</v>
      </c>
      <c r="E4441" s="5">
        <v>2452.9299999999998</v>
      </c>
      <c r="F4441" s="3" t="s">
        <v>2755</v>
      </c>
      <c r="G4441" s="3" t="s">
        <v>57</v>
      </c>
      <c r="H4441" s="4">
        <v>45821</v>
      </c>
      <c r="I4441" s="3" t="s">
        <v>127</v>
      </c>
      <c r="J4441" s="6">
        <v>16250</v>
      </c>
      <c r="K4441" s="3" t="s">
        <v>16267</v>
      </c>
      <c r="L4441" s="3" t="s">
        <v>16267</v>
      </c>
      <c r="M4441" s="3"/>
    </row>
    <row r="4442" spans="1:13" s="1" customFormat="1" ht="14.9" customHeight="1" x14ac:dyDescent="0.2">
      <c r="A4442" s="3" t="s">
        <v>16</v>
      </c>
      <c r="B4442" s="3" t="s">
        <v>10545</v>
      </c>
      <c r="C4442" s="4">
        <v>45017</v>
      </c>
      <c r="D4442" s="3" t="s">
        <v>10546</v>
      </c>
      <c r="E4442" s="5">
        <v>14696.5</v>
      </c>
      <c r="F4442" s="3" t="s">
        <v>10547</v>
      </c>
      <c r="G4442" s="3" t="s">
        <v>57</v>
      </c>
      <c r="H4442" s="4">
        <v>45017</v>
      </c>
      <c r="I4442" s="3" t="s">
        <v>10548</v>
      </c>
      <c r="J4442" s="6">
        <v>33250</v>
      </c>
      <c r="K4442" s="3"/>
      <c r="L4442" s="3"/>
      <c r="M4442" s="3"/>
    </row>
    <row r="4443" spans="1:13" s="1" customFormat="1" ht="14.9" customHeight="1" x14ac:dyDescent="0.2">
      <c r="A4443" s="3" t="s">
        <v>16</v>
      </c>
      <c r="B4443" s="3" t="s">
        <v>3864</v>
      </c>
      <c r="C4443" s="4">
        <v>42807</v>
      </c>
      <c r="D4443" s="3" t="s">
        <v>3865</v>
      </c>
      <c r="E4443" s="5">
        <v>2519.4</v>
      </c>
      <c r="F4443" s="3" t="s">
        <v>3866</v>
      </c>
      <c r="G4443" s="3" t="s">
        <v>3867</v>
      </c>
      <c r="H4443" s="4">
        <v>45262</v>
      </c>
      <c r="I4443" s="3" t="s">
        <v>27</v>
      </c>
      <c r="J4443" s="6">
        <v>5700</v>
      </c>
      <c r="K4443" s="3"/>
      <c r="L4443" s="3"/>
      <c r="M4443" s="3"/>
    </row>
    <row r="4444" spans="1:13" s="1" customFormat="1" ht="14.9" customHeight="1" x14ac:dyDescent="0.2">
      <c r="A4444" s="3" t="s">
        <v>16</v>
      </c>
      <c r="B4444" s="3" t="s">
        <v>6694</v>
      </c>
      <c r="C4444" s="4">
        <v>42807</v>
      </c>
      <c r="D4444" s="3"/>
      <c r="E4444" s="5">
        <v>0</v>
      </c>
      <c r="F4444" s="3" t="s">
        <v>6695</v>
      </c>
      <c r="G4444" s="3" t="s">
        <v>57</v>
      </c>
      <c r="H4444" s="4">
        <v>44682</v>
      </c>
      <c r="I4444" s="3" t="s">
        <v>27</v>
      </c>
      <c r="J4444" s="6">
        <v>3750</v>
      </c>
      <c r="K4444" s="3"/>
      <c r="L4444" s="3"/>
      <c r="M4444" s="3"/>
    </row>
    <row r="4445" spans="1:13" s="1" customFormat="1" ht="14.9" customHeight="1" x14ac:dyDescent="0.2">
      <c r="A4445" s="3" t="s">
        <v>16</v>
      </c>
      <c r="B4445" s="3" t="s">
        <v>9445</v>
      </c>
      <c r="C4445" s="4">
        <v>42807</v>
      </c>
      <c r="D4445" s="3"/>
      <c r="E4445" s="5">
        <v>0</v>
      </c>
      <c r="F4445" s="3" t="s">
        <v>9446</v>
      </c>
      <c r="G4445" s="3" t="s">
        <v>9447</v>
      </c>
      <c r="H4445" s="4">
        <v>42942</v>
      </c>
      <c r="I4445" s="3" t="s">
        <v>27</v>
      </c>
      <c r="J4445" s="6">
        <v>3900</v>
      </c>
      <c r="K4445" s="3"/>
      <c r="L4445" s="3"/>
      <c r="M4445" s="3"/>
    </row>
    <row r="4446" spans="1:13" s="1" customFormat="1" ht="14.9" customHeight="1" x14ac:dyDescent="0.2">
      <c r="A4446" s="3" t="s">
        <v>16</v>
      </c>
      <c r="B4446" s="3" t="s">
        <v>317</v>
      </c>
      <c r="C4446" s="4">
        <v>42807</v>
      </c>
      <c r="D4446" s="3" t="s">
        <v>318</v>
      </c>
      <c r="E4446" s="5">
        <v>0</v>
      </c>
      <c r="F4446" s="3" t="s">
        <v>319</v>
      </c>
      <c r="G4446" s="3" t="s">
        <v>320</v>
      </c>
      <c r="H4446" s="4">
        <v>45200</v>
      </c>
      <c r="I4446" s="3" t="s">
        <v>27</v>
      </c>
      <c r="J4446" s="6">
        <v>3650</v>
      </c>
      <c r="K4446" s="3"/>
      <c r="L4446" s="3"/>
      <c r="M4446" s="3"/>
    </row>
    <row r="4447" spans="1:13" s="1" customFormat="1" ht="14.9" customHeight="1" x14ac:dyDescent="0.2">
      <c r="A4447" s="3" t="s">
        <v>16</v>
      </c>
      <c r="B4447" s="3" t="s">
        <v>1467</v>
      </c>
      <c r="C4447" s="4">
        <v>33252</v>
      </c>
      <c r="D4447" s="3" t="s">
        <v>1468</v>
      </c>
      <c r="E4447" s="5">
        <v>6972.28</v>
      </c>
      <c r="F4447" s="3" t="s">
        <v>1469</v>
      </c>
      <c r="G4447" s="3" t="s">
        <v>57</v>
      </c>
      <c r="H4447" s="4">
        <v>41873</v>
      </c>
      <c r="I4447" s="3" t="s">
        <v>704</v>
      </c>
      <c r="J4447" s="6">
        <v>22250</v>
      </c>
      <c r="K4447" s="3" t="s">
        <v>16267</v>
      </c>
      <c r="L4447" s="3" t="s">
        <v>16267</v>
      </c>
      <c r="M4447" s="3"/>
    </row>
    <row r="4448" spans="1:13" s="1" customFormat="1" ht="14.9" customHeight="1" x14ac:dyDescent="0.2">
      <c r="A4448" s="3" t="s">
        <v>16</v>
      </c>
      <c r="B4448" s="3" t="s">
        <v>7096</v>
      </c>
      <c r="C4448" s="4">
        <v>32964</v>
      </c>
      <c r="D4448" s="3" t="s">
        <v>7097</v>
      </c>
      <c r="E4448" s="5">
        <v>8263.61</v>
      </c>
      <c r="F4448" s="3" t="s">
        <v>7098</v>
      </c>
      <c r="G4448" s="3" t="s">
        <v>57</v>
      </c>
      <c r="H4448" s="4">
        <v>46042</v>
      </c>
      <c r="I4448" s="3" t="s">
        <v>98</v>
      </c>
      <c r="J4448" s="6">
        <v>26250</v>
      </c>
      <c r="K4448" s="3" t="s">
        <v>16267</v>
      </c>
      <c r="L4448" s="3" t="s">
        <v>16267</v>
      </c>
      <c r="M4448" s="3"/>
    </row>
    <row r="4449" spans="1:13" s="1" customFormat="1" ht="14.9" customHeight="1" x14ac:dyDescent="0.2">
      <c r="A4449" s="3" t="s">
        <v>16</v>
      </c>
      <c r="B4449" s="3" t="s">
        <v>10991</v>
      </c>
      <c r="C4449" s="4">
        <v>32964</v>
      </c>
      <c r="D4449" s="3" t="s">
        <v>10992</v>
      </c>
      <c r="E4449" s="5">
        <v>1411.2</v>
      </c>
      <c r="F4449" s="3" t="s">
        <v>10993</v>
      </c>
      <c r="G4449" s="3" t="s">
        <v>10994</v>
      </c>
      <c r="H4449" s="4">
        <v>32964</v>
      </c>
      <c r="I4449" s="3" t="s">
        <v>98</v>
      </c>
      <c r="J4449" s="6">
        <v>18000</v>
      </c>
      <c r="K4449" s="3" t="s">
        <v>16267</v>
      </c>
      <c r="L4449" s="3"/>
      <c r="M4449" s="3"/>
    </row>
    <row r="4450" spans="1:13" s="1" customFormat="1" ht="14.9" customHeight="1" x14ac:dyDescent="0.2">
      <c r="A4450" s="3" t="s">
        <v>16</v>
      </c>
      <c r="B4450" s="3" t="s">
        <v>1902</v>
      </c>
      <c r="C4450" s="4">
        <v>32964</v>
      </c>
      <c r="D4450" s="3" t="s">
        <v>1903</v>
      </c>
      <c r="E4450" s="5">
        <v>1862</v>
      </c>
      <c r="F4450" s="3" t="s">
        <v>1904</v>
      </c>
      <c r="G4450" s="3" t="s">
        <v>137</v>
      </c>
      <c r="H4450" s="4">
        <v>33070</v>
      </c>
      <c r="I4450" s="3" t="s">
        <v>98</v>
      </c>
      <c r="J4450" s="6">
        <v>23750</v>
      </c>
      <c r="K4450" s="3" t="s">
        <v>16267</v>
      </c>
      <c r="L4450" s="3"/>
      <c r="M4450" s="3"/>
    </row>
    <row r="4451" spans="1:13" s="1" customFormat="1" ht="14.9" customHeight="1" x14ac:dyDescent="0.2">
      <c r="A4451" s="3" t="s">
        <v>16</v>
      </c>
      <c r="B4451" s="3" t="s">
        <v>3104</v>
      </c>
      <c r="C4451" s="4">
        <v>32964</v>
      </c>
      <c r="D4451" s="3" t="s">
        <v>3105</v>
      </c>
      <c r="E4451" s="5">
        <v>14144</v>
      </c>
      <c r="F4451" s="3" t="s">
        <v>3106</v>
      </c>
      <c r="G4451" s="3" t="s">
        <v>3107</v>
      </c>
      <c r="H4451" s="4">
        <v>42755</v>
      </c>
      <c r="I4451" s="3" t="s">
        <v>1299</v>
      </c>
      <c r="J4451" s="6">
        <v>32000</v>
      </c>
      <c r="K4451" s="3"/>
      <c r="L4451" s="3"/>
      <c r="M4451" s="3"/>
    </row>
    <row r="4452" spans="1:13" s="1" customFormat="1" ht="14.9" customHeight="1" x14ac:dyDescent="0.2">
      <c r="A4452" s="3" t="s">
        <v>16</v>
      </c>
      <c r="B4452" s="3" t="s">
        <v>4414</v>
      </c>
      <c r="C4452" s="4">
        <v>44136</v>
      </c>
      <c r="D4452" s="3" t="s">
        <v>4415</v>
      </c>
      <c r="E4452" s="5">
        <v>10673.61</v>
      </c>
      <c r="F4452" s="3" t="s">
        <v>4416</v>
      </c>
      <c r="G4452" s="3" t="s">
        <v>57</v>
      </c>
      <c r="H4452" s="4">
        <v>45602</v>
      </c>
      <c r="I4452" s="3" t="s">
        <v>127</v>
      </c>
      <c r="J4452" s="6">
        <v>39750</v>
      </c>
      <c r="K4452" s="3" t="s">
        <v>16267</v>
      </c>
      <c r="L4452" s="3" t="s">
        <v>16267</v>
      </c>
      <c r="M4452" s="3"/>
    </row>
    <row r="4453" spans="1:13" s="1" customFormat="1" ht="14.9" customHeight="1" x14ac:dyDescent="0.2">
      <c r="A4453" s="3" t="s">
        <v>16</v>
      </c>
      <c r="B4453" s="3" t="s">
        <v>708</v>
      </c>
      <c r="C4453" s="4">
        <v>38443</v>
      </c>
      <c r="D4453" s="3" t="s">
        <v>709</v>
      </c>
      <c r="E4453" s="5">
        <v>800</v>
      </c>
      <c r="F4453" s="3" t="s">
        <v>710</v>
      </c>
      <c r="G4453" s="3" t="s">
        <v>57</v>
      </c>
      <c r="H4453" s="4">
        <v>41955</v>
      </c>
      <c r="I4453" s="3" t="s">
        <v>98</v>
      </c>
      <c r="J4453" s="6">
        <v>14500</v>
      </c>
      <c r="K4453" s="3" t="s">
        <v>16267</v>
      </c>
      <c r="L4453" s="3" t="s">
        <v>16267</v>
      </c>
      <c r="M4453" s="3"/>
    </row>
    <row r="4454" spans="1:13" s="1" customFormat="1" ht="14.9" customHeight="1" x14ac:dyDescent="0.2">
      <c r="A4454" s="3" t="s">
        <v>16</v>
      </c>
      <c r="B4454" s="3" t="s">
        <v>12835</v>
      </c>
      <c r="C4454" s="4">
        <v>35779</v>
      </c>
      <c r="D4454" s="3" t="s">
        <v>12836</v>
      </c>
      <c r="E4454" s="5">
        <v>666.4</v>
      </c>
      <c r="F4454" s="3" t="s">
        <v>12837</v>
      </c>
      <c r="G4454" s="3" t="s">
        <v>12838</v>
      </c>
      <c r="H4454" s="4">
        <v>39690</v>
      </c>
      <c r="I4454" s="3" t="s">
        <v>12839</v>
      </c>
      <c r="J4454" s="6">
        <v>8500</v>
      </c>
      <c r="K4454" s="3" t="s">
        <v>16267</v>
      </c>
      <c r="L4454" s="3"/>
      <c r="M4454" s="3"/>
    </row>
    <row r="4455" spans="1:13" s="1" customFormat="1" ht="14.9" customHeight="1" x14ac:dyDescent="0.2">
      <c r="A4455" s="3" t="s">
        <v>16</v>
      </c>
      <c r="B4455" s="3" t="s">
        <v>4476</v>
      </c>
      <c r="C4455" s="4">
        <v>37135</v>
      </c>
      <c r="D4455" s="3" t="s">
        <v>4477</v>
      </c>
      <c r="E4455" s="5">
        <v>9702</v>
      </c>
      <c r="F4455" s="3" t="s">
        <v>4478</v>
      </c>
      <c r="G4455" s="3" t="s">
        <v>57</v>
      </c>
      <c r="H4455" s="4">
        <v>43922</v>
      </c>
      <c r="I4455" s="3" t="s">
        <v>704</v>
      </c>
      <c r="J4455" s="6">
        <v>24750</v>
      </c>
      <c r="K4455" s="3" t="s">
        <v>16267</v>
      </c>
      <c r="L4455" s="3"/>
      <c r="M4455" s="3"/>
    </row>
    <row r="4456" spans="1:13" s="1" customFormat="1" ht="14.9" customHeight="1" x14ac:dyDescent="0.2">
      <c r="A4456" s="3" t="s">
        <v>16</v>
      </c>
      <c r="B4456" s="3" t="s">
        <v>9074</v>
      </c>
      <c r="C4456" s="4">
        <v>39587</v>
      </c>
      <c r="D4456" s="3"/>
      <c r="E4456" s="5">
        <v>666.4</v>
      </c>
      <c r="F4456" s="3" t="s">
        <v>9075</v>
      </c>
      <c r="G4456" s="3" t="s">
        <v>8317</v>
      </c>
      <c r="H4456" s="4">
        <v>39587</v>
      </c>
      <c r="I4456" s="3" t="s">
        <v>33</v>
      </c>
      <c r="J4456" s="6">
        <v>1700</v>
      </c>
      <c r="K4456" s="3" t="s">
        <v>16267</v>
      </c>
      <c r="L4456" s="3"/>
      <c r="M4456" s="3"/>
    </row>
    <row r="4457" spans="1:13" s="1" customFormat="1" ht="14.9" customHeight="1" x14ac:dyDescent="0.2">
      <c r="A4457" s="3" t="s">
        <v>16</v>
      </c>
      <c r="B4457" s="3" t="s">
        <v>9076</v>
      </c>
      <c r="C4457" s="4">
        <v>39587</v>
      </c>
      <c r="D4457" s="3"/>
      <c r="E4457" s="5">
        <v>666.4</v>
      </c>
      <c r="F4457" s="3" t="s">
        <v>9077</v>
      </c>
      <c r="G4457" s="3" t="s">
        <v>8317</v>
      </c>
      <c r="H4457" s="4">
        <v>39587</v>
      </c>
      <c r="I4457" s="3" t="s">
        <v>33</v>
      </c>
      <c r="J4457" s="6">
        <v>1700</v>
      </c>
      <c r="K4457" s="3" t="s">
        <v>16267</v>
      </c>
      <c r="L4457" s="3"/>
      <c r="M4457" s="3"/>
    </row>
    <row r="4458" spans="1:13" s="1" customFormat="1" ht="14.9" customHeight="1" x14ac:dyDescent="0.2">
      <c r="A4458" s="3" t="s">
        <v>16</v>
      </c>
      <c r="B4458" s="3" t="s">
        <v>9550</v>
      </c>
      <c r="C4458" s="4">
        <v>39356</v>
      </c>
      <c r="D4458" s="3"/>
      <c r="E4458" s="5">
        <v>666.4</v>
      </c>
      <c r="F4458" s="3" t="s">
        <v>9551</v>
      </c>
      <c r="G4458" s="3" t="s">
        <v>8237</v>
      </c>
      <c r="H4458" s="4">
        <v>39356</v>
      </c>
      <c r="I4458" s="3" t="s">
        <v>8240</v>
      </c>
      <c r="J4458" s="6">
        <v>1700</v>
      </c>
      <c r="K4458" s="3" t="s">
        <v>16267</v>
      </c>
      <c r="L4458" s="3"/>
      <c r="M4458" s="3"/>
    </row>
    <row r="4459" spans="1:13" s="1" customFormat="1" ht="14.9" customHeight="1" x14ac:dyDescent="0.2">
      <c r="A4459" s="3" t="s">
        <v>16</v>
      </c>
      <c r="B4459" s="3" t="s">
        <v>15713</v>
      </c>
      <c r="C4459" s="4">
        <v>46156</v>
      </c>
      <c r="D4459" s="3" t="s">
        <v>15694</v>
      </c>
      <c r="E4459" s="5">
        <v>0</v>
      </c>
      <c r="F4459" s="3" t="s">
        <v>15714</v>
      </c>
      <c r="G4459" s="3" t="s">
        <v>15585</v>
      </c>
      <c r="H4459" s="4">
        <v>46156</v>
      </c>
      <c r="I4459" s="3" t="s">
        <v>11776</v>
      </c>
      <c r="J4459" s="6">
        <v>0</v>
      </c>
      <c r="K4459" s="3" t="s">
        <v>16267</v>
      </c>
      <c r="L4459" s="3"/>
      <c r="M4459" s="3"/>
    </row>
    <row r="4460" spans="1:13" s="1" customFormat="1" ht="14.9" customHeight="1" x14ac:dyDescent="0.2">
      <c r="A4460" s="3" t="s">
        <v>16</v>
      </c>
      <c r="B4460" s="3" t="s">
        <v>15536</v>
      </c>
      <c r="C4460" s="4">
        <v>32964</v>
      </c>
      <c r="D4460" s="3" t="s">
        <v>15537</v>
      </c>
      <c r="E4460" s="5">
        <v>0</v>
      </c>
      <c r="F4460" s="3" t="s">
        <v>15538</v>
      </c>
      <c r="G4460" s="3" t="s">
        <v>15539</v>
      </c>
      <c r="H4460" s="4">
        <v>32964</v>
      </c>
      <c r="I4460" s="3" t="s">
        <v>1350</v>
      </c>
      <c r="J4460" s="6">
        <v>3350</v>
      </c>
      <c r="K4460" s="3" t="s">
        <v>16267</v>
      </c>
      <c r="L4460" s="3"/>
      <c r="M4460" s="3"/>
    </row>
    <row r="4461" spans="1:13" s="1" customFormat="1" ht="14.9" customHeight="1" x14ac:dyDescent="0.2">
      <c r="A4461" s="3" t="s">
        <v>16</v>
      </c>
      <c r="B4461" s="3" t="s">
        <v>16023</v>
      </c>
      <c r="C4461" s="4">
        <v>32964</v>
      </c>
      <c r="D4461" s="3" t="s">
        <v>16024</v>
      </c>
      <c r="E4461" s="5">
        <v>43365</v>
      </c>
      <c r="F4461" s="3" t="s">
        <v>16025</v>
      </c>
      <c r="G4461" s="3" t="s">
        <v>16026</v>
      </c>
      <c r="H4461" s="4">
        <v>32964</v>
      </c>
      <c r="I4461" s="3" t="s">
        <v>14887</v>
      </c>
      <c r="J4461" s="6">
        <v>442500</v>
      </c>
      <c r="K4461" s="3"/>
      <c r="L4461" s="3"/>
      <c r="M4461" s="3"/>
    </row>
    <row r="4462" spans="1:13" s="1" customFormat="1" ht="14.9" customHeight="1" x14ac:dyDescent="0.2">
      <c r="A4462" s="3" t="s">
        <v>16</v>
      </c>
      <c r="B4462" s="3" t="s">
        <v>929</v>
      </c>
      <c r="C4462" s="4">
        <v>43800</v>
      </c>
      <c r="D4462" s="3" t="s">
        <v>930</v>
      </c>
      <c r="E4462" s="5">
        <v>1489.6</v>
      </c>
      <c r="F4462" s="3" t="s">
        <v>931</v>
      </c>
      <c r="G4462" s="3" t="s">
        <v>932</v>
      </c>
      <c r="H4462" s="4">
        <v>45383</v>
      </c>
      <c r="I4462" s="3" t="s">
        <v>33</v>
      </c>
      <c r="J4462" s="6">
        <v>3800</v>
      </c>
      <c r="K4462" s="3" t="s">
        <v>16267</v>
      </c>
      <c r="L4462" s="3"/>
      <c r="M4462" s="3"/>
    </row>
    <row r="4463" spans="1:13" s="1" customFormat="1" ht="14.9" customHeight="1" x14ac:dyDescent="0.2">
      <c r="A4463" s="3" t="s">
        <v>16</v>
      </c>
      <c r="B4463" s="3" t="s">
        <v>10998</v>
      </c>
      <c r="C4463" s="4">
        <v>32964</v>
      </c>
      <c r="D4463" s="3" t="s">
        <v>10999</v>
      </c>
      <c r="E4463" s="5">
        <v>69696.899999999994</v>
      </c>
      <c r="F4463" s="3" t="s">
        <v>11000</v>
      </c>
      <c r="G4463" s="3" t="s">
        <v>11001</v>
      </c>
      <c r="H4463" s="4">
        <v>45699</v>
      </c>
      <c r="I4463" s="3" t="s">
        <v>1657</v>
      </c>
      <c r="J4463" s="6">
        <v>190500</v>
      </c>
      <c r="K4463" s="3" t="s">
        <v>16267</v>
      </c>
      <c r="L4463" s="3" t="s">
        <v>16267</v>
      </c>
      <c r="M4463" s="3"/>
    </row>
    <row r="4464" spans="1:13" s="1" customFormat="1" ht="14.9" customHeight="1" x14ac:dyDescent="0.2">
      <c r="A4464" s="3" t="s">
        <v>16</v>
      </c>
      <c r="B4464" s="3" t="s">
        <v>13168</v>
      </c>
      <c r="C4464" s="4">
        <v>32964</v>
      </c>
      <c r="D4464" s="3" t="s">
        <v>13169</v>
      </c>
      <c r="E4464" s="5">
        <v>14807</v>
      </c>
      <c r="F4464" s="3" t="s">
        <v>13170</v>
      </c>
      <c r="G4464" s="3" t="s">
        <v>57</v>
      </c>
      <c r="H4464" s="4">
        <v>32964</v>
      </c>
      <c r="I4464" s="3" t="s">
        <v>554</v>
      </c>
      <c r="J4464" s="6">
        <v>33500</v>
      </c>
      <c r="K4464" s="3"/>
      <c r="L4464" s="3"/>
      <c r="M4464" s="3"/>
    </row>
    <row r="4465" spans="1:13" s="1" customFormat="1" ht="14.9" customHeight="1" x14ac:dyDescent="0.2">
      <c r="A4465" s="3" t="s">
        <v>16</v>
      </c>
      <c r="B4465" s="3" t="s">
        <v>4690</v>
      </c>
      <c r="C4465" s="4">
        <v>42095</v>
      </c>
      <c r="D4465" s="3" t="s">
        <v>4575</v>
      </c>
      <c r="E4465" s="5">
        <v>73010</v>
      </c>
      <c r="F4465" s="3" t="s">
        <v>4691</v>
      </c>
      <c r="G4465" s="3" t="s">
        <v>621</v>
      </c>
      <c r="H4465" s="4">
        <v>42095</v>
      </c>
      <c r="I4465" s="3" t="s">
        <v>27</v>
      </c>
      <c r="J4465" s="6">
        <v>149000</v>
      </c>
      <c r="K4465" s="3"/>
      <c r="L4465" s="3"/>
      <c r="M4465" s="3"/>
    </row>
    <row r="4466" spans="1:13" s="1" customFormat="1" ht="14.9" customHeight="1" x14ac:dyDescent="0.2">
      <c r="A4466" s="3" t="s">
        <v>16</v>
      </c>
      <c r="B4466" s="3" t="s">
        <v>4692</v>
      </c>
      <c r="C4466" s="4">
        <v>42095</v>
      </c>
      <c r="D4466" s="3" t="s">
        <v>4575</v>
      </c>
      <c r="E4466" s="5">
        <v>54390</v>
      </c>
      <c r="F4466" s="3" t="s">
        <v>4693</v>
      </c>
      <c r="G4466" s="3" t="s">
        <v>621</v>
      </c>
      <c r="H4466" s="4">
        <v>42095</v>
      </c>
      <c r="I4466" s="3" t="s">
        <v>27</v>
      </c>
      <c r="J4466" s="6">
        <v>111000</v>
      </c>
      <c r="K4466" s="3"/>
      <c r="L4466" s="3"/>
      <c r="M4466" s="3"/>
    </row>
    <row r="4467" spans="1:13" s="1" customFormat="1" ht="14.9" customHeight="1" x14ac:dyDescent="0.2">
      <c r="A4467" s="3" t="s">
        <v>16</v>
      </c>
      <c r="B4467" s="3" t="s">
        <v>4694</v>
      </c>
      <c r="C4467" s="4">
        <v>42095</v>
      </c>
      <c r="D4467" s="3" t="s">
        <v>4575</v>
      </c>
      <c r="E4467" s="5">
        <v>49000</v>
      </c>
      <c r="F4467" s="3" t="s">
        <v>4695</v>
      </c>
      <c r="G4467" s="3" t="s">
        <v>4599</v>
      </c>
      <c r="H4467" s="4">
        <v>42095</v>
      </c>
      <c r="I4467" s="3" t="s">
        <v>27</v>
      </c>
      <c r="J4467" s="6">
        <v>100000</v>
      </c>
      <c r="K4467" s="3"/>
      <c r="L4467" s="3"/>
      <c r="M4467" s="3"/>
    </row>
    <row r="4468" spans="1:13" s="1" customFormat="1" ht="14.9" customHeight="1" x14ac:dyDescent="0.2">
      <c r="A4468" s="3" t="s">
        <v>16</v>
      </c>
      <c r="B4468" s="3" t="s">
        <v>13855</v>
      </c>
      <c r="C4468" s="4">
        <v>32964</v>
      </c>
      <c r="D4468" s="3" t="s">
        <v>13852</v>
      </c>
      <c r="E4468" s="5">
        <v>14994</v>
      </c>
      <c r="F4468" s="3" t="s">
        <v>13856</v>
      </c>
      <c r="G4468" s="3" t="s">
        <v>13854</v>
      </c>
      <c r="H4468" s="4">
        <v>43101</v>
      </c>
      <c r="I4468" s="3" t="s">
        <v>218</v>
      </c>
      <c r="J4468" s="6">
        <v>45000</v>
      </c>
      <c r="K4468" s="3" t="s">
        <v>16267</v>
      </c>
      <c r="L4468" s="3"/>
      <c r="M4468" s="3" t="s">
        <v>16267</v>
      </c>
    </row>
    <row r="4469" spans="1:13" s="1" customFormat="1" ht="14.9" customHeight="1" x14ac:dyDescent="0.2">
      <c r="A4469" s="3" t="s">
        <v>16</v>
      </c>
      <c r="B4469" s="3" t="s">
        <v>12709</v>
      </c>
      <c r="C4469" s="4">
        <v>34064</v>
      </c>
      <c r="D4469" s="3" t="s">
        <v>12710</v>
      </c>
      <c r="E4469" s="5">
        <v>10243.219999999999</v>
      </c>
      <c r="F4469" s="3" t="s">
        <v>12711</v>
      </c>
      <c r="G4469" s="3" t="s">
        <v>57</v>
      </c>
      <c r="H4469" s="4">
        <v>44805</v>
      </c>
      <c r="I4469" s="3" t="s">
        <v>218</v>
      </c>
      <c r="J4469" s="6">
        <v>43750</v>
      </c>
      <c r="K4469" s="3" t="s">
        <v>16267</v>
      </c>
      <c r="L4469" s="3" t="s">
        <v>16267</v>
      </c>
      <c r="M4469" s="3" t="s">
        <v>16267</v>
      </c>
    </row>
    <row r="4470" spans="1:13" s="1" customFormat="1" ht="14.9" customHeight="1" x14ac:dyDescent="0.2">
      <c r="A4470" s="3" t="s">
        <v>16</v>
      </c>
      <c r="B4470" s="3" t="s">
        <v>3527</v>
      </c>
      <c r="C4470" s="4">
        <v>32964</v>
      </c>
      <c r="D4470" s="3" t="s">
        <v>3525</v>
      </c>
      <c r="E4470" s="5">
        <v>1019.2</v>
      </c>
      <c r="F4470" s="3" t="s">
        <v>3528</v>
      </c>
      <c r="G4470" s="3" t="s">
        <v>57</v>
      </c>
      <c r="H4470" s="4">
        <v>45812</v>
      </c>
      <c r="I4470" s="3" t="s">
        <v>98</v>
      </c>
      <c r="J4470" s="6">
        <v>13000</v>
      </c>
      <c r="K4470" s="3" t="s">
        <v>16267</v>
      </c>
      <c r="L4470" s="3"/>
      <c r="M4470" s="3"/>
    </row>
    <row r="4471" spans="1:13" s="1" customFormat="1" ht="14.9" customHeight="1" x14ac:dyDescent="0.2">
      <c r="A4471" s="3" t="s">
        <v>16</v>
      </c>
      <c r="B4471" s="3" t="s">
        <v>10089</v>
      </c>
      <c r="C4471" s="4">
        <v>32964</v>
      </c>
      <c r="D4471" s="3"/>
      <c r="E4471" s="5">
        <v>0</v>
      </c>
      <c r="F4471" s="3" t="s">
        <v>10090</v>
      </c>
      <c r="G4471" s="3" t="s">
        <v>57</v>
      </c>
      <c r="H4471" s="4">
        <v>34820</v>
      </c>
      <c r="I4471" s="3" t="s">
        <v>98</v>
      </c>
      <c r="J4471" s="6">
        <v>9600</v>
      </c>
      <c r="K4471" s="3"/>
      <c r="L4471" s="3"/>
      <c r="M4471" s="3"/>
    </row>
    <row r="4472" spans="1:13" s="1" customFormat="1" ht="14.9" customHeight="1" x14ac:dyDescent="0.2">
      <c r="A4472" s="3" t="s">
        <v>16</v>
      </c>
      <c r="B4472" s="3" t="s">
        <v>9249</v>
      </c>
      <c r="C4472" s="4">
        <v>32964</v>
      </c>
      <c r="D4472" s="3"/>
      <c r="E4472" s="5">
        <v>0</v>
      </c>
      <c r="F4472" s="3" t="s">
        <v>9250</v>
      </c>
      <c r="G4472" s="3" t="s">
        <v>57</v>
      </c>
      <c r="H4472" s="4">
        <v>36161</v>
      </c>
      <c r="I4472" s="3" t="s">
        <v>98</v>
      </c>
      <c r="J4472" s="6">
        <v>8400</v>
      </c>
      <c r="K4472" s="3"/>
      <c r="L4472" s="3"/>
      <c r="M4472" s="3"/>
    </row>
    <row r="4473" spans="1:13" s="1" customFormat="1" ht="14.9" customHeight="1" x14ac:dyDescent="0.2">
      <c r="A4473" s="3" t="s">
        <v>16</v>
      </c>
      <c r="B4473" s="3" t="s">
        <v>11797</v>
      </c>
      <c r="C4473" s="4">
        <v>32964</v>
      </c>
      <c r="D4473" s="3" t="s">
        <v>11798</v>
      </c>
      <c r="E4473" s="5">
        <v>0</v>
      </c>
      <c r="F4473" s="3" t="s">
        <v>11799</v>
      </c>
      <c r="G4473" s="3" t="s">
        <v>57</v>
      </c>
      <c r="H4473" s="4">
        <v>37739</v>
      </c>
      <c r="I4473" s="3" t="s">
        <v>98</v>
      </c>
      <c r="J4473" s="6">
        <v>9200</v>
      </c>
      <c r="K4473" s="3" t="s">
        <v>16267</v>
      </c>
      <c r="L4473" s="3"/>
      <c r="M4473" s="3"/>
    </row>
    <row r="4474" spans="1:13" s="1" customFormat="1" ht="14.9" customHeight="1" x14ac:dyDescent="0.2">
      <c r="A4474" s="3" t="s">
        <v>16</v>
      </c>
      <c r="B4474" s="3" t="s">
        <v>9569</v>
      </c>
      <c r="C4474" s="4">
        <v>45326</v>
      </c>
      <c r="D4474" s="3"/>
      <c r="E4474" s="5">
        <v>0</v>
      </c>
      <c r="F4474" s="3" t="s">
        <v>9570</v>
      </c>
      <c r="G4474" s="3" t="s">
        <v>9571</v>
      </c>
      <c r="H4474" s="4">
        <v>45326</v>
      </c>
      <c r="I4474" s="3" t="s">
        <v>33</v>
      </c>
      <c r="J4474" s="6">
        <v>2025</v>
      </c>
      <c r="K4474" s="3" t="s">
        <v>16267</v>
      </c>
      <c r="L4474" s="3"/>
      <c r="M4474" s="3"/>
    </row>
    <row r="4475" spans="1:13" s="1" customFormat="1" ht="14.9" customHeight="1" x14ac:dyDescent="0.2">
      <c r="A4475" s="3" t="s">
        <v>16</v>
      </c>
      <c r="B4475" s="3" t="s">
        <v>5189</v>
      </c>
      <c r="C4475" s="4">
        <v>36617</v>
      </c>
      <c r="D4475" s="3" t="s">
        <v>5190</v>
      </c>
      <c r="E4475" s="5">
        <v>321067.5</v>
      </c>
      <c r="F4475" s="3" t="s">
        <v>5191</v>
      </c>
      <c r="G4475" s="3" t="s">
        <v>5192</v>
      </c>
      <c r="H4475" s="4">
        <v>36617</v>
      </c>
      <c r="I4475" s="3" t="s">
        <v>5193</v>
      </c>
      <c r="J4475" s="6">
        <v>630000</v>
      </c>
      <c r="K4475" s="3"/>
      <c r="L4475" s="3"/>
      <c r="M4475" s="3"/>
    </row>
    <row r="4476" spans="1:13" s="1" customFormat="1" ht="14.9" customHeight="1" x14ac:dyDescent="0.2">
      <c r="A4476" s="3" t="s">
        <v>16</v>
      </c>
      <c r="B4476" s="3" t="s">
        <v>2334</v>
      </c>
      <c r="C4476" s="4">
        <v>42217</v>
      </c>
      <c r="D4476" s="3" t="s">
        <v>2335</v>
      </c>
      <c r="E4476" s="5">
        <v>27440</v>
      </c>
      <c r="F4476" s="3" t="s">
        <v>2336</v>
      </c>
      <c r="G4476" s="3" t="s">
        <v>57</v>
      </c>
      <c r="H4476" s="4">
        <v>42217</v>
      </c>
      <c r="I4476" s="3" t="s">
        <v>27</v>
      </c>
      <c r="J4476" s="6">
        <v>56000</v>
      </c>
      <c r="K4476" s="3"/>
      <c r="L4476" s="3"/>
      <c r="M4476" s="3"/>
    </row>
    <row r="4477" spans="1:13" s="1" customFormat="1" ht="14.9" customHeight="1" x14ac:dyDescent="0.2">
      <c r="A4477" s="3" t="s">
        <v>16</v>
      </c>
      <c r="B4477" s="3" t="s">
        <v>14914</v>
      </c>
      <c r="C4477" s="4">
        <v>32964</v>
      </c>
      <c r="D4477" s="3" t="s">
        <v>14915</v>
      </c>
      <c r="E4477" s="5">
        <v>8779.9</v>
      </c>
      <c r="F4477" s="3" t="s">
        <v>14916</v>
      </c>
      <c r="G4477" s="3" t="s">
        <v>2923</v>
      </c>
      <c r="H4477" s="4">
        <v>45783</v>
      </c>
      <c r="I4477" s="3" t="s">
        <v>218</v>
      </c>
      <c r="J4477" s="6">
        <v>33750</v>
      </c>
      <c r="K4477" s="3" t="s">
        <v>16267</v>
      </c>
      <c r="L4477" s="3" t="s">
        <v>16267</v>
      </c>
      <c r="M4477" s="3" t="s">
        <v>16267</v>
      </c>
    </row>
    <row r="4478" spans="1:13" s="1" customFormat="1" ht="14.9" customHeight="1" x14ac:dyDescent="0.2">
      <c r="A4478" s="3" t="s">
        <v>16</v>
      </c>
      <c r="B4478" s="3" t="s">
        <v>6390</v>
      </c>
      <c r="C4478" s="4">
        <v>39559</v>
      </c>
      <c r="D4478" s="3" t="s">
        <v>6391</v>
      </c>
      <c r="E4478" s="5">
        <v>284900</v>
      </c>
      <c r="F4478" s="3" t="s">
        <v>6392</v>
      </c>
      <c r="G4478" s="3" t="s">
        <v>6393</v>
      </c>
      <c r="H4478" s="4">
        <v>39559</v>
      </c>
      <c r="I4478" s="3" t="s">
        <v>4315</v>
      </c>
      <c r="J4478" s="6">
        <v>550000</v>
      </c>
      <c r="K4478" s="3"/>
      <c r="L4478" s="3"/>
      <c r="M4478" s="3"/>
    </row>
    <row r="4479" spans="1:13" s="1" customFormat="1" ht="14.9" customHeight="1" x14ac:dyDescent="0.2">
      <c r="A4479" s="3" t="s">
        <v>16</v>
      </c>
      <c r="B4479" s="3" t="s">
        <v>13925</v>
      </c>
      <c r="C4479" s="4">
        <v>42461</v>
      </c>
      <c r="D4479" s="3" t="s">
        <v>13921</v>
      </c>
      <c r="E4479" s="5">
        <v>895.05</v>
      </c>
      <c r="F4479" s="3" t="s">
        <v>13926</v>
      </c>
      <c r="G4479" s="3" t="s">
        <v>3560</v>
      </c>
      <c r="H4479" s="4">
        <v>44652</v>
      </c>
      <c r="I4479" s="3" t="s">
        <v>3641</v>
      </c>
      <c r="J4479" s="6">
        <v>2025</v>
      </c>
      <c r="K4479" s="3"/>
      <c r="L4479" s="3"/>
      <c r="M4479" s="3"/>
    </row>
    <row r="4480" spans="1:13" s="1" customFormat="1" ht="14.9" customHeight="1" x14ac:dyDescent="0.2">
      <c r="A4480" s="3" t="s">
        <v>16</v>
      </c>
      <c r="B4480" s="3" t="s">
        <v>10860</v>
      </c>
      <c r="C4480" s="4">
        <v>45748</v>
      </c>
      <c r="D4480" s="3" t="s">
        <v>10854</v>
      </c>
      <c r="E4480" s="5">
        <v>707.2</v>
      </c>
      <c r="F4480" s="3" t="s">
        <v>10861</v>
      </c>
      <c r="G4480" s="3" t="s">
        <v>3560</v>
      </c>
      <c r="H4480" s="4">
        <v>45748</v>
      </c>
      <c r="I4480" s="3" t="s">
        <v>10859</v>
      </c>
      <c r="J4480" s="6">
        <v>1600</v>
      </c>
      <c r="K4480" s="3"/>
      <c r="L4480" s="3"/>
      <c r="M4480" s="3"/>
    </row>
    <row r="4481" spans="1:13" s="1" customFormat="1" ht="14.9" customHeight="1" x14ac:dyDescent="0.2">
      <c r="A4481" s="3" t="s">
        <v>16</v>
      </c>
      <c r="B4481" s="3" t="s">
        <v>15661</v>
      </c>
      <c r="C4481" s="4">
        <v>42395</v>
      </c>
      <c r="D4481" s="3" t="s">
        <v>15583</v>
      </c>
      <c r="E4481" s="5">
        <v>14586</v>
      </c>
      <c r="F4481" s="3" t="s">
        <v>15662</v>
      </c>
      <c r="G4481" s="3" t="s">
        <v>15585</v>
      </c>
      <c r="H4481" s="4">
        <v>42395</v>
      </c>
      <c r="I4481" s="3" t="s">
        <v>1375</v>
      </c>
      <c r="J4481" s="6">
        <v>33000</v>
      </c>
      <c r="K4481" s="3"/>
      <c r="L4481" s="3"/>
      <c r="M4481" s="3"/>
    </row>
    <row r="4482" spans="1:13" s="1" customFormat="1" ht="14.9" customHeight="1" x14ac:dyDescent="0.2">
      <c r="A4482" s="3" t="s">
        <v>16</v>
      </c>
      <c r="B4482" s="3" t="s">
        <v>13927</v>
      </c>
      <c r="C4482" s="4">
        <v>44652</v>
      </c>
      <c r="D4482" s="3" t="s">
        <v>13921</v>
      </c>
      <c r="E4482" s="5">
        <v>1027.6500000000001</v>
      </c>
      <c r="F4482" s="3" t="s">
        <v>13928</v>
      </c>
      <c r="G4482" s="3" t="s">
        <v>3560</v>
      </c>
      <c r="H4482" s="4">
        <v>44652</v>
      </c>
      <c r="I4482" s="3" t="s">
        <v>3641</v>
      </c>
      <c r="J4482" s="6">
        <v>2325</v>
      </c>
      <c r="K4482" s="3"/>
      <c r="L4482" s="3"/>
      <c r="M4482" s="3"/>
    </row>
    <row r="4483" spans="1:13" s="1" customFormat="1" ht="14.9" customHeight="1" x14ac:dyDescent="0.2">
      <c r="A4483" s="3" t="s">
        <v>16</v>
      </c>
      <c r="B4483" s="3" t="s">
        <v>15937</v>
      </c>
      <c r="C4483" s="4">
        <v>35156</v>
      </c>
      <c r="D4483" s="3" t="s">
        <v>15933</v>
      </c>
      <c r="E4483" s="5">
        <v>5066.45</v>
      </c>
      <c r="F4483" s="3" t="s">
        <v>15938</v>
      </c>
      <c r="G4483" s="3" t="s">
        <v>15935</v>
      </c>
      <c r="H4483" s="4">
        <v>35156</v>
      </c>
      <c r="I4483" s="3" t="s">
        <v>15939</v>
      </c>
      <c r="J4483" s="6">
        <v>14250</v>
      </c>
      <c r="K4483" s="3" t="s">
        <v>16267</v>
      </c>
      <c r="L4483" s="3" t="s">
        <v>16267</v>
      </c>
      <c r="M4483" s="3"/>
    </row>
    <row r="4484" spans="1:13" s="1" customFormat="1" ht="14.9" customHeight="1" x14ac:dyDescent="0.2">
      <c r="A4484" s="3" t="s">
        <v>16</v>
      </c>
      <c r="B4484" s="3" t="s">
        <v>392</v>
      </c>
      <c r="C4484" s="4">
        <v>40224</v>
      </c>
      <c r="D4484" s="3" t="s">
        <v>388</v>
      </c>
      <c r="E4484" s="5">
        <v>3270.8</v>
      </c>
      <c r="F4484" s="3" t="s">
        <v>393</v>
      </c>
      <c r="G4484" s="3" t="s">
        <v>390</v>
      </c>
      <c r="H4484" s="4">
        <v>40224</v>
      </c>
      <c r="I4484" s="3" t="s">
        <v>391</v>
      </c>
      <c r="J4484" s="6">
        <v>7400</v>
      </c>
      <c r="K4484" s="3"/>
      <c r="L4484" s="3"/>
      <c r="M4484" s="3"/>
    </row>
    <row r="4485" spans="1:13" s="1" customFormat="1" ht="14.9" customHeight="1" x14ac:dyDescent="0.2">
      <c r="A4485" s="3" t="s">
        <v>16</v>
      </c>
      <c r="B4485" s="3" t="s">
        <v>5145</v>
      </c>
      <c r="C4485" s="4">
        <v>43190</v>
      </c>
      <c r="D4485" s="3" t="s">
        <v>5146</v>
      </c>
      <c r="E4485" s="5">
        <v>19208</v>
      </c>
      <c r="F4485" s="3" t="s">
        <v>5147</v>
      </c>
      <c r="G4485" s="3" t="s">
        <v>5148</v>
      </c>
      <c r="H4485" s="4">
        <v>43190</v>
      </c>
      <c r="I4485" s="3" t="s">
        <v>1488</v>
      </c>
      <c r="J4485" s="6">
        <v>49000</v>
      </c>
      <c r="K4485" s="3" t="s">
        <v>16267</v>
      </c>
      <c r="L4485" s="3"/>
      <c r="M4485" s="3"/>
    </row>
    <row r="4486" spans="1:13" s="1" customFormat="1" ht="14.9" customHeight="1" x14ac:dyDescent="0.2">
      <c r="A4486" s="3" t="s">
        <v>16</v>
      </c>
      <c r="B4486" s="3" t="s">
        <v>14896</v>
      </c>
      <c r="C4486" s="4">
        <v>35694</v>
      </c>
      <c r="D4486" s="3" t="s">
        <v>14893</v>
      </c>
      <c r="E4486" s="5">
        <v>65268</v>
      </c>
      <c r="F4486" s="3" t="s">
        <v>14897</v>
      </c>
      <c r="G4486" s="3" t="s">
        <v>14898</v>
      </c>
      <c r="H4486" s="4">
        <v>35694</v>
      </c>
      <c r="I4486" s="3" t="s">
        <v>14887</v>
      </c>
      <c r="J4486" s="6">
        <v>630000</v>
      </c>
      <c r="K4486" s="3"/>
      <c r="L4486" s="3"/>
      <c r="M4486" s="3"/>
    </row>
    <row r="4487" spans="1:13" s="1" customFormat="1" ht="14.9" customHeight="1" x14ac:dyDescent="0.2">
      <c r="A4487" s="3" t="s">
        <v>16</v>
      </c>
      <c r="B4487" s="3" t="s">
        <v>14899</v>
      </c>
      <c r="C4487" s="4">
        <v>38908</v>
      </c>
      <c r="D4487" s="3" t="s">
        <v>14893</v>
      </c>
      <c r="E4487" s="5">
        <v>1545.65</v>
      </c>
      <c r="F4487" s="3" t="s">
        <v>14900</v>
      </c>
      <c r="G4487" s="3" t="s">
        <v>14901</v>
      </c>
      <c r="H4487" s="4">
        <v>38908</v>
      </c>
      <c r="I4487" s="3" t="s">
        <v>14887</v>
      </c>
      <c r="J4487" s="6">
        <v>17750</v>
      </c>
      <c r="K4487" s="3"/>
      <c r="L4487" s="3"/>
      <c r="M4487" s="3"/>
    </row>
    <row r="4488" spans="1:13" s="1" customFormat="1" ht="14.9" customHeight="1" x14ac:dyDescent="0.2">
      <c r="A4488" s="3" t="s">
        <v>16</v>
      </c>
      <c r="B4488" s="3" t="s">
        <v>2191</v>
      </c>
      <c r="C4488" s="4">
        <v>35688</v>
      </c>
      <c r="D4488" s="3" t="s">
        <v>2192</v>
      </c>
      <c r="E4488" s="5">
        <v>18506.66</v>
      </c>
      <c r="F4488" s="3" t="s">
        <v>2193</v>
      </c>
      <c r="G4488" s="3" t="s">
        <v>2194</v>
      </c>
      <c r="H4488" s="4">
        <v>35688</v>
      </c>
      <c r="I4488" s="3" t="s">
        <v>2195</v>
      </c>
      <c r="J4488" s="6">
        <v>65500</v>
      </c>
      <c r="K4488" s="3"/>
      <c r="L4488" s="3"/>
      <c r="M4488" s="3"/>
    </row>
    <row r="4489" spans="1:13" s="1" customFormat="1" ht="14.9" customHeight="1" x14ac:dyDescent="0.2">
      <c r="A4489" s="3" t="s">
        <v>16</v>
      </c>
      <c r="B4489" s="3" t="s">
        <v>13763</v>
      </c>
      <c r="C4489" s="4">
        <v>36951</v>
      </c>
      <c r="D4489" s="3" t="s">
        <v>13764</v>
      </c>
      <c r="E4489" s="5">
        <v>-244.33</v>
      </c>
      <c r="F4489" s="3" t="s">
        <v>13765</v>
      </c>
      <c r="G4489" s="3" t="s">
        <v>13766</v>
      </c>
      <c r="H4489" s="4">
        <v>36951</v>
      </c>
      <c r="I4489" s="3" t="s">
        <v>1363</v>
      </c>
      <c r="J4489" s="6">
        <v>1</v>
      </c>
      <c r="K4489" s="3" t="s">
        <v>16267</v>
      </c>
      <c r="L4489" s="3"/>
      <c r="M4489" s="3"/>
    </row>
    <row r="4490" spans="1:13" s="1" customFormat="1" ht="14.9" customHeight="1" x14ac:dyDescent="0.2">
      <c r="A4490" s="3" t="s">
        <v>16</v>
      </c>
      <c r="B4490" s="3" t="s">
        <v>14219</v>
      </c>
      <c r="C4490" s="4">
        <v>38237</v>
      </c>
      <c r="D4490" s="3" t="s">
        <v>14220</v>
      </c>
      <c r="E4490" s="5">
        <v>-135.71</v>
      </c>
      <c r="F4490" s="3" t="s">
        <v>14221</v>
      </c>
      <c r="G4490" s="3" t="s">
        <v>14222</v>
      </c>
      <c r="H4490" s="4">
        <v>38237</v>
      </c>
      <c r="I4490" s="3" t="s">
        <v>1363</v>
      </c>
      <c r="J4490" s="6">
        <v>1</v>
      </c>
      <c r="K4490" s="3" t="s">
        <v>16267</v>
      </c>
      <c r="L4490" s="3"/>
      <c r="M4490" s="3"/>
    </row>
    <row r="4491" spans="1:13" s="1" customFormat="1" ht="14.9" customHeight="1" x14ac:dyDescent="0.2">
      <c r="A4491" s="3" t="s">
        <v>16</v>
      </c>
      <c r="B4491" s="3" t="s">
        <v>4696</v>
      </c>
      <c r="C4491" s="4">
        <v>38237</v>
      </c>
      <c r="D4491" s="3" t="s">
        <v>4575</v>
      </c>
      <c r="E4491" s="5">
        <v>34300</v>
      </c>
      <c r="F4491" s="3" t="s">
        <v>4697</v>
      </c>
      <c r="G4491" s="3" t="s">
        <v>621</v>
      </c>
      <c r="H4491" s="4">
        <v>38237</v>
      </c>
      <c r="I4491" s="3" t="s">
        <v>27</v>
      </c>
      <c r="J4491" s="6">
        <v>70000</v>
      </c>
      <c r="K4491" s="3"/>
      <c r="L4491" s="3"/>
      <c r="M4491" s="3"/>
    </row>
    <row r="4492" spans="1:13" s="1" customFormat="1" ht="14.9" customHeight="1" x14ac:dyDescent="0.2">
      <c r="A4492" s="3" t="s">
        <v>16</v>
      </c>
      <c r="B4492" s="3" t="s">
        <v>4399</v>
      </c>
      <c r="C4492" s="4">
        <v>32964</v>
      </c>
      <c r="D4492" s="3" t="s">
        <v>4395</v>
      </c>
      <c r="E4492" s="5">
        <v>44132</v>
      </c>
      <c r="F4492" s="3" t="s">
        <v>4400</v>
      </c>
      <c r="G4492" s="3" t="s">
        <v>2923</v>
      </c>
      <c r="H4492" s="4">
        <v>38292</v>
      </c>
      <c r="I4492" s="3" t="s">
        <v>218</v>
      </c>
      <c r="J4492" s="6">
        <v>118000</v>
      </c>
      <c r="K4492" s="3" t="s">
        <v>16267</v>
      </c>
      <c r="L4492" s="3"/>
      <c r="M4492" s="3" t="s">
        <v>16267</v>
      </c>
    </row>
    <row r="4493" spans="1:13" s="1" customFormat="1" ht="14.9" customHeight="1" x14ac:dyDescent="0.2">
      <c r="A4493" s="3" t="s">
        <v>16</v>
      </c>
      <c r="B4493" s="3" t="s">
        <v>4698</v>
      </c>
      <c r="C4493" s="4">
        <v>32964</v>
      </c>
      <c r="D4493" s="3" t="s">
        <v>4575</v>
      </c>
      <c r="E4493" s="5">
        <v>28665</v>
      </c>
      <c r="F4493" s="3" t="s">
        <v>4699</v>
      </c>
      <c r="G4493" s="3" t="s">
        <v>621</v>
      </c>
      <c r="H4493" s="4">
        <v>32964</v>
      </c>
      <c r="I4493" s="3" t="s">
        <v>4315</v>
      </c>
      <c r="J4493" s="6">
        <v>58500</v>
      </c>
      <c r="K4493" s="3"/>
      <c r="L4493" s="3"/>
      <c r="M4493" s="3"/>
    </row>
    <row r="4494" spans="1:13" s="1" customFormat="1" ht="14.9" customHeight="1" x14ac:dyDescent="0.2">
      <c r="A4494" s="3" t="s">
        <v>16</v>
      </c>
      <c r="B4494" s="3" t="s">
        <v>3292</v>
      </c>
      <c r="C4494" s="4">
        <v>32964</v>
      </c>
      <c r="D4494" s="3" t="s">
        <v>3293</v>
      </c>
      <c r="E4494" s="5">
        <v>0</v>
      </c>
      <c r="F4494" s="3" t="s">
        <v>3294</v>
      </c>
      <c r="G4494" s="3" t="s">
        <v>57</v>
      </c>
      <c r="H4494" s="4">
        <v>42947</v>
      </c>
      <c r="I4494" s="3" t="s">
        <v>27</v>
      </c>
      <c r="J4494" s="6">
        <v>8000</v>
      </c>
      <c r="K4494" s="3"/>
      <c r="L4494" s="3"/>
      <c r="M4494" s="3"/>
    </row>
    <row r="4495" spans="1:13" s="1" customFormat="1" ht="14.9" customHeight="1" x14ac:dyDescent="0.2">
      <c r="A4495" s="3" t="s">
        <v>16</v>
      </c>
      <c r="B4495" s="3" t="s">
        <v>7026</v>
      </c>
      <c r="C4495" s="4">
        <v>45108</v>
      </c>
      <c r="D4495" s="3" t="s">
        <v>7027</v>
      </c>
      <c r="E4495" s="5">
        <v>3845.4</v>
      </c>
      <c r="F4495" s="3" t="s">
        <v>7028</v>
      </c>
      <c r="G4495" s="3" t="s">
        <v>7029</v>
      </c>
      <c r="H4495" s="4">
        <v>45108</v>
      </c>
      <c r="I4495" s="3" t="s">
        <v>27</v>
      </c>
      <c r="J4495" s="6">
        <v>8700</v>
      </c>
      <c r="K4495" s="3"/>
      <c r="L4495" s="3"/>
      <c r="M4495" s="3"/>
    </row>
    <row r="4496" spans="1:13" s="1" customFormat="1" ht="14.9" customHeight="1" x14ac:dyDescent="0.2">
      <c r="A4496" s="3" t="s">
        <v>16</v>
      </c>
      <c r="B4496" s="3" t="s">
        <v>14125</v>
      </c>
      <c r="C4496" s="4">
        <v>32964</v>
      </c>
      <c r="D4496" s="3" t="s">
        <v>14126</v>
      </c>
      <c r="E4496" s="5">
        <v>1309.42</v>
      </c>
      <c r="F4496" s="3" t="s">
        <v>14127</v>
      </c>
      <c r="G4496" s="3" t="s">
        <v>57</v>
      </c>
      <c r="H4496" s="4">
        <v>40752</v>
      </c>
      <c r="I4496" s="3" t="s">
        <v>27</v>
      </c>
      <c r="J4496" s="6">
        <v>19750</v>
      </c>
      <c r="K4496" s="3"/>
      <c r="L4496" s="3"/>
      <c r="M4496" s="3"/>
    </row>
    <row r="4497" spans="1:13" s="1" customFormat="1" ht="14.9" customHeight="1" x14ac:dyDescent="0.2">
      <c r="A4497" s="3" t="s">
        <v>16</v>
      </c>
      <c r="B4497" s="3" t="s">
        <v>3536</v>
      </c>
      <c r="C4497" s="4">
        <v>45474</v>
      </c>
      <c r="D4497" s="3" t="s">
        <v>3537</v>
      </c>
      <c r="E4497" s="5">
        <v>3226.6</v>
      </c>
      <c r="F4497" s="3" t="s">
        <v>3538</v>
      </c>
      <c r="G4497" s="3" t="s">
        <v>3539</v>
      </c>
      <c r="H4497" s="4">
        <v>45474</v>
      </c>
      <c r="I4497" s="3" t="s">
        <v>27</v>
      </c>
      <c r="J4497" s="6">
        <v>36500</v>
      </c>
      <c r="K4497" s="3"/>
      <c r="L4497" s="3"/>
      <c r="M4497" s="3"/>
    </row>
    <row r="4498" spans="1:13" s="1" customFormat="1" ht="14.9" customHeight="1" x14ac:dyDescent="0.2">
      <c r="A4498" s="3" t="s">
        <v>16</v>
      </c>
      <c r="B4498" s="3" t="s">
        <v>6870</v>
      </c>
      <c r="C4498" s="4">
        <v>45474</v>
      </c>
      <c r="D4498" s="3" t="s">
        <v>6871</v>
      </c>
      <c r="E4498" s="5">
        <v>71540</v>
      </c>
      <c r="F4498" s="3" t="s">
        <v>6872</v>
      </c>
      <c r="G4498" s="3" t="s">
        <v>57</v>
      </c>
      <c r="H4498" s="4">
        <v>45474</v>
      </c>
      <c r="I4498" s="3" t="s">
        <v>27</v>
      </c>
      <c r="J4498" s="6">
        <v>146000</v>
      </c>
      <c r="K4498" s="3"/>
      <c r="L4498" s="3"/>
      <c r="M4498" s="3"/>
    </row>
    <row r="4499" spans="1:13" s="1" customFormat="1" ht="14.9" customHeight="1" x14ac:dyDescent="0.2">
      <c r="A4499" s="3" t="s">
        <v>16</v>
      </c>
      <c r="B4499" s="3" t="s">
        <v>3540</v>
      </c>
      <c r="C4499" s="4">
        <v>45474</v>
      </c>
      <c r="D4499" s="3" t="s">
        <v>3537</v>
      </c>
      <c r="E4499" s="5">
        <v>88.4</v>
      </c>
      <c r="F4499" s="3" t="s">
        <v>3541</v>
      </c>
      <c r="G4499" s="3" t="s">
        <v>3539</v>
      </c>
      <c r="H4499" s="4">
        <v>45474</v>
      </c>
      <c r="I4499" s="3"/>
      <c r="J4499" s="6">
        <v>1000</v>
      </c>
      <c r="K4499" s="3"/>
      <c r="L4499" s="3"/>
      <c r="M4499" s="3"/>
    </row>
    <row r="4500" spans="1:13" s="1" customFormat="1" ht="14.9" customHeight="1" x14ac:dyDescent="0.2">
      <c r="A4500" s="3" t="s">
        <v>16</v>
      </c>
      <c r="B4500" s="3" t="s">
        <v>3542</v>
      </c>
      <c r="C4500" s="4">
        <v>45474</v>
      </c>
      <c r="D4500" s="3" t="s">
        <v>3537</v>
      </c>
      <c r="E4500" s="5">
        <v>88.4</v>
      </c>
      <c r="F4500" s="3" t="s">
        <v>3541</v>
      </c>
      <c r="G4500" s="3" t="s">
        <v>3539</v>
      </c>
      <c r="H4500" s="4">
        <v>45474</v>
      </c>
      <c r="I4500" s="3" t="s">
        <v>174</v>
      </c>
      <c r="J4500" s="6">
        <v>1000</v>
      </c>
      <c r="K4500" s="3"/>
      <c r="L4500" s="3"/>
      <c r="M4500" s="3"/>
    </row>
    <row r="4501" spans="1:13" s="1" customFormat="1" ht="14.9" customHeight="1" x14ac:dyDescent="0.2">
      <c r="A4501" s="3" t="s">
        <v>16</v>
      </c>
      <c r="B4501" s="3" t="s">
        <v>6873</v>
      </c>
      <c r="C4501" s="4">
        <v>45474</v>
      </c>
      <c r="D4501" s="3" t="s">
        <v>6871</v>
      </c>
      <c r="E4501" s="5">
        <v>442</v>
      </c>
      <c r="F4501" s="3" t="s">
        <v>6874</v>
      </c>
      <c r="G4501" s="3" t="s">
        <v>57</v>
      </c>
      <c r="H4501" s="4">
        <v>45474</v>
      </c>
      <c r="I4501" s="3" t="s">
        <v>174</v>
      </c>
      <c r="J4501" s="6">
        <v>1000</v>
      </c>
      <c r="K4501" s="3"/>
      <c r="L4501" s="3"/>
      <c r="M4501" s="3"/>
    </row>
    <row r="4502" spans="1:13" s="1" customFormat="1" ht="14.9" customHeight="1" x14ac:dyDescent="0.2">
      <c r="A4502" s="3" t="s">
        <v>16</v>
      </c>
      <c r="B4502" s="3" t="s">
        <v>6875</v>
      </c>
      <c r="C4502" s="4">
        <v>45474</v>
      </c>
      <c r="D4502" s="3" t="s">
        <v>6871</v>
      </c>
      <c r="E4502" s="5">
        <v>3536</v>
      </c>
      <c r="F4502" s="3" t="s">
        <v>6876</v>
      </c>
      <c r="G4502" s="3" t="s">
        <v>57</v>
      </c>
      <c r="H4502" s="4">
        <v>45474</v>
      </c>
      <c r="I4502" s="3" t="s">
        <v>6877</v>
      </c>
      <c r="J4502" s="6">
        <v>8000</v>
      </c>
      <c r="K4502" s="3"/>
      <c r="L4502" s="3"/>
      <c r="M4502" s="3"/>
    </row>
    <row r="4503" spans="1:13" s="1" customFormat="1" ht="14.9" customHeight="1" x14ac:dyDescent="0.2">
      <c r="A4503" s="3" t="s">
        <v>16</v>
      </c>
      <c r="B4503" s="3" t="s">
        <v>15574</v>
      </c>
      <c r="C4503" s="4">
        <v>41275</v>
      </c>
      <c r="D4503" s="3" t="s">
        <v>15575</v>
      </c>
      <c r="E4503" s="5">
        <v>1436.5</v>
      </c>
      <c r="F4503" s="3" t="s">
        <v>15576</v>
      </c>
      <c r="G4503" s="3" t="s">
        <v>15577</v>
      </c>
      <c r="H4503" s="4">
        <v>45663</v>
      </c>
      <c r="I4503" s="3" t="s">
        <v>27</v>
      </c>
      <c r="J4503" s="6">
        <v>16250</v>
      </c>
      <c r="K4503" s="3"/>
      <c r="L4503" s="3"/>
      <c r="M4503" s="3"/>
    </row>
    <row r="4504" spans="1:13" s="1" customFormat="1" ht="14.9" customHeight="1" x14ac:dyDescent="0.2">
      <c r="A4504" s="3" t="s">
        <v>16</v>
      </c>
      <c r="B4504" s="3" t="s">
        <v>10180</v>
      </c>
      <c r="C4504" s="4">
        <v>44855</v>
      </c>
      <c r="D4504" s="3"/>
      <c r="E4504" s="5">
        <v>0</v>
      </c>
      <c r="F4504" s="3" t="s">
        <v>10181</v>
      </c>
      <c r="G4504" s="3" t="s">
        <v>10182</v>
      </c>
      <c r="H4504" s="4">
        <v>44855</v>
      </c>
      <c r="I4504" s="3" t="s">
        <v>10183</v>
      </c>
      <c r="J4504" s="6">
        <v>2400</v>
      </c>
      <c r="K4504" s="3" t="s">
        <v>16267</v>
      </c>
      <c r="L4504" s="3"/>
      <c r="M4504" s="3"/>
    </row>
    <row r="4505" spans="1:13" s="1" customFormat="1" ht="14.9" customHeight="1" x14ac:dyDescent="0.2">
      <c r="A4505" s="3" t="s">
        <v>16</v>
      </c>
      <c r="B4505" s="3" t="s">
        <v>14021</v>
      </c>
      <c r="C4505" s="4">
        <v>40624</v>
      </c>
      <c r="D4505" s="3" t="s">
        <v>14022</v>
      </c>
      <c r="E4505" s="5">
        <v>12265.5</v>
      </c>
      <c r="F4505" s="3" t="s">
        <v>14023</v>
      </c>
      <c r="G4505" s="3" t="s">
        <v>57</v>
      </c>
      <c r="H4505" s="4">
        <v>44379</v>
      </c>
      <c r="I4505" s="3" t="s">
        <v>27</v>
      </c>
      <c r="J4505" s="6">
        <v>27750</v>
      </c>
      <c r="K4505" s="3"/>
      <c r="L4505" s="3"/>
      <c r="M4505" s="3"/>
    </row>
    <row r="4506" spans="1:13" s="1" customFormat="1" ht="14.9" customHeight="1" x14ac:dyDescent="0.2">
      <c r="A4506" s="3" t="s">
        <v>16</v>
      </c>
      <c r="B4506" s="3" t="s">
        <v>14401</v>
      </c>
      <c r="C4506" s="4">
        <v>36982</v>
      </c>
      <c r="D4506" s="3" t="s">
        <v>14402</v>
      </c>
      <c r="E4506" s="5">
        <v>0</v>
      </c>
      <c r="F4506" s="3" t="s">
        <v>14403</v>
      </c>
      <c r="G4506" s="3" t="s">
        <v>14404</v>
      </c>
      <c r="H4506" s="4">
        <v>43040</v>
      </c>
      <c r="I4506" s="3" t="s">
        <v>3127</v>
      </c>
      <c r="J4506" s="6">
        <v>11750</v>
      </c>
      <c r="K4506" s="3"/>
      <c r="L4506" s="3"/>
      <c r="M4506" s="3"/>
    </row>
    <row r="4507" spans="1:13" s="1" customFormat="1" ht="14.9" customHeight="1" x14ac:dyDescent="0.2">
      <c r="A4507" s="3" t="s">
        <v>16</v>
      </c>
      <c r="B4507" s="3" t="s">
        <v>7886</v>
      </c>
      <c r="C4507" s="4">
        <v>45092</v>
      </c>
      <c r="D4507" s="3"/>
      <c r="E4507" s="5">
        <v>0</v>
      </c>
      <c r="F4507" s="3" t="s">
        <v>7887</v>
      </c>
      <c r="G4507" s="3" t="s">
        <v>7888</v>
      </c>
      <c r="H4507" s="4">
        <v>45092</v>
      </c>
      <c r="I4507" s="3" t="s">
        <v>33</v>
      </c>
      <c r="J4507" s="6">
        <v>2400</v>
      </c>
      <c r="K4507" s="3" t="s">
        <v>16267</v>
      </c>
      <c r="L4507" s="3"/>
      <c r="M4507" s="3"/>
    </row>
    <row r="4508" spans="1:13" s="1" customFormat="1" ht="14.9" customHeight="1" x14ac:dyDescent="0.2">
      <c r="A4508" s="3" t="s">
        <v>16</v>
      </c>
      <c r="B4508" s="3" t="s">
        <v>9980</v>
      </c>
      <c r="C4508" s="4">
        <v>32964</v>
      </c>
      <c r="D4508" s="3"/>
      <c r="E4508" s="5">
        <v>0</v>
      </c>
      <c r="F4508" s="3" t="s">
        <v>9981</v>
      </c>
      <c r="G4508" s="3" t="s">
        <v>9982</v>
      </c>
      <c r="H4508" s="4">
        <v>37071</v>
      </c>
      <c r="I4508" s="3" t="s">
        <v>554</v>
      </c>
      <c r="J4508" s="6">
        <v>10000</v>
      </c>
      <c r="K4508" s="3"/>
      <c r="L4508" s="3"/>
      <c r="M4508" s="3"/>
    </row>
    <row r="4509" spans="1:13" s="1" customFormat="1" ht="14.9" customHeight="1" x14ac:dyDescent="0.2">
      <c r="A4509" s="3" t="s">
        <v>16</v>
      </c>
      <c r="B4509" s="3" t="s">
        <v>886</v>
      </c>
      <c r="C4509" s="4">
        <v>44247</v>
      </c>
      <c r="D4509" s="3" t="s">
        <v>887</v>
      </c>
      <c r="E4509" s="5">
        <v>0</v>
      </c>
      <c r="F4509" s="3" t="s">
        <v>888</v>
      </c>
      <c r="G4509" s="3" t="s">
        <v>889</v>
      </c>
      <c r="H4509" s="4">
        <v>45017</v>
      </c>
      <c r="I4509" s="3" t="s">
        <v>98</v>
      </c>
      <c r="J4509" s="6">
        <v>9800</v>
      </c>
      <c r="K4509" s="3"/>
      <c r="L4509" s="3"/>
      <c r="M4509" s="3"/>
    </row>
    <row r="4510" spans="1:13" s="1" customFormat="1" ht="14.9" customHeight="1" x14ac:dyDescent="0.2">
      <c r="A4510" s="3" t="s">
        <v>16</v>
      </c>
      <c r="B4510" s="3" t="s">
        <v>890</v>
      </c>
      <c r="C4510" s="4">
        <v>44247</v>
      </c>
      <c r="D4510" s="3" t="s">
        <v>887</v>
      </c>
      <c r="E4510" s="5">
        <v>0</v>
      </c>
      <c r="F4510" s="3" t="s">
        <v>891</v>
      </c>
      <c r="G4510" s="3" t="s">
        <v>889</v>
      </c>
      <c r="H4510" s="4">
        <v>45017</v>
      </c>
      <c r="I4510" s="3" t="s">
        <v>98</v>
      </c>
      <c r="J4510" s="6">
        <v>7700</v>
      </c>
      <c r="K4510" s="3"/>
      <c r="L4510" s="3"/>
      <c r="M4510" s="3"/>
    </row>
    <row r="4511" spans="1:13" s="1" customFormat="1" ht="14.9" customHeight="1" x14ac:dyDescent="0.2">
      <c r="A4511" s="3" t="s">
        <v>16</v>
      </c>
      <c r="B4511" s="3" t="s">
        <v>10461</v>
      </c>
      <c r="C4511" s="4">
        <v>32964</v>
      </c>
      <c r="D4511" s="3" t="s">
        <v>10462</v>
      </c>
      <c r="E4511" s="5">
        <v>32340</v>
      </c>
      <c r="F4511" s="3" t="s">
        <v>10463</v>
      </c>
      <c r="G4511" s="3" t="s">
        <v>977</v>
      </c>
      <c r="H4511" s="4">
        <v>32964</v>
      </c>
      <c r="I4511" s="3" t="s">
        <v>7801</v>
      </c>
      <c r="J4511" s="6">
        <v>66000</v>
      </c>
      <c r="K4511" s="3"/>
      <c r="L4511" s="3"/>
      <c r="M4511" s="3"/>
    </row>
    <row r="4512" spans="1:13" s="1" customFormat="1" ht="14.9" customHeight="1" x14ac:dyDescent="0.2">
      <c r="A4512" s="3" t="s">
        <v>16</v>
      </c>
      <c r="B4512" s="3" t="s">
        <v>892</v>
      </c>
      <c r="C4512" s="4">
        <v>44247</v>
      </c>
      <c r="D4512" s="3" t="s">
        <v>887</v>
      </c>
      <c r="E4512" s="5">
        <v>0</v>
      </c>
      <c r="F4512" s="3" t="s">
        <v>893</v>
      </c>
      <c r="G4512" s="3" t="s">
        <v>889</v>
      </c>
      <c r="H4512" s="4">
        <v>44247</v>
      </c>
      <c r="I4512" s="3" t="s">
        <v>98</v>
      </c>
      <c r="J4512" s="6">
        <v>8400</v>
      </c>
      <c r="K4512" s="3"/>
      <c r="L4512" s="3"/>
      <c r="M4512" s="3"/>
    </row>
    <row r="4513" spans="1:13" s="1" customFormat="1" ht="14.9" customHeight="1" x14ac:dyDescent="0.2">
      <c r="A4513" s="3" t="s">
        <v>16</v>
      </c>
      <c r="B4513" s="3" t="s">
        <v>11675</v>
      </c>
      <c r="C4513" s="4">
        <v>34151</v>
      </c>
      <c r="D4513" s="3" t="s">
        <v>11676</v>
      </c>
      <c r="E4513" s="5">
        <v>0</v>
      </c>
      <c r="F4513" s="3" t="s">
        <v>11677</v>
      </c>
      <c r="G4513" s="3" t="s">
        <v>11678</v>
      </c>
      <c r="H4513" s="4">
        <v>43844</v>
      </c>
      <c r="I4513" s="3" t="s">
        <v>27</v>
      </c>
      <c r="J4513" s="6">
        <v>16500</v>
      </c>
      <c r="K4513" s="3"/>
      <c r="L4513" s="3"/>
      <c r="M4513" s="3"/>
    </row>
    <row r="4514" spans="1:13" s="1" customFormat="1" ht="14.9" customHeight="1" x14ac:dyDescent="0.2">
      <c r="A4514" s="3" t="s">
        <v>16</v>
      </c>
      <c r="B4514" s="3" t="s">
        <v>11679</v>
      </c>
      <c r="C4514" s="4">
        <v>34151</v>
      </c>
      <c r="D4514" s="3" t="s">
        <v>11676</v>
      </c>
      <c r="E4514" s="5">
        <v>0</v>
      </c>
      <c r="F4514" s="3" t="s">
        <v>11680</v>
      </c>
      <c r="G4514" s="3" t="s">
        <v>11678</v>
      </c>
      <c r="H4514" s="4">
        <v>43844</v>
      </c>
      <c r="I4514" s="3" t="s">
        <v>27</v>
      </c>
      <c r="J4514" s="6">
        <v>10000</v>
      </c>
      <c r="K4514" s="3"/>
      <c r="L4514" s="3"/>
      <c r="M4514" s="3"/>
    </row>
    <row r="4515" spans="1:13" s="1" customFormat="1" ht="14.9" customHeight="1" x14ac:dyDescent="0.2">
      <c r="A4515" s="3" t="s">
        <v>16</v>
      </c>
      <c r="B4515" s="3" t="s">
        <v>3851</v>
      </c>
      <c r="C4515" s="4">
        <v>43508</v>
      </c>
      <c r="D4515" s="3" t="s">
        <v>3852</v>
      </c>
      <c r="E4515" s="5">
        <v>0</v>
      </c>
      <c r="F4515" s="3" t="s">
        <v>3853</v>
      </c>
      <c r="G4515" s="3" t="s">
        <v>3854</v>
      </c>
      <c r="H4515" s="4">
        <v>43508</v>
      </c>
      <c r="I4515" s="3" t="s">
        <v>3855</v>
      </c>
      <c r="J4515" s="6">
        <v>1025</v>
      </c>
      <c r="K4515" s="3"/>
      <c r="L4515" s="3"/>
      <c r="M4515" s="3"/>
    </row>
    <row r="4516" spans="1:13" s="1" customFormat="1" ht="14.9" customHeight="1" x14ac:dyDescent="0.2">
      <c r="A4516" s="3" t="s">
        <v>16</v>
      </c>
      <c r="B4516" s="3" t="s">
        <v>11681</v>
      </c>
      <c r="C4516" s="4">
        <v>42095</v>
      </c>
      <c r="D4516" s="3" t="s">
        <v>11676</v>
      </c>
      <c r="E4516" s="5">
        <v>0</v>
      </c>
      <c r="F4516" s="3" t="s">
        <v>11682</v>
      </c>
      <c r="G4516" s="3" t="s">
        <v>11678</v>
      </c>
      <c r="H4516" s="4">
        <v>43844</v>
      </c>
      <c r="I4516" s="3" t="s">
        <v>27</v>
      </c>
      <c r="J4516" s="6">
        <v>5200</v>
      </c>
      <c r="K4516" s="3"/>
      <c r="L4516" s="3"/>
      <c r="M4516" s="3"/>
    </row>
    <row r="4517" spans="1:13" s="1" customFormat="1" ht="14.9" customHeight="1" x14ac:dyDescent="0.2">
      <c r="A4517" s="3" t="s">
        <v>16</v>
      </c>
      <c r="B4517" s="3" t="s">
        <v>15985</v>
      </c>
      <c r="C4517" s="4">
        <v>32964</v>
      </c>
      <c r="D4517" s="3" t="s">
        <v>15986</v>
      </c>
      <c r="E4517" s="5">
        <v>88744.5</v>
      </c>
      <c r="F4517" s="3" t="s">
        <v>15987</v>
      </c>
      <c r="G4517" s="3" t="s">
        <v>15988</v>
      </c>
      <c r="H4517" s="4">
        <v>32964</v>
      </c>
      <c r="I4517" s="3" t="s">
        <v>961</v>
      </c>
      <c r="J4517" s="6">
        <v>227000</v>
      </c>
      <c r="K4517" s="3" t="s">
        <v>16267</v>
      </c>
      <c r="L4517" s="3" t="s">
        <v>16267</v>
      </c>
      <c r="M4517" s="3"/>
    </row>
    <row r="4518" spans="1:13" s="1" customFormat="1" ht="14.9" customHeight="1" x14ac:dyDescent="0.2">
      <c r="A4518" s="3" t="s">
        <v>16</v>
      </c>
      <c r="B4518" s="3" t="s">
        <v>6161</v>
      </c>
      <c r="C4518" s="4">
        <v>32964</v>
      </c>
      <c r="D4518" s="3" t="s">
        <v>6162</v>
      </c>
      <c r="E4518" s="5">
        <v>8177.36</v>
      </c>
      <c r="F4518" s="3" t="s">
        <v>6163</v>
      </c>
      <c r="G4518" s="3" t="s">
        <v>6164</v>
      </c>
      <c r="H4518" s="4">
        <v>45523</v>
      </c>
      <c r="I4518" s="3" t="s">
        <v>1575</v>
      </c>
      <c r="J4518" s="6">
        <v>25000</v>
      </c>
      <c r="K4518" s="3" t="s">
        <v>16267</v>
      </c>
      <c r="L4518" s="3" t="s">
        <v>16267</v>
      </c>
      <c r="M4518" s="3"/>
    </row>
    <row r="4519" spans="1:13" s="1" customFormat="1" ht="14.9" customHeight="1" x14ac:dyDescent="0.2">
      <c r="A4519" s="3" t="s">
        <v>16</v>
      </c>
      <c r="B4519" s="3" t="s">
        <v>3146</v>
      </c>
      <c r="C4519" s="4">
        <v>42461</v>
      </c>
      <c r="D4519" s="3"/>
      <c r="E4519" s="5">
        <v>0</v>
      </c>
      <c r="F4519" s="3" t="s">
        <v>3147</v>
      </c>
      <c r="G4519" s="3" t="s">
        <v>57</v>
      </c>
      <c r="H4519" s="4">
        <v>42461</v>
      </c>
      <c r="I4519" s="3" t="s">
        <v>3148</v>
      </c>
      <c r="J4519" s="6">
        <v>1625</v>
      </c>
      <c r="K4519" s="3"/>
      <c r="L4519" s="3"/>
      <c r="M4519" s="3"/>
    </row>
    <row r="4520" spans="1:13" s="1" customFormat="1" ht="14.9" customHeight="1" x14ac:dyDescent="0.2">
      <c r="A4520" s="3" t="s">
        <v>16</v>
      </c>
      <c r="B4520" s="3" t="s">
        <v>4222</v>
      </c>
      <c r="C4520" s="4">
        <v>43617</v>
      </c>
      <c r="D4520" s="3" t="s">
        <v>4223</v>
      </c>
      <c r="E4520" s="5">
        <v>4641</v>
      </c>
      <c r="F4520" s="3" t="s">
        <v>4224</v>
      </c>
      <c r="G4520" s="3" t="s">
        <v>4225</v>
      </c>
      <c r="H4520" s="4">
        <v>45946</v>
      </c>
      <c r="I4520" s="3" t="s">
        <v>1165</v>
      </c>
      <c r="J4520" s="6">
        <v>10500</v>
      </c>
      <c r="K4520" s="3"/>
      <c r="L4520" s="3"/>
      <c r="M4520" s="3"/>
    </row>
    <row r="4521" spans="1:13" s="1" customFormat="1" ht="14.9" customHeight="1" x14ac:dyDescent="0.2">
      <c r="A4521" s="3" t="s">
        <v>16</v>
      </c>
      <c r="B4521" s="3" t="s">
        <v>9442</v>
      </c>
      <c r="C4521" s="4">
        <v>45044</v>
      </c>
      <c r="D4521" s="3"/>
      <c r="E4521" s="5">
        <v>0</v>
      </c>
      <c r="F4521" s="3" t="s">
        <v>9443</v>
      </c>
      <c r="G4521" s="3" t="s">
        <v>9444</v>
      </c>
      <c r="H4521" s="4">
        <v>45044</v>
      </c>
      <c r="I4521" s="3" t="s">
        <v>33</v>
      </c>
      <c r="J4521" s="6">
        <v>3000</v>
      </c>
      <c r="K4521" s="3" t="s">
        <v>16267</v>
      </c>
      <c r="L4521" s="3"/>
      <c r="M4521" s="3"/>
    </row>
    <row r="4522" spans="1:13" s="1" customFormat="1" ht="14.9" customHeight="1" x14ac:dyDescent="0.2">
      <c r="A4522" s="3" t="s">
        <v>16</v>
      </c>
      <c r="B4522" s="3" t="s">
        <v>9013</v>
      </c>
      <c r="C4522" s="4">
        <v>32964</v>
      </c>
      <c r="D4522" s="3"/>
      <c r="E4522" s="5">
        <v>0</v>
      </c>
      <c r="F4522" s="3" t="s">
        <v>9014</v>
      </c>
      <c r="G4522" s="3" t="s">
        <v>57</v>
      </c>
      <c r="H4522" s="4">
        <v>41310</v>
      </c>
      <c r="I4522" s="3" t="s">
        <v>98</v>
      </c>
      <c r="J4522" s="6">
        <v>11500</v>
      </c>
      <c r="K4522" s="3" t="s">
        <v>16267</v>
      </c>
      <c r="L4522" s="3"/>
      <c r="M4522" s="3"/>
    </row>
    <row r="4523" spans="1:13" s="1" customFormat="1" ht="14.9" customHeight="1" x14ac:dyDescent="0.2">
      <c r="A4523" s="3" t="s">
        <v>16</v>
      </c>
      <c r="B4523" s="3" t="s">
        <v>13782</v>
      </c>
      <c r="C4523" s="4">
        <v>32964</v>
      </c>
      <c r="D4523" s="3" t="s">
        <v>13783</v>
      </c>
      <c r="E4523" s="5">
        <v>0</v>
      </c>
      <c r="F4523" s="3" t="s">
        <v>13784</v>
      </c>
      <c r="G4523" s="3" t="s">
        <v>57</v>
      </c>
      <c r="H4523" s="4">
        <v>42339</v>
      </c>
      <c r="I4523" s="3" t="s">
        <v>218</v>
      </c>
      <c r="J4523" s="6">
        <v>10750</v>
      </c>
      <c r="K4523" s="3" t="s">
        <v>16267</v>
      </c>
      <c r="L4523" s="3"/>
      <c r="M4523" s="3" t="s">
        <v>16267</v>
      </c>
    </row>
    <row r="4524" spans="1:13" s="1" customFormat="1" ht="14.9" customHeight="1" x14ac:dyDescent="0.2">
      <c r="A4524" s="3" t="s">
        <v>16</v>
      </c>
      <c r="B4524" s="3" t="s">
        <v>2620</v>
      </c>
      <c r="C4524" s="4">
        <v>32964</v>
      </c>
      <c r="D4524" s="3" t="s">
        <v>2617</v>
      </c>
      <c r="E4524" s="5">
        <v>8950.5</v>
      </c>
      <c r="F4524" s="3" t="s">
        <v>2621</v>
      </c>
      <c r="G4524" s="3" t="s">
        <v>2619</v>
      </c>
      <c r="H4524" s="4">
        <v>41197</v>
      </c>
      <c r="I4524" s="3" t="s">
        <v>68</v>
      </c>
      <c r="J4524" s="6">
        <v>20250</v>
      </c>
      <c r="K4524" s="3"/>
      <c r="L4524" s="3"/>
      <c r="M4524" s="3"/>
    </row>
    <row r="4525" spans="1:13" s="1" customFormat="1" ht="14.9" customHeight="1" x14ac:dyDescent="0.2">
      <c r="A4525" s="3" t="s">
        <v>16</v>
      </c>
      <c r="B4525" s="3" t="s">
        <v>15663</v>
      </c>
      <c r="C4525" s="4">
        <v>39904</v>
      </c>
      <c r="D4525" s="3" t="s">
        <v>15583</v>
      </c>
      <c r="E4525" s="5">
        <v>1082.9000000000001</v>
      </c>
      <c r="F4525" s="3" t="s">
        <v>15664</v>
      </c>
      <c r="G4525" s="3" t="s">
        <v>15665</v>
      </c>
      <c r="H4525" s="4">
        <v>40992</v>
      </c>
      <c r="I4525" s="3" t="s">
        <v>345</v>
      </c>
      <c r="J4525" s="6">
        <v>2450</v>
      </c>
      <c r="K4525" s="3"/>
      <c r="L4525" s="3"/>
      <c r="M4525" s="3"/>
    </row>
    <row r="4526" spans="1:13" s="1" customFormat="1" ht="14.9" customHeight="1" x14ac:dyDescent="0.2">
      <c r="A4526" s="3" t="s">
        <v>16</v>
      </c>
      <c r="B4526" s="3" t="s">
        <v>13262</v>
      </c>
      <c r="C4526" s="4">
        <v>32964</v>
      </c>
      <c r="D4526" s="3" t="s">
        <v>13263</v>
      </c>
      <c r="E4526" s="5">
        <v>372</v>
      </c>
      <c r="F4526" s="3" t="s">
        <v>13264</v>
      </c>
      <c r="G4526" s="3" t="s">
        <v>13265</v>
      </c>
      <c r="H4526" s="4">
        <v>39539</v>
      </c>
      <c r="I4526" s="3" t="s">
        <v>1350</v>
      </c>
      <c r="J4526" s="6">
        <v>10500</v>
      </c>
      <c r="K4526" s="3" t="s">
        <v>16267</v>
      </c>
      <c r="L4526" s="3"/>
      <c r="M4526" s="3"/>
    </row>
    <row r="4527" spans="1:13" s="1" customFormat="1" ht="14.9" customHeight="1" x14ac:dyDescent="0.2">
      <c r="A4527" s="3" t="s">
        <v>16</v>
      </c>
      <c r="B4527" s="3" t="s">
        <v>5302</v>
      </c>
      <c r="C4527" s="4">
        <v>39173</v>
      </c>
      <c r="D4527" s="3" t="s">
        <v>5303</v>
      </c>
      <c r="E4527" s="5">
        <v>196</v>
      </c>
      <c r="F4527" s="3" t="s">
        <v>5304</v>
      </c>
      <c r="G4527" s="3" t="s">
        <v>5305</v>
      </c>
      <c r="H4527" s="4">
        <v>39173</v>
      </c>
      <c r="I4527" s="3" t="s">
        <v>3561</v>
      </c>
      <c r="J4527" s="6">
        <v>2500</v>
      </c>
      <c r="K4527" s="3" t="s">
        <v>16267</v>
      </c>
      <c r="L4527" s="3"/>
      <c r="M4527" s="3"/>
    </row>
    <row r="4528" spans="1:13" s="1" customFormat="1" ht="14.9" customHeight="1" x14ac:dyDescent="0.2">
      <c r="A4528" s="3" t="s">
        <v>16</v>
      </c>
      <c r="B4528" s="3" t="s">
        <v>4319</v>
      </c>
      <c r="C4528" s="4">
        <v>32964</v>
      </c>
      <c r="D4528" s="3" t="s">
        <v>4320</v>
      </c>
      <c r="E4528" s="5">
        <v>2983.5</v>
      </c>
      <c r="F4528" s="3" t="s">
        <v>4321</v>
      </c>
      <c r="G4528" s="3" t="s">
        <v>4314</v>
      </c>
      <c r="H4528" s="4">
        <v>32964</v>
      </c>
      <c r="I4528" s="3" t="s">
        <v>4315</v>
      </c>
      <c r="J4528" s="6">
        <v>33750</v>
      </c>
      <c r="K4528" s="3"/>
      <c r="L4528" s="3"/>
      <c r="M4528" s="3"/>
    </row>
    <row r="4529" spans="1:13" s="1" customFormat="1" ht="14.9" customHeight="1" x14ac:dyDescent="0.2">
      <c r="A4529" s="3" t="s">
        <v>16</v>
      </c>
      <c r="B4529" s="3" t="s">
        <v>4700</v>
      </c>
      <c r="C4529" s="4">
        <v>32964</v>
      </c>
      <c r="D4529" s="3" t="s">
        <v>4575</v>
      </c>
      <c r="E4529" s="5">
        <v>188.62</v>
      </c>
      <c r="F4529" s="3" t="s">
        <v>4701</v>
      </c>
      <c r="G4529" s="3" t="s">
        <v>621</v>
      </c>
      <c r="H4529" s="4">
        <v>32964</v>
      </c>
      <c r="I4529" s="3" t="s">
        <v>1354</v>
      </c>
      <c r="J4529" s="6">
        <v>720</v>
      </c>
      <c r="K4529" s="3" t="s">
        <v>16267</v>
      </c>
      <c r="L4529" s="3"/>
      <c r="M4529" s="3"/>
    </row>
    <row r="4530" spans="1:13" s="1" customFormat="1" ht="14.9" customHeight="1" x14ac:dyDescent="0.2">
      <c r="A4530" s="3" t="s">
        <v>16</v>
      </c>
      <c r="B4530" s="3" t="s">
        <v>14738</v>
      </c>
      <c r="C4530" s="4">
        <v>43106</v>
      </c>
      <c r="D4530" s="3" t="s">
        <v>14739</v>
      </c>
      <c r="E4530" s="5">
        <v>58080</v>
      </c>
      <c r="F4530" s="3" t="s">
        <v>14740</v>
      </c>
      <c r="G4530" s="3" t="s">
        <v>14741</v>
      </c>
      <c r="H4530" s="4">
        <v>43106</v>
      </c>
      <c r="I4530" s="3" t="s">
        <v>127</v>
      </c>
      <c r="J4530" s="6">
        <v>132000</v>
      </c>
      <c r="K4530" s="3" t="s">
        <v>16267</v>
      </c>
      <c r="L4530" s="3"/>
      <c r="M4530" s="3"/>
    </row>
    <row r="4531" spans="1:13" s="1" customFormat="1" ht="14.9" customHeight="1" x14ac:dyDescent="0.2">
      <c r="A4531" s="3" t="s">
        <v>16</v>
      </c>
      <c r="B4531" s="3" t="s">
        <v>2591</v>
      </c>
      <c r="C4531" s="4">
        <v>32964</v>
      </c>
      <c r="D4531" s="3" t="s">
        <v>2589</v>
      </c>
      <c r="E4531" s="5">
        <v>13260</v>
      </c>
      <c r="F4531" s="3" t="s">
        <v>2592</v>
      </c>
      <c r="G4531" s="3" t="s">
        <v>2003</v>
      </c>
      <c r="H4531" s="4">
        <v>39909</v>
      </c>
      <c r="I4531" s="3" t="s">
        <v>98</v>
      </c>
      <c r="J4531" s="6">
        <v>30000</v>
      </c>
      <c r="K4531" s="3"/>
      <c r="L4531" s="3"/>
      <c r="M4531" s="3"/>
    </row>
    <row r="4532" spans="1:13" s="1" customFormat="1" ht="14.9" customHeight="1" x14ac:dyDescent="0.2">
      <c r="A4532" s="3" t="s">
        <v>16</v>
      </c>
      <c r="B4532" s="3" t="s">
        <v>2893</v>
      </c>
      <c r="C4532" s="4">
        <v>32964</v>
      </c>
      <c r="D4532" s="3"/>
      <c r="E4532" s="5">
        <v>0</v>
      </c>
      <c r="F4532" s="3" t="s">
        <v>2894</v>
      </c>
      <c r="G4532" s="3" t="s">
        <v>57</v>
      </c>
      <c r="H4532" s="4">
        <v>44652</v>
      </c>
      <c r="I4532" s="3" t="s">
        <v>27</v>
      </c>
      <c r="J4532" s="6">
        <v>9200</v>
      </c>
      <c r="K4532" s="3"/>
      <c r="L4532" s="3"/>
      <c r="M4532" s="3"/>
    </row>
    <row r="4533" spans="1:13" s="1" customFormat="1" ht="14.9" customHeight="1" x14ac:dyDescent="0.2">
      <c r="A4533" s="3" t="s">
        <v>16</v>
      </c>
      <c r="B4533" s="3" t="s">
        <v>13720</v>
      </c>
      <c r="C4533" s="4">
        <v>32964</v>
      </c>
      <c r="D4533" s="3" t="s">
        <v>13721</v>
      </c>
      <c r="E4533" s="5">
        <v>9296.3700000000008</v>
      </c>
      <c r="F4533" s="3" t="s">
        <v>13722</v>
      </c>
      <c r="G4533" s="3" t="s">
        <v>13723</v>
      </c>
      <c r="H4533" s="4">
        <v>45872</v>
      </c>
      <c r="I4533" s="3" t="s">
        <v>127</v>
      </c>
      <c r="J4533" s="6">
        <v>28000</v>
      </c>
      <c r="K4533" s="3" t="s">
        <v>16267</v>
      </c>
      <c r="L4533" s="3" t="s">
        <v>16267</v>
      </c>
      <c r="M4533" s="3"/>
    </row>
    <row r="4534" spans="1:13" s="1" customFormat="1" ht="14.9" customHeight="1" x14ac:dyDescent="0.2">
      <c r="A4534" s="3" t="s">
        <v>16</v>
      </c>
      <c r="B4534" s="3" t="s">
        <v>15302</v>
      </c>
      <c r="C4534" s="4">
        <v>38021</v>
      </c>
      <c r="D4534" s="3" t="s">
        <v>15303</v>
      </c>
      <c r="E4534" s="5">
        <v>2195.1999999999998</v>
      </c>
      <c r="F4534" s="3" t="s">
        <v>15304</v>
      </c>
      <c r="G4534" s="3" t="s">
        <v>15305</v>
      </c>
      <c r="H4534" s="4">
        <v>38021</v>
      </c>
      <c r="I4534" s="3" t="s">
        <v>98</v>
      </c>
      <c r="J4534" s="6">
        <v>28000</v>
      </c>
      <c r="K4534" s="3" t="s">
        <v>16267</v>
      </c>
      <c r="L4534" s="3"/>
      <c r="M4534" s="3"/>
    </row>
    <row r="4535" spans="1:13" s="1" customFormat="1" ht="14.9" customHeight="1" x14ac:dyDescent="0.2">
      <c r="A4535" s="3" t="s">
        <v>16</v>
      </c>
      <c r="B4535" s="3" t="s">
        <v>14681</v>
      </c>
      <c r="C4535" s="4">
        <v>43223</v>
      </c>
      <c r="D4535" s="3" t="s">
        <v>14678</v>
      </c>
      <c r="E4535" s="5">
        <v>55860</v>
      </c>
      <c r="F4535" s="3" t="s">
        <v>14682</v>
      </c>
      <c r="G4535" s="3" t="s">
        <v>14680</v>
      </c>
      <c r="H4535" s="4">
        <v>45200</v>
      </c>
      <c r="I4535" s="3" t="s">
        <v>14683</v>
      </c>
      <c r="J4535" s="6">
        <v>114000</v>
      </c>
      <c r="K4535" s="3"/>
      <c r="L4535" s="3"/>
      <c r="M4535" s="3"/>
    </row>
    <row r="4536" spans="1:13" s="1" customFormat="1" ht="14.9" customHeight="1" x14ac:dyDescent="0.2">
      <c r="A4536" s="3" t="s">
        <v>16</v>
      </c>
      <c r="B4536" s="3" t="s">
        <v>11830</v>
      </c>
      <c r="C4536" s="4">
        <v>32964</v>
      </c>
      <c r="D4536" s="3" t="s">
        <v>11831</v>
      </c>
      <c r="E4536" s="5">
        <v>7574.82</v>
      </c>
      <c r="F4536" s="3" t="s">
        <v>11832</v>
      </c>
      <c r="G4536" s="3" t="s">
        <v>57</v>
      </c>
      <c r="H4536" s="4">
        <v>42966</v>
      </c>
      <c r="I4536" s="3" t="s">
        <v>2821</v>
      </c>
      <c r="J4536" s="6">
        <v>23000</v>
      </c>
      <c r="K4536" s="3" t="s">
        <v>16267</v>
      </c>
      <c r="L4536" s="3" t="s">
        <v>16267</v>
      </c>
      <c r="M4536" s="3"/>
    </row>
    <row r="4537" spans="1:13" s="1" customFormat="1" ht="14.9" customHeight="1" x14ac:dyDescent="0.2">
      <c r="A4537" s="3" t="s">
        <v>16</v>
      </c>
      <c r="B4537" s="3" t="s">
        <v>11660</v>
      </c>
      <c r="C4537" s="4">
        <v>36941</v>
      </c>
      <c r="D4537" s="3" t="s">
        <v>11661</v>
      </c>
      <c r="E4537" s="5">
        <v>20111</v>
      </c>
      <c r="F4537" s="3" t="s">
        <v>11662</v>
      </c>
      <c r="G4537" s="3" t="s">
        <v>11663</v>
      </c>
      <c r="H4537" s="4">
        <v>45764</v>
      </c>
      <c r="I4537" s="3" t="s">
        <v>98</v>
      </c>
      <c r="J4537" s="6">
        <v>45500</v>
      </c>
      <c r="K4537" s="3"/>
      <c r="L4537" s="3"/>
      <c r="M4537" s="3"/>
    </row>
    <row r="4538" spans="1:13" s="1" customFormat="1" ht="14.9" customHeight="1" x14ac:dyDescent="0.2">
      <c r="A4538" s="3" t="s">
        <v>16</v>
      </c>
      <c r="B4538" s="3" t="s">
        <v>5244</v>
      </c>
      <c r="C4538" s="4">
        <v>39595</v>
      </c>
      <c r="D4538" s="3" t="s">
        <v>5245</v>
      </c>
      <c r="E4538" s="5">
        <v>8779.86</v>
      </c>
      <c r="F4538" s="3" t="s">
        <v>5246</v>
      </c>
      <c r="G4538" s="3" t="s">
        <v>57</v>
      </c>
      <c r="H4538" s="4">
        <v>42461</v>
      </c>
      <c r="I4538" s="3" t="s">
        <v>98</v>
      </c>
      <c r="J4538" s="6">
        <v>26750</v>
      </c>
      <c r="K4538" s="3" t="s">
        <v>16267</v>
      </c>
      <c r="L4538" s="3" t="s">
        <v>16267</v>
      </c>
      <c r="M4538" s="3"/>
    </row>
    <row r="4539" spans="1:13" s="1" customFormat="1" ht="14.9" customHeight="1" x14ac:dyDescent="0.2">
      <c r="A4539" s="3" t="s">
        <v>16</v>
      </c>
      <c r="B4539" s="3" t="s">
        <v>14387</v>
      </c>
      <c r="C4539" s="4">
        <v>32964</v>
      </c>
      <c r="D4539" s="3" t="s">
        <v>14388</v>
      </c>
      <c r="E4539" s="5">
        <v>10243.219999999999</v>
      </c>
      <c r="F4539" s="3" t="s">
        <v>14389</v>
      </c>
      <c r="G4539" s="3" t="s">
        <v>57</v>
      </c>
      <c r="H4539" s="4">
        <v>42596</v>
      </c>
      <c r="I4539" s="3" t="s">
        <v>98</v>
      </c>
      <c r="J4539" s="6">
        <v>31000</v>
      </c>
      <c r="K4539" s="3" t="s">
        <v>16267</v>
      </c>
      <c r="L4539" s="3" t="s">
        <v>16267</v>
      </c>
      <c r="M4539" s="3"/>
    </row>
    <row r="4540" spans="1:13" s="1" customFormat="1" ht="14.9" customHeight="1" x14ac:dyDescent="0.2">
      <c r="A4540" s="3" t="s">
        <v>16</v>
      </c>
      <c r="B4540" s="3" t="s">
        <v>11164</v>
      </c>
      <c r="C4540" s="4">
        <v>38894</v>
      </c>
      <c r="D4540" s="3" t="s">
        <v>11161</v>
      </c>
      <c r="E4540" s="5">
        <v>21253.73</v>
      </c>
      <c r="F4540" s="3" t="s">
        <v>11165</v>
      </c>
      <c r="G4540" s="3" t="s">
        <v>11163</v>
      </c>
      <c r="H4540" s="4">
        <v>38894</v>
      </c>
      <c r="I4540" s="3" t="s">
        <v>98</v>
      </c>
      <c r="J4540" s="6">
        <v>58000</v>
      </c>
      <c r="K4540" s="3" t="s">
        <v>16267</v>
      </c>
      <c r="L4540" s="3" t="s">
        <v>16267</v>
      </c>
      <c r="M4540" s="3"/>
    </row>
    <row r="4541" spans="1:13" s="1" customFormat="1" ht="14.9" customHeight="1" x14ac:dyDescent="0.2">
      <c r="A4541" s="3" t="s">
        <v>16</v>
      </c>
      <c r="B4541" s="3" t="s">
        <v>8567</v>
      </c>
      <c r="C4541" s="4">
        <v>33909</v>
      </c>
      <c r="D4541" s="3"/>
      <c r="E4541" s="5">
        <v>7302.09</v>
      </c>
      <c r="F4541" s="3" t="s">
        <v>8568</v>
      </c>
      <c r="G4541" s="3" t="s">
        <v>57</v>
      </c>
      <c r="H4541" s="4">
        <v>46143</v>
      </c>
      <c r="I4541" s="3" t="s">
        <v>98</v>
      </c>
      <c r="J4541" s="6">
        <v>18000</v>
      </c>
      <c r="K4541" s="3"/>
      <c r="L4541" s="3"/>
      <c r="M4541" s="3"/>
    </row>
    <row r="4542" spans="1:13" s="1" customFormat="1" ht="14.9" customHeight="1" x14ac:dyDescent="0.2">
      <c r="A4542" s="3" t="s">
        <v>16</v>
      </c>
      <c r="B4542" s="3" t="s">
        <v>3868</v>
      </c>
      <c r="C4542" s="4">
        <v>32964</v>
      </c>
      <c r="D4542" s="3" t="s">
        <v>3869</v>
      </c>
      <c r="E4542" s="5">
        <v>12849.48</v>
      </c>
      <c r="F4542" s="3" t="s">
        <v>3870</v>
      </c>
      <c r="G4542" s="3" t="s">
        <v>3871</v>
      </c>
      <c r="H4542" s="4">
        <v>45855</v>
      </c>
      <c r="I4542" s="3" t="s">
        <v>147</v>
      </c>
      <c r="J4542" s="6">
        <v>32750</v>
      </c>
      <c r="K4542" s="3"/>
      <c r="L4542" s="3"/>
      <c r="M4542" s="3"/>
    </row>
    <row r="4543" spans="1:13" s="1" customFormat="1" ht="14.9" customHeight="1" x14ac:dyDescent="0.2">
      <c r="A4543" s="3" t="s">
        <v>16</v>
      </c>
      <c r="B4543" s="3" t="s">
        <v>15847</v>
      </c>
      <c r="C4543" s="4">
        <v>36617</v>
      </c>
      <c r="D4543" s="3" t="s">
        <v>15802</v>
      </c>
      <c r="E4543" s="5">
        <v>455.84</v>
      </c>
      <c r="F4543" s="3" t="s">
        <v>15848</v>
      </c>
      <c r="G4543" s="3" t="s">
        <v>15585</v>
      </c>
      <c r="H4543" s="4">
        <v>36617</v>
      </c>
      <c r="I4543" s="3" t="s">
        <v>1142</v>
      </c>
      <c r="J4543" s="6">
        <v>1225</v>
      </c>
      <c r="K4543" s="3"/>
      <c r="L4543" s="3"/>
      <c r="M4543" s="3"/>
    </row>
    <row r="4544" spans="1:13" s="1" customFormat="1" ht="14.9" customHeight="1" x14ac:dyDescent="0.2">
      <c r="A4544" s="3" t="s">
        <v>16</v>
      </c>
      <c r="B4544" s="3" t="s">
        <v>16217</v>
      </c>
      <c r="C4544" s="4">
        <v>32964</v>
      </c>
      <c r="D4544" s="3" t="s">
        <v>16218</v>
      </c>
      <c r="E4544" s="5">
        <v>5665.25</v>
      </c>
      <c r="F4544" s="3" t="s">
        <v>16219</v>
      </c>
      <c r="G4544" s="3" t="s">
        <v>57</v>
      </c>
      <c r="H4544" s="4">
        <v>45261</v>
      </c>
      <c r="I4544" s="3" t="s">
        <v>127</v>
      </c>
      <c r="J4544" s="6">
        <v>17000</v>
      </c>
      <c r="K4544" s="3" t="s">
        <v>16267</v>
      </c>
      <c r="L4544" s="3" t="s">
        <v>16267</v>
      </c>
      <c r="M4544" s="3"/>
    </row>
    <row r="4545" spans="1:13" s="1" customFormat="1" ht="14.9" customHeight="1" x14ac:dyDescent="0.2">
      <c r="A4545" s="3" t="s">
        <v>16</v>
      </c>
      <c r="B4545" s="3" t="s">
        <v>642</v>
      </c>
      <c r="C4545" s="4">
        <v>32964</v>
      </c>
      <c r="D4545" s="3" t="s">
        <v>643</v>
      </c>
      <c r="E4545" s="5">
        <v>6468</v>
      </c>
      <c r="F4545" s="3" t="s">
        <v>644</v>
      </c>
      <c r="G4545" s="3" t="s">
        <v>645</v>
      </c>
      <c r="H4545" s="4">
        <v>39843</v>
      </c>
      <c r="I4545" s="3" t="s">
        <v>98</v>
      </c>
      <c r="J4545" s="6">
        <v>16500</v>
      </c>
      <c r="K4545" s="3" t="s">
        <v>16267</v>
      </c>
      <c r="L4545" s="3"/>
      <c r="M4545" s="3"/>
    </row>
    <row r="4546" spans="1:13" s="1" customFormat="1" ht="14.9" customHeight="1" x14ac:dyDescent="0.2">
      <c r="A4546" s="3" t="s">
        <v>16</v>
      </c>
      <c r="B4546" s="3" t="s">
        <v>15516</v>
      </c>
      <c r="C4546" s="4">
        <v>32964</v>
      </c>
      <c r="D4546" s="3" t="s">
        <v>15517</v>
      </c>
      <c r="E4546" s="5">
        <v>800</v>
      </c>
      <c r="F4546" s="3" t="s">
        <v>15518</v>
      </c>
      <c r="G4546" s="3" t="s">
        <v>15519</v>
      </c>
      <c r="H4546" s="4">
        <v>45208</v>
      </c>
      <c r="I4546" s="3" t="s">
        <v>704</v>
      </c>
      <c r="J4546" s="6">
        <v>12500</v>
      </c>
      <c r="K4546" s="3" t="s">
        <v>16267</v>
      </c>
      <c r="L4546" s="3" t="s">
        <v>16267</v>
      </c>
      <c r="M4546" s="3"/>
    </row>
    <row r="4547" spans="1:13" s="1" customFormat="1" ht="14.9" customHeight="1" x14ac:dyDescent="0.2">
      <c r="A4547" s="3" t="s">
        <v>16</v>
      </c>
      <c r="B4547" s="3" t="s">
        <v>739</v>
      </c>
      <c r="C4547" s="4">
        <v>32964</v>
      </c>
      <c r="D4547" s="3" t="s">
        <v>740</v>
      </c>
      <c r="E4547" s="5">
        <v>5590.4</v>
      </c>
      <c r="F4547" s="3" t="s">
        <v>741</v>
      </c>
      <c r="G4547" s="3" t="s">
        <v>57</v>
      </c>
      <c r="H4547" s="4">
        <v>44095</v>
      </c>
      <c r="I4547" s="3" t="s">
        <v>742</v>
      </c>
      <c r="J4547" s="6">
        <v>16750</v>
      </c>
      <c r="K4547" s="3" t="s">
        <v>16267</v>
      </c>
      <c r="L4547" s="3" t="s">
        <v>16267</v>
      </c>
      <c r="M4547" s="3"/>
    </row>
    <row r="4548" spans="1:13" s="1" customFormat="1" ht="14.9" customHeight="1" x14ac:dyDescent="0.2">
      <c r="A4548" s="3" t="s">
        <v>16</v>
      </c>
      <c r="B4548" s="3" t="s">
        <v>6596</v>
      </c>
      <c r="C4548" s="4">
        <v>33116</v>
      </c>
      <c r="D4548" s="3" t="s">
        <v>6597</v>
      </c>
      <c r="E4548" s="5">
        <v>11362.23</v>
      </c>
      <c r="F4548" s="3" t="s">
        <v>6598</v>
      </c>
      <c r="G4548" s="3" t="s">
        <v>57</v>
      </c>
      <c r="H4548" s="4">
        <v>45647</v>
      </c>
      <c r="I4548" s="3" t="s">
        <v>98</v>
      </c>
      <c r="J4548" s="6">
        <v>33750</v>
      </c>
      <c r="K4548" s="3" t="s">
        <v>16267</v>
      </c>
      <c r="L4548" s="3" t="s">
        <v>16267</v>
      </c>
      <c r="M4548" s="3"/>
    </row>
    <row r="4549" spans="1:13" s="1" customFormat="1" ht="14.9" customHeight="1" x14ac:dyDescent="0.2">
      <c r="A4549" s="3" t="s">
        <v>16</v>
      </c>
      <c r="B4549" s="3" t="s">
        <v>9662</v>
      </c>
      <c r="C4549" s="4">
        <v>32964</v>
      </c>
      <c r="D4549" s="3"/>
      <c r="E4549" s="5">
        <v>5964.65</v>
      </c>
      <c r="F4549" s="3" t="s">
        <v>9663</v>
      </c>
      <c r="G4549" s="3" t="s">
        <v>9664</v>
      </c>
      <c r="H4549" s="4">
        <v>43069</v>
      </c>
      <c r="I4549" s="3" t="s">
        <v>98</v>
      </c>
      <c r="J4549" s="6">
        <v>18000</v>
      </c>
      <c r="K4549" s="3" t="s">
        <v>16267</v>
      </c>
      <c r="L4549" s="3" t="s">
        <v>16267</v>
      </c>
      <c r="M4549" s="3"/>
    </row>
    <row r="4550" spans="1:13" s="1" customFormat="1" ht="14.9" customHeight="1" x14ac:dyDescent="0.2">
      <c r="A4550" s="3" t="s">
        <v>16</v>
      </c>
      <c r="B4550" s="3" t="s">
        <v>6617</v>
      </c>
      <c r="C4550" s="4">
        <v>33116</v>
      </c>
      <c r="D4550" s="3" t="s">
        <v>6618</v>
      </c>
      <c r="E4550" s="5">
        <v>12223.01</v>
      </c>
      <c r="F4550" s="3" t="s">
        <v>6619</v>
      </c>
      <c r="G4550" s="3" t="s">
        <v>6620</v>
      </c>
      <c r="H4550" s="4">
        <v>33266</v>
      </c>
      <c r="I4550" s="3" t="s">
        <v>98</v>
      </c>
      <c r="J4550" s="6">
        <v>36250</v>
      </c>
      <c r="K4550" s="3" t="s">
        <v>16267</v>
      </c>
      <c r="L4550" s="3" t="s">
        <v>16267</v>
      </c>
      <c r="M4550" s="3"/>
    </row>
    <row r="4551" spans="1:13" s="1" customFormat="1" ht="14.9" customHeight="1" x14ac:dyDescent="0.2">
      <c r="A4551" s="3" t="s">
        <v>16</v>
      </c>
      <c r="B4551" s="3" t="s">
        <v>16052</v>
      </c>
      <c r="C4551" s="4">
        <v>41149</v>
      </c>
      <c r="D4551" s="3" t="s">
        <v>16053</v>
      </c>
      <c r="E4551" s="5">
        <v>0</v>
      </c>
      <c r="F4551" s="3" t="s">
        <v>16054</v>
      </c>
      <c r="G4551" s="3" t="s">
        <v>16055</v>
      </c>
      <c r="H4551" s="4">
        <v>44545</v>
      </c>
      <c r="I4551" s="3" t="s">
        <v>27</v>
      </c>
      <c r="J4551" s="6">
        <v>24500</v>
      </c>
      <c r="K4551" s="3"/>
      <c r="L4551" s="3"/>
      <c r="M4551" s="3"/>
    </row>
    <row r="4552" spans="1:13" s="1" customFormat="1" ht="14.9" customHeight="1" x14ac:dyDescent="0.2">
      <c r="A4552" s="3" t="s">
        <v>16</v>
      </c>
      <c r="B4552" s="3" t="s">
        <v>15849</v>
      </c>
      <c r="C4552" s="4">
        <v>41149</v>
      </c>
      <c r="D4552" s="3" t="s">
        <v>15802</v>
      </c>
      <c r="E4552" s="5">
        <v>15580.5</v>
      </c>
      <c r="F4552" s="3" t="s">
        <v>15850</v>
      </c>
      <c r="G4552" s="3" t="s">
        <v>15688</v>
      </c>
      <c r="H4552" s="4">
        <v>43620</v>
      </c>
      <c r="I4552" s="3" t="s">
        <v>27</v>
      </c>
      <c r="J4552" s="6">
        <v>35250</v>
      </c>
      <c r="K4552" s="3"/>
      <c r="L4552" s="3"/>
      <c r="M4552" s="3"/>
    </row>
    <row r="4553" spans="1:13" s="1" customFormat="1" ht="14.9" customHeight="1" x14ac:dyDescent="0.2">
      <c r="A4553" s="3" t="s">
        <v>16</v>
      </c>
      <c r="B4553" s="3" t="s">
        <v>15851</v>
      </c>
      <c r="C4553" s="4">
        <v>42867</v>
      </c>
      <c r="D4553" s="3" t="s">
        <v>15802</v>
      </c>
      <c r="E4553" s="5">
        <v>32585</v>
      </c>
      <c r="F4553" s="3" t="s">
        <v>15852</v>
      </c>
      <c r="G4553" s="3" t="s">
        <v>15585</v>
      </c>
      <c r="H4553" s="4">
        <v>42948</v>
      </c>
      <c r="I4553" s="3" t="s">
        <v>27</v>
      </c>
      <c r="J4553" s="6">
        <v>66500</v>
      </c>
      <c r="K4553" s="3"/>
      <c r="L4553" s="3"/>
      <c r="M4553" s="3"/>
    </row>
    <row r="4554" spans="1:13" s="1" customFormat="1" ht="14.9" customHeight="1" x14ac:dyDescent="0.2">
      <c r="A4554" s="3" t="s">
        <v>16</v>
      </c>
      <c r="B4554" s="3" t="s">
        <v>15853</v>
      </c>
      <c r="C4554" s="4">
        <v>42867</v>
      </c>
      <c r="D4554" s="3" t="s">
        <v>15802</v>
      </c>
      <c r="E4554" s="5">
        <v>33075</v>
      </c>
      <c r="F4554" s="3" t="s">
        <v>15854</v>
      </c>
      <c r="G4554" s="3" t="s">
        <v>15585</v>
      </c>
      <c r="H4554" s="4">
        <v>44743</v>
      </c>
      <c r="I4554" s="3" t="s">
        <v>27</v>
      </c>
      <c r="J4554" s="6">
        <v>67500</v>
      </c>
      <c r="K4554" s="3"/>
      <c r="L4554" s="3"/>
      <c r="M4554" s="3"/>
    </row>
    <row r="4555" spans="1:13" s="1" customFormat="1" ht="14.9" customHeight="1" x14ac:dyDescent="0.2">
      <c r="A4555" s="3" t="s">
        <v>16</v>
      </c>
      <c r="B4555" s="3" t="s">
        <v>6861</v>
      </c>
      <c r="C4555" s="4">
        <v>33269</v>
      </c>
      <c r="D4555" s="3" t="s">
        <v>6859</v>
      </c>
      <c r="E4555" s="5">
        <v>44440</v>
      </c>
      <c r="F4555" s="3" t="s">
        <v>6862</v>
      </c>
      <c r="G4555" s="3" t="s">
        <v>57</v>
      </c>
      <c r="H4555" s="4">
        <v>46048</v>
      </c>
      <c r="I4555" s="3" t="s">
        <v>98</v>
      </c>
      <c r="J4555" s="6">
        <v>101000</v>
      </c>
      <c r="K4555" s="3" t="s">
        <v>16267</v>
      </c>
      <c r="L4555" s="3"/>
      <c r="M4555" s="3"/>
    </row>
    <row r="4556" spans="1:13" s="1" customFormat="1" ht="14.9" customHeight="1" x14ac:dyDescent="0.2">
      <c r="A4556" s="3" t="s">
        <v>16</v>
      </c>
      <c r="B4556" s="3" t="s">
        <v>2565</v>
      </c>
      <c r="C4556" s="4">
        <v>32964</v>
      </c>
      <c r="D4556" s="3" t="s">
        <v>2566</v>
      </c>
      <c r="E4556" s="5">
        <v>23980</v>
      </c>
      <c r="F4556" s="3" t="s">
        <v>2567</v>
      </c>
      <c r="G4556" s="3" t="s">
        <v>2568</v>
      </c>
      <c r="H4556" s="4">
        <v>43316</v>
      </c>
      <c r="I4556" s="3" t="s">
        <v>98</v>
      </c>
      <c r="J4556" s="6">
        <v>54500</v>
      </c>
      <c r="K4556" s="3" t="s">
        <v>16267</v>
      </c>
      <c r="L4556" s="3"/>
      <c r="M4556" s="3"/>
    </row>
    <row r="4557" spans="1:13" s="1" customFormat="1" ht="14.9" customHeight="1" x14ac:dyDescent="0.2">
      <c r="A4557" s="3" t="s">
        <v>16</v>
      </c>
      <c r="B4557" s="3" t="s">
        <v>4530</v>
      </c>
      <c r="C4557" s="4">
        <v>32964</v>
      </c>
      <c r="D4557" s="3" t="s">
        <v>4531</v>
      </c>
      <c r="E4557" s="5">
        <v>9640.68</v>
      </c>
      <c r="F4557" s="3" t="s">
        <v>4532</v>
      </c>
      <c r="G4557" s="3" t="s">
        <v>4533</v>
      </c>
      <c r="H4557" s="4">
        <v>43788</v>
      </c>
      <c r="I4557" s="3" t="s">
        <v>127</v>
      </c>
      <c r="J4557" s="6">
        <v>29500</v>
      </c>
      <c r="K4557" s="3" t="s">
        <v>16267</v>
      </c>
      <c r="L4557" s="3" t="s">
        <v>16267</v>
      </c>
      <c r="M4557" s="3"/>
    </row>
    <row r="4558" spans="1:13" s="1" customFormat="1" ht="14.9" customHeight="1" x14ac:dyDescent="0.2">
      <c r="A4558" s="3" t="s">
        <v>16</v>
      </c>
      <c r="B4558" s="3" t="s">
        <v>6456</v>
      </c>
      <c r="C4558" s="4">
        <v>32964</v>
      </c>
      <c r="D4558" s="3" t="s">
        <v>6457</v>
      </c>
      <c r="E4558" s="5">
        <v>14700</v>
      </c>
      <c r="F4558" s="3" t="s">
        <v>6458</v>
      </c>
      <c r="G4558" s="3" t="s">
        <v>6459</v>
      </c>
      <c r="H4558" s="4">
        <v>45643</v>
      </c>
      <c r="I4558" s="3" t="s">
        <v>98</v>
      </c>
      <c r="J4558" s="6">
        <v>37500</v>
      </c>
      <c r="K4558" s="3" t="s">
        <v>16267</v>
      </c>
      <c r="L4558" s="3"/>
      <c r="M4558" s="3"/>
    </row>
    <row r="4559" spans="1:13" s="1" customFormat="1" ht="14.9" customHeight="1" x14ac:dyDescent="0.2">
      <c r="A4559" s="3" t="s">
        <v>16</v>
      </c>
      <c r="B4559" s="3" t="s">
        <v>10779</v>
      </c>
      <c r="C4559" s="4">
        <v>32964</v>
      </c>
      <c r="D4559" s="3" t="s">
        <v>10780</v>
      </c>
      <c r="E4559" s="5">
        <v>12997.7</v>
      </c>
      <c r="F4559" s="3" t="s">
        <v>10781</v>
      </c>
      <c r="G4559" s="3" t="s">
        <v>57</v>
      </c>
      <c r="H4559" s="4">
        <v>45962</v>
      </c>
      <c r="I4559" s="3" t="s">
        <v>98</v>
      </c>
      <c r="J4559" s="6">
        <v>39250</v>
      </c>
      <c r="K4559" s="3" t="s">
        <v>16267</v>
      </c>
      <c r="L4559" s="3" t="s">
        <v>16267</v>
      </c>
      <c r="M4559" s="3"/>
    </row>
    <row r="4560" spans="1:13" s="1" customFormat="1" ht="14.9" customHeight="1" x14ac:dyDescent="0.2">
      <c r="A4560" s="3" t="s">
        <v>16</v>
      </c>
      <c r="B4560" s="3" t="s">
        <v>16001</v>
      </c>
      <c r="C4560" s="4">
        <v>32964</v>
      </c>
      <c r="D4560" s="3" t="s">
        <v>16002</v>
      </c>
      <c r="E4560" s="5">
        <v>6413.75</v>
      </c>
      <c r="F4560" s="3" t="s">
        <v>16003</v>
      </c>
      <c r="G4560" s="3" t="s">
        <v>57</v>
      </c>
      <c r="H4560" s="4">
        <v>45231</v>
      </c>
      <c r="I4560" s="3" t="s">
        <v>98</v>
      </c>
      <c r="J4560" s="6">
        <v>19500</v>
      </c>
      <c r="K4560" s="3" t="s">
        <v>16267</v>
      </c>
      <c r="L4560" s="3" t="s">
        <v>16267</v>
      </c>
      <c r="M4560" s="3"/>
    </row>
    <row r="4561" spans="1:13" s="1" customFormat="1" ht="14.9" customHeight="1" x14ac:dyDescent="0.2">
      <c r="A4561" s="3" t="s">
        <v>16</v>
      </c>
      <c r="B4561" s="3" t="s">
        <v>2854</v>
      </c>
      <c r="C4561" s="4">
        <v>39251</v>
      </c>
      <c r="D4561" s="3" t="s">
        <v>2855</v>
      </c>
      <c r="E4561" s="5">
        <v>11160.5</v>
      </c>
      <c r="F4561" s="3" t="s">
        <v>2856</v>
      </c>
      <c r="G4561" s="3" t="s">
        <v>2857</v>
      </c>
      <c r="H4561" s="4">
        <v>43831</v>
      </c>
      <c r="I4561" s="3" t="s">
        <v>27</v>
      </c>
      <c r="J4561" s="6">
        <v>25250</v>
      </c>
      <c r="K4561" s="3"/>
      <c r="L4561" s="3"/>
      <c r="M4561" s="3"/>
    </row>
    <row r="4562" spans="1:13" s="1" customFormat="1" ht="14.9" customHeight="1" x14ac:dyDescent="0.2">
      <c r="A4562" s="3" t="s">
        <v>16</v>
      </c>
      <c r="B4562" s="3" t="s">
        <v>1003</v>
      </c>
      <c r="C4562" s="4">
        <v>40038</v>
      </c>
      <c r="D4562" s="3" t="s">
        <v>1004</v>
      </c>
      <c r="E4562" s="5">
        <v>48020</v>
      </c>
      <c r="F4562" s="3" t="s">
        <v>1005</v>
      </c>
      <c r="G4562" s="3" t="s">
        <v>1006</v>
      </c>
      <c r="H4562" s="4">
        <v>45237</v>
      </c>
      <c r="I4562" s="3" t="s">
        <v>27</v>
      </c>
      <c r="J4562" s="6">
        <v>98000</v>
      </c>
      <c r="K4562" s="3"/>
      <c r="L4562" s="3"/>
      <c r="M4562" s="3"/>
    </row>
    <row r="4563" spans="1:13" s="1" customFormat="1" ht="14.9" customHeight="1" x14ac:dyDescent="0.2">
      <c r="A4563" s="3" t="s">
        <v>16</v>
      </c>
      <c r="B4563" s="3" t="s">
        <v>11204</v>
      </c>
      <c r="C4563" s="4">
        <v>40038</v>
      </c>
      <c r="D4563" s="3" t="s">
        <v>11205</v>
      </c>
      <c r="E4563" s="5">
        <v>18674.5</v>
      </c>
      <c r="F4563" s="3" t="s">
        <v>11206</v>
      </c>
      <c r="G4563" s="3" t="s">
        <v>11207</v>
      </c>
      <c r="H4563" s="4">
        <v>45200</v>
      </c>
      <c r="I4563" s="3" t="s">
        <v>27</v>
      </c>
      <c r="J4563" s="6">
        <v>42250</v>
      </c>
      <c r="K4563" s="3"/>
      <c r="L4563" s="3"/>
      <c r="M4563" s="3"/>
    </row>
    <row r="4564" spans="1:13" s="1" customFormat="1" ht="14.9" customHeight="1" x14ac:dyDescent="0.2">
      <c r="A4564" s="3" t="s">
        <v>16</v>
      </c>
      <c r="B4564" s="3" t="s">
        <v>3100</v>
      </c>
      <c r="C4564" s="4">
        <v>45168</v>
      </c>
      <c r="D4564" s="3" t="s">
        <v>3101</v>
      </c>
      <c r="E4564" s="5">
        <v>0</v>
      </c>
      <c r="F4564" s="3" t="s">
        <v>3102</v>
      </c>
      <c r="G4564" s="3" t="s">
        <v>3103</v>
      </c>
      <c r="H4564" s="4">
        <v>45168</v>
      </c>
      <c r="I4564" s="3" t="s">
        <v>33</v>
      </c>
      <c r="J4564" s="6">
        <v>3300</v>
      </c>
      <c r="K4564" s="3" t="s">
        <v>16267</v>
      </c>
      <c r="L4564" s="3"/>
      <c r="M4564" s="3"/>
    </row>
    <row r="4565" spans="1:13" s="1" customFormat="1" ht="14.9" customHeight="1" x14ac:dyDescent="0.2">
      <c r="A4565" s="3" t="s">
        <v>16</v>
      </c>
      <c r="B4565" s="3" t="s">
        <v>3428</v>
      </c>
      <c r="C4565" s="4">
        <v>41730</v>
      </c>
      <c r="D4565" s="3"/>
      <c r="E4565" s="5">
        <v>1309.4000000000001</v>
      </c>
      <c r="F4565" s="3" t="s">
        <v>3429</v>
      </c>
      <c r="G4565" s="3" t="s">
        <v>57</v>
      </c>
      <c r="H4565" s="4">
        <v>45809</v>
      </c>
      <c r="I4565" s="3" t="s">
        <v>27</v>
      </c>
      <c r="J4565" s="6">
        <v>13250</v>
      </c>
      <c r="K4565" s="3"/>
      <c r="L4565" s="3" t="s">
        <v>16267</v>
      </c>
      <c r="M4565" s="3"/>
    </row>
    <row r="4566" spans="1:13" s="1" customFormat="1" ht="14.9" customHeight="1" x14ac:dyDescent="0.2">
      <c r="A4566" s="3" t="s">
        <v>16</v>
      </c>
      <c r="B4566" s="3" t="s">
        <v>14902</v>
      </c>
      <c r="C4566" s="4">
        <v>37530</v>
      </c>
      <c r="D4566" s="3" t="s">
        <v>14893</v>
      </c>
      <c r="E4566" s="5">
        <v>1038.7</v>
      </c>
      <c r="F4566" s="3" t="s">
        <v>14903</v>
      </c>
      <c r="G4566" s="3" t="s">
        <v>14898</v>
      </c>
      <c r="H4566" s="4">
        <v>37530</v>
      </c>
      <c r="I4566" s="3" t="s">
        <v>14887</v>
      </c>
      <c r="J4566" s="6">
        <v>23500</v>
      </c>
      <c r="K4566" s="3"/>
      <c r="L4566" s="3"/>
      <c r="M4566" s="3"/>
    </row>
    <row r="4567" spans="1:13" s="1" customFormat="1" ht="14.9" customHeight="1" x14ac:dyDescent="0.2">
      <c r="A4567" s="3" t="s">
        <v>16</v>
      </c>
      <c r="B4567" s="3" t="s">
        <v>5753</v>
      </c>
      <c r="C4567" s="4">
        <v>32964</v>
      </c>
      <c r="D4567" s="3" t="s">
        <v>5750</v>
      </c>
      <c r="E4567" s="5">
        <v>9171.5</v>
      </c>
      <c r="F4567" s="3" t="s">
        <v>5754</v>
      </c>
      <c r="G4567" s="3" t="s">
        <v>5752</v>
      </c>
      <c r="H4567" s="4">
        <v>44562</v>
      </c>
      <c r="I4567" s="3" t="s">
        <v>554</v>
      </c>
      <c r="J4567" s="6">
        <v>20750</v>
      </c>
      <c r="K4567" s="3"/>
      <c r="L4567" s="3"/>
      <c r="M4567" s="3"/>
    </row>
    <row r="4568" spans="1:13" s="1" customFormat="1" ht="14.9" customHeight="1" x14ac:dyDescent="0.2">
      <c r="A4568" s="3" t="s">
        <v>16</v>
      </c>
      <c r="B4568" s="3" t="s">
        <v>9152</v>
      </c>
      <c r="C4568" s="4">
        <v>43556</v>
      </c>
      <c r="D4568" s="3"/>
      <c r="E4568" s="5">
        <v>0</v>
      </c>
      <c r="F4568" s="3" t="s">
        <v>9153</v>
      </c>
      <c r="G4568" s="3" t="s">
        <v>9154</v>
      </c>
      <c r="H4568" s="4">
        <v>43556</v>
      </c>
      <c r="I4568" s="3" t="s">
        <v>33</v>
      </c>
      <c r="J4568" s="6">
        <v>3600</v>
      </c>
      <c r="K4568" s="3" t="s">
        <v>16267</v>
      </c>
      <c r="L4568" s="3"/>
      <c r="M4568" s="3"/>
    </row>
    <row r="4569" spans="1:13" s="1" customFormat="1" ht="14.9" customHeight="1" x14ac:dyDescent="0.2">
      <c r="A4569" s="3" t="s">
        <v>16</v>
      </c>
      <c r="B4569" s="3" t="s">
        <v>8238</v>
      </c>
      <c r="C4569" s="4">
        <v>41568</v>
      </c>
      <c r="D4569" s="3"/>
      <c r="E4569" s="5">
        <v>1293.5999999999999</v>
      </c>
      <c r="F4569" s="3" t="s">
        <v>8239</v>
      </c>
      <c r="G4569" s="3" t="s">
        <v>8237</v>
      </c>
      <c r="H4569" s="4">
        <v>41568</v>
      </c>
      <c r="I4569" s="3" t="s">
        <v>8240</v>
      </c>
      <c r="J4569" s="6">
        <v>3300</v>
      </c>
      <c r="K4569" s="3" t="s">
        <v>16267</v>
      </c>
      <c r="L4569" s="3"/>
      <c r="M4569" s="3"/>
    </row>
    <row r="4570" spans="1:13" s="1" customFormat="1" ht="14.9" customHeight="1" x14ac:dyDescent="0.2">
      <c r="A4570" s="3" t="s">
        <v>16</v>
      </c>
      <c r="B4570" s="3" t="s">
        <v>3382</v>
      </c>
      <c r="C4570" s="4">
        <v>38306</v>
      </c>
      <c r="D4570" s="3" t="s">
        <v>3383</v>
      </c>
      <c r="E4570" s="5">
        <v>17502.43</v>
      </c>
      <c r="F4570" s="3" t="s">
        <v>3384</v>
      </c>
      <c r="G4570" s="3" t="s">
        <v>57</v>
      </c>
      <c r="H4570" s="4">
        <v>44993</v>
      </c>
      <c r="I4570" s="3" t="s">
        <v>1640</v>
      </c>
      <c r="J4570" s="6">
        <v>46500</v>
      </c>
      <c r="K4570" s="3"/>
      <c r="L4570" s="3"/>
      <c r="M4570" s="3"/>
    </row>
    <row r="4571" spans="1:13" s="1" customFormat="1" ht="14.9" customHeight="1" x14ac:dyDescent="0.2">
      <c r="A4571" s="3" t="s">
        <v>16</v>
      </c>
      <c r="B4571" s="3" t="s">
        <v>10755</v>
      </c>
      <c r="C4571" s="4">
        <v>44621</v>
      </c>
      <c r="D4571" s="3" t="s">
        <v>10756</v>
      </c>
      <c r="E4571" s="5">
        <v>0</v>
      </c>
      <c r="F4571" s="3" t="s">
        <v>10757</v>
      </c>
      <c r="G4571" s="3" t="s">
        <v>10758</v>
      </c>
      <c r="H4571" s="4">
        <v>44621</v>
      </c>
      <c r="I4571" s="3" t="s">
        <v>27</v>
      </c>
      <c r="J4571" s="6">
        <v>225</v>
      </c>
      <c r="K4571" s="3"/>
      <c r="L4571" s="3"/>
      <c r="M4571" s="3"/>
    </row>
    <row r="4572" spans="1:13" s="1" customFormat="1" ht="14.9" customHeight="1" x14ac:dyDescent="0.2">
      <c r="A4572" s="3" t="s">
        <v>16</v>
      </c>
      <c r="B4572" s="3" t="s">
        <v>6284</v>
      </c>
      <c r="C4572" s="4">
        <v>41522</v>
      </c>
      <c r="D4572" s="3" t="s">
        <v>6285</v>
      </c>
      <c r="E4572" s="5">
        <v>12825.55</v>
      </c>
      <c r="F4572" s="3" t="s">
        <v>6286</v>
      </c>
      <c r="G4572" s="3" t="s">
        <v>6287</v>
      </c>
      <c r="H4572" s="4">
        <v>41522</v>
      </c>
      <c r="I4572" s="3" t="s">
        <v>6288</v>
      </c>
      <c r="J4572" s="6">
        <v>48000</v>
      </c>
      <c r="K4572" s="3" t="s">
        <v>16267</v>
      </c>
      <c r="L4572" s="3" t="s">
        <v>16267</v>
      </c>
      <c r="M4572" s="3"/>
    </row>
    <row r="4573" spans="1:13" s="1" customFormat="1" ht="14.9" customHeight="1" x14ac:dyDescent="0.2">
      <c r="A4573" s="3" t="s">
        <v>16</v>
      </c>
      <c r="B4573" s="3" t="s">
        <v>7768</v>
      </c>
      <c r="C4573" s="4">
        <v>41747</v>
      </c>
      <c r="D4573" s="3" t="s">
        <v>7769</v>
      </c>
      <c r="E4573" s="5">
        <v>14719.25</v>
      </c>
      <c r="F4573" s="3" t="s">
        <v>7770</v>
      </c>
      <c r="G4573" s="3" t="s">
        <v>7771</v>
      </c>
      <c r="H4573" s="4">
        <v>43218</v>
      </c>
      <c r="I4573" s="3" t="s">
        <v>7772</v>
      </c>
      <c r="J4573" s="6">
        <v>49250</v>
      </c>
      <c r="K4573" s="3" t="s">
        <v>16267</v>
      </c>
      <c r="L4573" s="3" t="s">
        <v>16267</v>
      </c>
      <c r="M4573" s="3"/>
    </row>
    <row r="4574" spans="1:13" s="1" customFormat="1" ht="14.9" customHeight="1" x14ac:dyDescent="0.2">
      <c r="A4574" s="3" t="s">
        <v>16</v>
      </c>
      <c r="B4574" s="3" t="s">
        <v>11983</v>
      </c>
      <c r="C4574" s="4">
        <v>41883</v>
      </c>
      <c r="D4574" s="3" t="s">
        <v>11984</v>
      </c>
      <c r="E4574" s="5">
        <v>43610</v>
      </c>
      <c r="F4574" s="3" t="s">
        <v>11985</v>
      </c>
      <c r="G4574" s="3" t="s">
        <v>57</v>
      </c>
      <c r="H4574" s="4">
        <v>41883</v>
      </c>
      <c r="I4574" s="3" t="s">
        <v>27</v>
      </c>
      <c r="J4574" s="6">
        <v>89000</v>
      </c>
      <c r="K4574" s="3"/>
      <c r="L4574" s="3"/>
      <c r="M4574" s="3"/>
    </row>
    <row r="4575" spans="1:13" s="1" customFormat="1" ht="14.9" customHeight="1" x14ac:dyDescent="0.2">
      <c r="A4575" s="3" t="s">
        <v>16</v>
      </c>
      <c r="B4575" s="3" t="s">
        <v>4381</v>
      </c>
      <c r="C4575" s="4">
        <v>32964</v>
      </c>
      <c r="D4575" s="3" t="s">
        <v>4382</v>
      </c>
      <c r="E4575" s="5">
        <v>124950</v>
      </c>
      <c r="F4575" s="3" t="s">
        <v>4383</v>
      </c>
      <c r="G4575" s="3" t="s">
        <v>4384</v>
      </c>
      <c r="H4575" s="4">
        <v>33695</v>
      </c>
      <c r="I4575" s="3" t="s">
        <v>4385</v>
      </c>
      <c r="J4575" s="6">
        <v>255000</v>
      </c>
      <c r="K4575" s="3"/>
      <c r="L4575" s="3"/>
      <c r="M4575" s="3"/>
    </row>
    <row r="4576" spans="1:13" s="1" customFormat="1" ht="14.9" customHeight="1" x14ac:dyDescent="0.2">
      <c r="A4576" s="3" t="s">
        <v>16</v>
      </c>
      <c r="B4576" s="3" t="s">
        <v>10896</v>
      </c>
      <c r="C4576" s="4">
        <v>36617</v>
      </c>
      <c r="D4576" s="3" t="s">
        <v>10894</v>
      </c>
      <c r="E4576" s="5">
        <v>0</v>
      </c>
      <c r="F4576" s="3" t="s">
        <v>10897</v>
      </c>
      <c r="G4576" s="3" t="s">
        <v>390</v>
      </c>
      <c r="H4576" s="4">
        <v>36617</v>
      </c>
      <c r="I4576" s="3" t="s">
        <v>391</v>
      </c>
      <c r="J4576" s="6">
        <v>7600</v>
      </c>
      <c r="K4576" s="3"/>
      <c r="L4576" s="3"/>
      <c r="M4576" s="3"/>
    </row>
    <row r="4577" spans="1:13" s="1" customFormat="1" ht="14.9" customHeight="1" x14ac:dyDescent="0.2">
      <c r="A4577" s="3" t="s">
        <v>16</v>
      </c>
      <c r="B4577" s="3" t="s">
        <v>13918</v>
      </c>
      <c r="C4577" s="4">
        <v>44652</v>
      </c>
      <c r="D4577" s="3" t="s">
        <v>13913</v>
      </c>
      <c r="E4577" s="5">
        <v>130.38999999999999</v>
      </c>
      <c r="F4577" s="3" t="s">
        <v>13919</v>
      </c>
      <c r="G4577" s="3" t="s">
        <v>3560</v>
      </c>
      <c r="H4577" s="4">
        <v>44652</v>
      </c>
      <c r="I4577" s="3" t="s">
        <v>3641</v>
      </c>
      <c r="J4577" s="6">
        <v>295</v>
      </c>
      <c r="K4577" s="3"/>
      <c r="L4577" s="3"/>
      <c r="M4577" s="3"/>
    </row>
    <row r="4578" spans="1:13" s="1" customFormat="1" ht="14.9" customHeight="1" x14ac:dyDescent="0.2">
      <c r="A4578" s="3" t="s">
        <v>16</v>
      </c>
      <c r="B4578" s="3" t="s">
        <v>12114</v>
      </c>
      <c r="C4578" s="4">
        <v>32964</v>
      </c>
      <c r="D4578" s="3" t="s">
        <v>12115</v>
      </c>
      <c r="E4578" s="5">
        <v>31976.33</v>
      </c>
      <c r="F4578" s="3" t="s">
        <v>12116</v>
      </c>
      <c r="G4578" s="3" t="s">
        <v>12117</v>
      </c>
      <c r="H4578" s="4">
        <v>32964</v>
      </c>
      <c r="I4578" s="3" t="s">
        <v>2603</v>
      </c>
      <c r="J4578" s="6">
        <v>99000</v>
      </c>
      <c r="K4578" s="3" t="s">
        <v>16267</v>
      </c>
      <c r="L4578" s="3" t="s">
        <v>16267</v>
      </c>
      <c r="M4578" s="3"/>
    </row>
    <row r="4579" spans="1:13" s="1" customFormat="1" ht="14.9" customHeight="1" x14ac:dyDescent="0.2">
      <c r="A4579" s="3" t="s">
        <v>16</v>
      </c>
      <c r="B4579" s="3" t="s">
        <v>15089</v>
      </c>
      <c r="C4579" s="4">
        <v>36617</v>
      </c>
      <c r="D4579" s="3" t="s">
        <v>15066</v>
      </c>
      <c r="E4579" s="5">
        <v>8066.5</v>
      </c>
      <c r="F4579" s="3" t="s">
        <v>15090</v>
      </c>
      <c r="G4579" s="3" t="s">
        <v>13656</v>
      </c>
      <c r="H4579" s="4">
        <v>44652</v>
      </c>
      <c r="I4579" s="3" t="s">
        <v>391</v>
      </c>
      <c r="J4579" s="6">
        <v>18250</v>
      </c>
      <c r="K4579" s="3"/>
      <c r="L4579" s="3"/>
      <c r="M4579" s="3"/>
    </row>
    <row r="4580" spans="1:13" s="1" customFormat="1" ht="14.9" customHeight="1" x14ac:dyDescent="0.2">
      <c r="A4580" s="3" t="s">
        <v>16</v>
      </c>
      <c r="B4580" s="3" t="s">
        <v>7728</v>
      </c>
      <c r="C4580" s="4">
        <v>37540</v>
      </c>
      <c r="D4580" s="3" t="s">
        <v>7653</v>
      </c>
      <c r="E4580" s="5">
        <v>3226.6</v>
      </c>
      <c r="F4580" s="3" t="s">
        <v>7729</v>
      </c>
      <c r="G4580" s="3" t="s">
        <v>7655</v>
      </c>
      <c r="H4580" s="4">
        <v>40026</v>
      </c>
      <c r="I4580" s="3" t="s">
        <v>391</v>
      </c>
      <c r="J4580" s="6">
        <v>7300</v>
      </c>
      <c r="K4580" s="3"/>
      <c r="L4580" s="3"/>
      <c r="M4580" s="3"/>
    </row>
    <row r="4581" spans="1:13" s="1" customFormat="1" ht="14.9" customHeight="1" x14ac:dyDescent="0.2">
      <c r="A4581" s="3" t="s">
        <v>16</v>
      </c>
      <c r="B4581" s="3" t="s">
        <v>12369</v>
      </c>
      <c r="C4581" s="4">
        <v>32964</v>
      </c>
      <c r="D4581" s="3" t="s">
        <v>12370</v>
      </c>
      <c r="E4581" s="5">
        <v>10828.53</v>
      </c>
      <c r="F4581" s="3" t="s">
        <v>12371</v>
      </c>
      <c r="G4581" s="3" t="s">
        <v>57</v>
      </c>
      <c r="H4581" s="4">
        <v>46009</v>
      </c>
      <c r="I4581" s="3" t="s">
        <v>218</v>
      </c>
      <c r="J4581" s="6">
        <v>60000</v>
      </c>
      <c r="K4581" s="3" t="s">
        <v>16267</v>
      </c>
      <c r="L4581" s="3" t="s">
        <v>16267</v>
      </c>
      <c r="M4581" s="3" t="s">
        <v>16267</v>
      </c>
    </row>
    <row r="4582" spans="1:13" s="1" customFormat="1" ht="14.9" customHeight="1" x14ac:dyDescent="0.2">
      <c r="A4582" s="3" t="s">
        <v>16</v>
      </c>
      <c r="B4582" s="3" t="s">
        <v>3060</v>
      </c>
      <c r="C4582" s="4">
        <v>32964</v>
      </c>
      <c r="D4582" s="3" t="s">
        <v>3061</v>
      </c>
      <c r="E4582" s="5">
        <v>1293.5999999999999</v>
      </c>
      <c r="F4582" s="3" t="s">
        <v>3062</v>
      </c>
      <c r="G4582" s="3" t="s">
        <v>57</v>
      </c>
      <c r="H4582" s="4">
        <v>45017</v>
      </c>
      <c r="I4582" s="3" t="s">
        <v>3063</v>
      </c>
      <c r="J4582" s="6">
        <v>33000</v>
      </c>
      <c r="K4582" s="3" t="s">
        <v>16267</v>
      </c>
      <c r="L4582" s="3"/>
      <c r="M4582" s="3"/>
    </row>
    <row r="4583" spans="1:13" s="1" customFormat="1" ht="14.9" customHeight="1" x14ac:dyDescent="0.2">
      <c r="A4583" s="3" t="s">
        <v>16</v>
      </c>
      <c r="B4583" s="3" t="s">
        <v>11465</v>
      </c>
      <c r="C4583" s="4">
        <v>32964</v>
      </c>
      <c r="D4583" s="3" t="s">
        <v>11462</v>
      </c>
      <c r="E4583" s="5">
        <v>19116.5</v>
      </c>
      <c r="F4583" s="3" t="s">
        <v>11466</v>
      </c>
      <c r="G4583" s="3" t="s">
        <v>11464</v>
      </c>
      <c r="H4583" s="4">
        <v>44503</v>
      </c>
      <c r="I4583" s="3" t="s">
        <v>98</v>
      </c>
      <c r="J4583" s="6">
        <v>43250</v>
      </c>
      <c r="K4583" s="3"/>
      <c r="L4583" s="3"/>
      <c r="M4583" s="3"/>
    </row>
    <row r="4584" spans="1:13" s="1" customFormat="1" ht="14.9" customHeight="1" x14ac:dyDescent="0.2">
      <c r="A4584" s="3" t="s">
        <v>16</v>
      </c>
      <c r="B4584" s="3" t="s">
        <v>158</v>
      </c>
      <c r="C4584" s="4">
        <v>32964</v>
      </c>
      <c r="D4584" s="3" t="s">
        <v>159</v>
      </c>
      <c r="E4584" s="5">
        <v>0</v>
      </c>
      <c r="F4584" s="3" t="s">
        <v>160</v>
      </c>
      <c r="G4584" s="3" t="s">
        <v>161</v>
      </c>
      <c r="H4584" s="4">
        <v>32964</v>
      </c>
      <c r="I4584" s="3" t="s">
        <v>21</v>
      </c>
      <c r="J4584" s="6">
        <v>3900</v>
      </c>
      <c r="K4584" s="3" t="s">
        <v>16267</v>
      </c>
      <c r="L4584" s="3"/>
      <c r="M4584" s="3"/>
    </row>
    <row r="4585" spans="1:13" s="1" customFormat="1" ht="14.9" customHeight="1" x14ac:dyDescent="0.2">
      <c r="A4585" s="3" t="s">
        <v>16</v>
      </c>
      <c r="B4585" s="3" t="s">
        <v>13187</v>
      </c>
      <c r="C4585" s="4">
        <v>32964</v>
      </c>
      <c r="D4585" s="3" t="s">
        <v>13188</v>
      </c>
      <c r="E4585" s="5">
        <v>0</v>
      </c>
      <c r="F4585" s="3" t="s">
        <v>13189</v>
      </c>
      <c r="G4585" s="3" t="s">
        <v>13190</v>
      </c>
      <c r="H4585" s="4">
        <v>32964</v>
      </c>
      <c r="I4585" s="3" t="s">
        <v>991</v>
      </c>
      <c r="J4585" s="6">
        <v>3500</v>
      </c>
      <c r="K4585" s="3" t="s">
        <v>16267</v>
      </c>
      <c r="L4585" s="3"/>
      <c r="M4585" s="3"/>
    </row>
    <row r="4586" spans="1:13" s="1" customFormat="1" ht="14.9" customHeight="1" x14ac:dyDescent="0.2">
      <c r="A4586" s="3" t="s">
        <v>16</v>
      </c>
      <c r="B4586" s="3" t="s">
        <v>13199</v>
      </c>
      <c r="C4586" s="4">
        <v>34127</v>
      </c>
      <c r="D4586" s="3" t="s">
        <v>13200</v>
      </c>
      <c r="E4586" s="5">
        <v>0</v>
      </c>
      <c r="F4586" s="3" t="s">
        <v>13201</v>
      </c>
      <c r="G4586" s="3" t="s">
        <v>57</v>
      </c>
      <c r="H4586" s="4">
        <v>34127</v>
      </c>
      <c r="I4586" s="3" t="s">
        <v>123</v>
      </c>
      <c r="J4586" s="6">
        <v>17750</v>
      </c>
      <c r="K4586" s="3" t="s">
        <v>16267</v>
      </c>
      <c r="L4586" s="3"/>
      <c r="M4586" s="3"/>
    </row>
    <row r="4587" spans="1:13" s="1" customFormat="1" ht="14.9" customHeight="1" x14ac:dyDescent="0.2">
      <c r="A4587" s="3" t="s">
        <v>16</v>
      </c>
      <c r="B4587" s="3" t="s">
        <v>12855</v>
      </c>
      <c r="C4587" s="4">
        <v>32964</v>
      </c>
      <c r="D4587" s="3" t="s">
        <v>12856</v>
      </c>
      <c r="E4587" s="5">
        <v>10055.5</v>
      </c>
      <c r="F4587" s="3" t="s">
        <v>12857</v>
      </c>
      <c r="G4587" s="3" t="s">
        <v>57</v>
      </c>
      <c r="H4587" s="4">
        <v>45897</v>
      </c>
      <c r="I4587" s="3" t="s">
        <v>138</v>
      </c>
      <c r="J4587" s="6">
        <v>22750</v>
      </c>
      <c r="K4587" s="3"/>
      <c r="L4587" s="3"/>
      <c r="M4587" s="3"/>
    </row>
    <row r="4588" spans="1:13" s="1" customFormat="1" ht="14.9" customHeight="1" x14ac:dyDescent="0.2">
      <c r="A4588" s="3" t="s">
        <v>16</v>
      </c>
      <c r="B4588" s="3" t="s">
        <v>3784</v>
      </c>
      <c r="C4588" s="4">
        <v>32964</v>
      </c>
      <c r="D4588" s="3" t="s">
        <v>3785</v>
      </c>
      <c r="E4588" s="5">
        <v>12825.55</v>
      </c>
      <c r="F4588" s="3" t="s">
        <v>3786</v>
      </c>
      <c r="G4588" s="3" t="s">
        <v>3787</v>
      </c>
      <c r="H4588" s="4">
        <v>35179</v>
      </c>
      <c r="I4588" s="3" t="s">
        <v>98</v>
      </c>
      <c r="J4588" s="6">
        <v>46750</v>
      </c>
      <c r="K4588" s="3" t="s">
        <v>16267</v>
      </c>
      <c r="L4588" s="3" t="s">
        <v>16267</v>
      </c>
      <c r="M4588" s="3"/>
    </row>
    <row r="4589" spans="1:13" s="1" customFormat="1" ht="14.9" customHeight="1" x14ac:dyDescent="0.2">
      <c r="A4589" s="3" t="s">
        <v>16</v>
      </c>
      <c r="B4589" s="3" t="s">
        <v>15178</v>
      </c>
      <c r="C4589" s="4">
        <v>32964</v>
      </c>
      <c r="D4589" s="3" t="s">
        <v>15179</v>
      </c>
      <c r="E4589" s="5">
        <v>19227</v>
      </c>
      <c r="F4589" s="3" t="s">
        <v>15180</v>
      </c>
      <c r="G4589" s="3" t="s">
        <v>57</v>
      </c>
      <c r="H4589" s="4">
        <v>44900</v>
      </c>
      <c r="I4589" s="3" t="s">
        <v>27</v>
      </c>
      <c r="J4589" s="6">
        <v>43500</v>
      </c>
      <c r="K4589" s="3"/>
      <c r="L4589" s="3"/>
      <c r="M4589" s="3"/>
    </row>
    <row r="4590" spans="1:13" s="1" customFormat="1" ht="14.9" customHeight="1" x14ac:dyDescent="0.2">
      <c r="A4590" s="3" t="s">
        <v>16</v>
      </c>
      <c r="B4590" s="3" t="s">
        <v>6074</v>
      </c>
      <c r="C4590" s="4">
        <v>43678</v>
      </c>
      <c r="D4590" s="3" t="s">
        <v>6075</v>
      </c>
      <c r="E4590" s="5">
        <v>0</v>
      </c>
      <c r="F4590" s="3" t="s">
        <v>6076</v>
      </c>
      <c r="G4590" s="3" t="s">
        <v>6077</v>
      </c>
      <c r="H4590" s="4">
        <v>45200</v>
      </c>
      <c r="I4590" s="3" t="s">
        <v>27</v>
      </c>
      <c r="J4590" s="6">
        <v>28000</v>
      </c>
      <c r="K4590" s="3"/>
      <c r="L4590" s="3"/>
      <c r="M4590" s="3"/>
    </row>
    <row r="4591" spans="1:13" s="1" customFormat="1" ht="14.9" customHeight="1" x14ac:dyDescent="0.2">
      <c r="A4591" s="3" t="s">
        <v>16</v>
      </c>
      <c r="B4591" s="3" t="s">
        <v>6078</v>
      </c>
      <c r="C4591" s="4">
        <v>43678</v>
      </c>
      <c r="D4591" s="3" t="s">
        <v>6075</v>
      </c>
      <c r="E4591" s="5">
        <v>13149.5</v>
      </c>
      <c r="F4591" s="3" t="s">
        <v>6079</v>
      </c>
      <c r="G4591" s="3" t="s">
        <v>6077</v>
      </c>
      <c r="H4591" s="4">
        <v>45093</v>
      </c>
      <c r="I4591" s="3" t="s">
        <v>27</v>
      </c>
      <c r="J4591" s="6">
        <v>29750</v>
      </c>
      <c r="K4591" s="3"/>
      <c r="L4591" s="3"/>
      <c r="M4591" s="3"/>
    </row>
    <row r="4592" spans="1:13" s="1" customFormat="1" ht="14.9" customHeight="1" x14ac:dyDescent="0.2">
      <c r="A4592" s="3" t="s">
        <v>16</v>
      </c>
      <c r="B4592" s="3" t="s">
        <v>6080</v>
      </c>
      <c r="C4592" s="4">
        <v>43678</v>
      </c>
      <c r="D4592" s="3" t="s">
        <v>6075</v>
      </c>
      <c r="E4592" s="5">
        <v>12818</v>
      </c>
      <c r="F4592" s="3" t="s">
        <v>6081</v>
      </c>
      <c r="G4592" s="3" t="s">
        <v>6077</v>
      </c>
      <c r="H4592" s="4">
        <v>45093</v>
      </c>
      <c r="I4592" s="3" t="s">
        <v>27</v>
      </c>
      <c r="J4592" s="6">
        <v>29000</v>
      </c>
      <c r="K4592" s="3"/>
      <c r="L4592" s="3"/>
      <c r="M4592" s="3"/>
    </row>
    <row r="4593" spans="1:13" s="1" customFormat="1" ht="14.9" customHeight="1" x14ac:dyDescent="0.2">
      <c r="A4593" s="3" t="s">
        <v>16</v>
      </c>
      <c r="B4593" s="3" t="s">
        <v>6082</v>
      </c>
      <c r="C4593" s="4">
        <v>43678</v>
      </c>
      <c r="D4593" s="3" t="s">
        <v>6075</v>
      </c>
      <c r="E4593" s="5">
        <v>11050</v>
      </c>
      <c r="F4593" s="3" t="s">
        <v>6083</v>
      </c>
      <c r="G4593" s="3" t="s">
        <v>6077</v>
      </c>
      <c r="H4593" s="4">
        <v>45093</v>
      </c>
      <c r="I4593" s="3" t="s">
        <v>27</v>
      </c>
      <c r="J4593" s="6">
        <v>25000</v>
      </c>
      <c r="K4593" s="3"/>
      <c r="L4593" s="3"/>
      <c r="M4593" s="3"/>
    </row>
    <row r="4594" spans="1:13" s="1" customFormat="1" ht="14.9" customHeight="1" x14ac:dyDescent="0.2">
      <c r="A4594" s="3" t="s">
        <v>16</v>
      </c>
      <c r="B4594" s="3" t="s">
        <v>11131</v>
      </c>
      <c r="C4594" s="4">
        <v>32964</v>
      </c>
      <c r="D4594" s="3" t="s">
        <v>11126</v>
      </c>
      <c r="E4594" s="5">
        <v>13702</v>
      </c>
      <c r="F4594" s="3" t="s">
        <v>11132</v>
      </c>
      <c r="G4594" s="3" t="s">
        <v>11128</v>
      </c>
      <c r="H4594" s="4">
        <v>42643</v>
      </c>
      <c r="I4594" s="3" t="s">
        <v>98</v>
      </c>
      <c r="J4594" s="6">
        <v>31000</v>
      </c>
      <c r="K4594" s="3"/>
      <c r="L4594" s="3"/>
      <c r="M4594" s="3"/>
    </row>
    <row r="4595" spans="1:13" s="1" customFormat="1" ht="14.9" customHeight="1" x14ac:dyDescent="0.2">
      <c r="A4595" s="3" t="s">
        <v>16</v>
      </c>
      <c r="B4595" s="3" t="s">
        <v>12531</v>
      </c>
      <c r="C4595" s="4">
        <v>32964</v>
      </c>
      <c r="D4595" s="3"/>
      <c r="E4595" s="5">
        <v>5590.4</v>
      </c>
      <c r="F4595" s="3" t="s">
        <v>12532</v>
      </c>
      <c r="G4595" s="3" t="s">
        <v>12533</v>
      </c>
      <c r="H4595" s="4">
        <v>45814</v>
      </c>
      <c r="I4595" s="3" t="s">
        <v>2821</v>
      </c>
      <c r="J4595" s="6">
        <v>16000</v>
      </c>
      <c r="K4595" s="3" t="s">
        <v>16267</v>
      </c>
      <c r="L4595" s="3" t="s">
        <v>16267</v>
      </c>
      <c r="M4595" s="3"/>
    </row>
    <row r="4596" spans="1:13" s="1" customFormat="1" ht="14.9" customHeight="1" x14ac:dyDescent="0.2">
      <c r="A4596" s="3" t="s">
        <v>16</v>
      </c>
      <c r="B4596" s="3" t="s">
        <v>7037</v>
      </c>
      <c r="C4596" s="4">
        <v>32964</v>
      </c>
      <c r="D4596" s="3"/>
      <c r="E4596" s="5">
        <v>0</v>
      </c>
      <c r="F4596" s="3" t="s">
        <v>7038</v>
      </c>
      <c r="G4596" s="3" t="s">
        <v>7039</v>
      </c>
      <c r="H4596" s="4">
        <v>46137</v>
      </c>
      <c r="I4596" s="3" t="s">
        <v>98</v>
      </c>
      <c r="J4596" s="6">
        <v>52500</v>
      </c>
      <c r="K4596" s="3"/>
      <c r="L4596" s="3"/>
      <c r="M4596" s="3"/>
    </row>
    <row r="4597" spans="1:13" s="1" customFormat="1" ht="14.9" customHeight="1" x14ac:dyDescent="0.2">
      <c r="A4597" s="3" t="s">
        <v>16</v>
      </c>
      <c r="B4597" s="3" t="s">
        <v>1822</v>
      </c>
      <c r="C4597" s="4">
        <v>32964</v>
      </c>
      <c r="D4597" s="3" t="s">
        <v>1823</v>
      </c>
      <c r="E4597" s="5">
        <v>1880</v>
      </c>
      <c r="F4597" s="3" t="s">
        <v>1824</v>
      </c>
      <c r="G4597" s="3" t="s">
        <v>57</v>
      </c>
      <c r="H4597" s="4">
        <v>43836</v>
      </c>
      <c r="I4597" s="3" t="s">
        <v>704</v>
      </c>
      <c r="J4597" s="6">
        <v>16000</v>
      </c>
      <c r="K4597" s="3" t="s">
        <v>16267</v>
      </c>
      <c r="L4597" s="3" t="s">
        <v>16267</v>
      </c>
      <c r="M4597" s="3"/>
    </row>
    <row r="4598" spans="1:13" s="1" customFormat="1" ht="14.9" customHeight="1" x14ac:dyDescent="0.2">
      <c r="A4598" s="3" t="s">
        <v>16</v>
      </c>
      <c r="B4598" s="3" t="s">
        <v>2109</v>
      </c>
      <c r="C4598" s="4">
        <v>32964</v>
      </c>
      <c r="D4598" s="3"/>
      <c r="E4598" s="5">
        <v>2600</v>
      </c>
      <c r="F4598" s="3" t="s">
        <v>2110</v>
      </c>
      <c r="G4598" s="3" t="s">
        <v>57</v>
      </c>
      <c r="H4598" s="4">
        <v>41061</v>
      </c>
      <c r="I4598" s="3" t="s">
        <v>27</v>
      </c>
      <c r="J4598" s="6">
        <v>16000</v>
      </c>
      <c r="K4598" s="3"/>
      <c r="L4598" s="3" t="s">
        <v>16267</v>
      </c>
      <c r="M4598" s="3"/>
    </row>
    <row r="4599" spans="1:13" s="1" customFormat="1" ht="14.9" customHeight="1" x14ac:dyDescent="0.2">
      <c r="A4599" s="3" t="s">
        <v>16</v>
      </c>
      <c r="B4599" s="3" t="s">
        <v>2849</v>
      </c>
      <c r="C4599" s="4">
        <v>42095</v>
      </c>
      <c r="D4599" s="3"/>
      <c r="E4599" s="5">
        <v>800</v>
      </c>
      <c r="F4599" s="3" t="s">
        <v>2850</v>
      </c>
      <c r="G4599" s="3" t="s">
        <v>2851</v>
      </c>
      <c r="H4599" s="4">
        <v>42095</v>
      </c>
      <c r="I4599" s="3" t="s">
        <v>704</v>
      </c>
      <c r="J4599" s="6">
        <v>13500</v>
      </c>
      <c r="K4599" s="3" t="s">
        <v>16267</v>
      </c>
      <c r="L4599" s="3" t="s">
        <v>16267</v>
      </c>
      <c r="M4599" s="3"/>
    </row>
    <row r="4600" spans="1:13" s="1" customFormat="1" ht="14.9" customHeight="1" x14ac:dyDescent="0.2">
      <c r="A4600" s="3" t="s">
        <v>16</v>
      </c>
      <c r="B4600" s="3" t="s">
        <v>15391</v>
      </c>
      <c r="C4600" s="4">
        <v>43416</v>
      </c>
      <c r="D4600" s="3" t="s">
        <v>15392</v>
      </c>
      <c r="E4600" s="5">
        <v>0</v>
      </c>
      <c r="F4600" s="3" t="s">
        <v>15393</v>
      </c>
      <c r="G4600" s="3" t="s">
        <v>15394</v>
      </c>
      <c r="H4600" s="4">
        <v>45778</v>
      </c>
      <c r="I4600" s="3" t="s">
        <v>27</v>
      </c>
      <c r="J4600" s="6">
        <v>13000</v>
      </c>
      <c r="K4600" s="3"/>
      <c r="L4600" s="3"/>
      <c r="M4600" s="3"/>
    </row>
    <row r="4601" spans="1:13" s="1" customFormat="1" ht="14.9" customHeight="1" x14ac:dyDescent="0.2">
      <c r="A4601" s="3" t="s">
        <v>16</v>
      </c>
      <c r="B4601" s="3" t="s">
        <v>15395</v>
      </c>
      <c r="C4601" s="4">
        <v>43416</v>
      </c>
      <c r="D4601" s="3" t="s">
        <v>15392</v>
      </c>
      <c r="E4601" s="5">
        <v>0</v>
      </c>
      <c r="F4601" s="3" t="s">
        <v>15396</v>
      </c>
      <c r="G4601" s="3" t="s">
        <v>15394</v>
      </c>
      <c r="H4601" s="4">
        <v>45778</v>
      </c>
      <c r="I4601" s="3" t="s">
        <v>15397</v>
      </c>
      <c r="J4601" s="6">
        <v>1000</v>
      </c>
      <c r="K4601" s="3"/>
      <c r="L4601" s="3"/>
      <c r="M4601" s="3"/>
    </row>
    <row r="4602" spans="1:13" s="1" customFormat="1" ht="14.9" customHeight="1" x14ac:dyDescent="0.2">
      <c r="A4602" s="3" t="s">
        <v>16</v>
      </c>
      <c r="B4602" s="3" t="s">
        <v>15398</v>
      </c>
      <c r="C4602" s="4">
        <v>43416</v>
      </c>
      <c r="D4602" s="3" t="s">
        <v>15392</v>
      </c>
      <c r="E4602" s="5">
        <v>0</v>
      </c>
      <c r="F4602" s="3" t="s">
        <v>15399</v>
      </c>
      <c r="G4602" s="3" t="s">
        <v>15394</v>
      </c>
      <c r="H4602" s="4">
        <v>45778</v>
      </c>
      <c r="I4602" s="3" t="s">
        <v>27</v>
      </c>
      <c r="J4602" s="6">
        <v>6600</v>
      </c>
      <c r="K4602" s="3"/>
      <c r="L4602" s="3"/>
      <c r="M4602" s="3"/>
    </row>
    <row r="4603" spans="1:13" s="1" customFormat="1" ht="14.9" customHeight="1" x14ac:dyDescent="0.2">
      <c r="A4603" s="3" t="s">
        <v>16</v>
      </c>
      <c r="B4603" s="3" t="s">
        <v>15400</v>
      </c>
      <c r="C4603" s="4">
        <v>43416</v>
      </c>
      <c r="D4603" s="3" t="s">
        <v>15392</v>
      </c>
      <c r="E4603" s="5">
        <v>0</v>
      </c>
      <c r="F4603" s="3" t="s">
        <v>15401</v>
      </c>
      <c r="G4603" s="3" t="s">
        <v>15394</v>
      </c>
      <c r="H4603" s="4">
        <v>45778</v>
      </c>
      <c r="I4603" s="3" t="s">
        <v>174</v>
      </c>
      <c r="J4603" s="6">
        <v>1000</v>
      </c>
      <c r="K4603" s="3"/>
      <c r="L4603" s="3"/>
      <c r="M4603" s="3"/>
    </row>
    <row r="4604" spans="1:13" s="1" customFormat="1" ht="14.9" customHeight="1" x14ac:dyDescent="0.2">
      <c r="A4604" s="3" t="s">
        <v>16</v>
      </c>
      <c r="B4604" s="3" t="s">
        <v>12735</v>
      </c>
      <c r="C4604" s="4">
        <v>32964</v>
      </c>
      <c r="D4604" s="3" t="s">
        <v>12736</v>
      </c>
      <c r="E4604" s="5">
        <v>7609.25</v>
      </c>
      <c r="F4604" s="3" t="s">
        <v>12737</v>
      </c>
      <c r="G4604" s="3" t="s">
        <v>1002</v>
      </c>
      <c r="H4604" s="4">
        <v>45642</v>
      </c>
      <c r="I4604" s="3" t="s">
        <v>218</v>
      </c>
      <c r="J4604" s="6">
        <v>34750</v>
      </c>
      <c r="K4604" s="3" t="s">
        <v>16267</v>
      </c>
      <c r="L4604" s="3" t="s">
        <v>16267</v>
      </c>
      <c r="M4604" s="3" t="s">
        <v>16267</v>
      </c>
    </row>
    <row r="4605" spans="1:13" s="1" customFormat="1" ht="14.9" customHeight="1" x14ac:dyDescent="0.2">
      <c r="A4605" s="3" t="s">
        <v>16</v>
      </c>
      <c r="B4605" s="3" t="s">
        <v>10640</v>
      </c>
      <c r="C4605" s="4">
        <v>32964</v>
      </c>
      <c r="D4605" s="3"/>
      <c r="E4605" s="5">
        <v>0</v>
      </c>
      <c r="F4605" s="3" t="s">
        <v>10641</v>
      </c>
      <c r="G4605" s="3" t="s">
        <v>57</v>
      </c>
      <c r="H4605" s="4">
        <v>45324</v>
      </c>
      <c r="I4605" s="3" t="s">
        <v>98</v>
      </c>
      <c r="J4605" s="6">
        <v>4350</v>
      </c>
      <c r="K4605" s="3" t="s">
        <v>16267</v>
      </c>
      <c r="L4605" s="3"/>
      <c r="M4605" s="3"/>
    </row>
    <row r="4606" spans="1:13" s="1" customFormat="1" ht="14.9" customHeight="1" x14ac:dyDescent="0.2">
      <c r="A4606" s="3" t="s">
        <v>16</v>
      </c>
      <c r="B4606" s="3" t="s">
        <v>4839</v>
      </c>
      <c r="C4606" s="4">
        <v>32964</v>
      </c>
      <c r="D4606" s="3" t="s">
        <v>4840</v>
      </c>
      <c r="E4606" s="5">
        <v>0</v>
      </c>
      <c r="F4606" s="3" t="s">
        <v>4841</v>
      </c>
      <c r="G4606" s="3" t="s">
        <v>57</v>
      </c>
      <c r="H4606" s="4">
        <v>45200</v>
      </c>
      <c r="I4606" s="3" t="s">
        <v>27</v>
      </c>
      <c r="J4606" s="6">
        <v>9000</v>
      </c>
      <c r="K4606" s="3"/>
      <c r="L4606" s="3"/>
      <c r="M4606" s="3"/>
    </row>
    <row r="4607" spans="1:13" s="1" customFormat="1" ht="14.9" customHeight="1" x14ac:dyDescent="0.2">
      <c r="A4607" s="3" t="s">
        <v>16</v>
      </c>
      <c r="B4607" s="3" t="s">
        <v>5324</v>
      </c>
      <c r="C4607" s="4">
        <v>32964</v>
      </c>
      <c r="D4607" s="3" t="s">
        <v>5325</v>
      </c>
      <c r="E4607" s="5">
        <v>3315</v>
      </c>
      <c r="F4607" s="3" t="s">
        <v>5326</v>
      </c>
      <c r="G4607" s="3" t="s">
        <v>5327</v>
      </c>
      <c r="H4607" s="4">
        <v>45575</v>
      </c>
      <c r="I4607" s="3" t="s">
        <v>27</v>
      </c>
      <c r="J4607" s="6">
        <v>7500</v>
      </c>
      <c r="K4607" s="3"/>
      <c r="L4607" s="3"/>
      <c r="M4607" s="3"/>
    </row>
    <row r="4608" spans="1:13" s="1" customFormat="1" ht="14.9" customHeight="1" x14ac:dyDescent="0.2">
      <c r="A4608" s="3" t="s">
        <v>16</v>
      </c>
      <c r="B4608" s="3" t="s">
        <v>15347</v>
      </c>
      <c r="C4608" s="4">
        <v>42095</v>
      </c>
      <c r="D4608" s="3" t="s">
        <v>15348</v>
      </c>
      <c r="E4608" s="5">
        <v>0</v>
      </c>
      <c r="F4608" s="3" t="s">
        <v>15349</v>
      </c>
      <c r="G4608" s="3" t="s">
        <v>57</v>
      </c>
      <c r="H4608" s="4">
        <v>42095</v>
      </c>
      <c r="I4608" s="3" t="s">
        <v>98</v>
      </c>
      <c r="J4608" s="6">
        <v>10500</v>
      </c>
      <c r="K4608" s="3"/>
      <c r="L4608" s="3"/>
      <c r="M4608" s="3"/>
    </row>
    <row r="4609" spans="1:13" s="1" customFormat="1" ht="14.9" customHeight="1" x14ac:dyDescent="0.2">
      <c r="A4609" s="3" t="s">
        <v>16</v>
      </c>
      <c r="B4609" s="3" t="s">
        <v>1510</v>
      </c>
      <c r="C4609" s="4">
        <v>45474</v>
      </c>
      <c r="D4609" s="3" t="s">
        <v>1511</v>
      </c>
      <c r="E4609" s="5">
        <v>7660.9</v>
      </c>
      <c r="F4609" s="3" t="s">
        <v>1512</v>
      </c>
      <c r="G4609" s="3" t="s">
        <v>1513</v>
      </c>
      <c r="H4609" s="4">
        <v>45474</v>
      </c>
      <c r="I4609" s="3" t="s">
        <v>98</v>
      </c>
      <c r="J4609" s="6">
        <v>25250</v>
      </c>
      <c r="K4609" s="3" t="s">
        <v>16267</v>
      </c>
      <c r="L4609" s="3" t="s">
        <v>16267</v>
      </c>
      <c r="M4609" s="3"/>
    </row>
    <row r="4610" spans="1:13" s="1" customFormat="1" ht="14.9" customHeight="1" x14ac:dyDescent="0.2">
      <c r="A4610" s="3" t="s">
        <v>16</v>
      </c>
      <c r="B4610" s="3" t="s">
        <v>5223</v>
      </c>
      <c r="C4610" s="4">
        <v>32964</v>
      </c>
      <c r="D4610" s="3" t="s">
        <v>5224</v>
      </c>
      <c r="E4610" s="5">
        <v>3644.3</v>
      </c>
      <c r="F4610" s="3" t="s">
        <v>5225</v>
      </c>
      <c r="G4610" s="3" t="s">
        <v>5226</v>
      </c>
      <c r="H4610" s="4">
        <v>43221</v>
      </c>
      <c r="I4610" s="3" t="s">
        <v>704</v>
      </c>
      <c r="J4610" s="6">
        <v>10750</v>
      </c>
      <c r="K4610" s="3" t="s">
        <v>16267</v>
      </c>
      <c r="L4610" s="3" t="s">
        <v>16267</v>
      </c>
      <c r="M4610" s="3"/>
    </row>
    <row r="4611" spans="1:13" s="1" customFormat="1" ht="14.9" customHeight="1" x14ac:dyDescent="0.2">
      <c r="A4611" s="3" t="s">
        <v>16</v>
      </c>
      <c r="B4611" s="3" t="s">
        <v>3581</v>
      </c>
      <c r="C4611" s="4">
        <v>32964</v>
      </c>
      <c r="D4611" s="3" t="s">
        <v>3582</v>
      </c>
      <c r="E4611" s="5">
        <v>0</v>
      </c>
      <c r="F4611" s="3" t="s">
        <v>3583</v>
      </c>
      <c r="G4611" s="3" t="s">
        <v>3584</v>
      </c>
      <c r="H4611" s="4">
        <v>44021</v>
      </c>
      <c r="I4611" s="3" t="s">
        <v>27</v>
      </c>
      <c r="J4611" s="6">
        <v>19250</v>
      </c>
      <c r="K4611" s="3"/>
      <c r="L4611" s="3"/>
      <c r="M4611" s="3"/>
    </row>
    <row r="4612" spans="1:13" s="1" customFormat="1" ht="14.9" customHeight="1" x14ac:dyDescent="0.2">
      <c r="A4612" s="3" t="s">
        <v>16</v>
      </c>
      <c r="B4612" s="3" t="s">
        <v>3585</v>
      </c>
      <c r="C4612" s="4">
        <v>32964</v>
      </c>
      <c r="D4612" s="3" t="s">
        <v>3582</v>
      </c>
      <c r="E4612" s="5">
        <v>0</v>
      </c>
      <c r="F4612" s="3" t="s">
        <v>3586</v>
      </c>
      <c r="G4612" s="3" t="s">
        <v>3584</v>
      </c>
      <c r="H4612" s="4">
        <v>45101</v>
      </c>
      <c r="I4612" s="3" t="s">
        <v>27</v>
      </c>
      <c r="J4612" s="6">
        <v>37000</v>
      </c>
      <c r="K4612" s="3"/>
      <c r="L4612" s="3"/>
      <c r="M4612" s="3"/>
    </row>
    <row r="4613" spans="1:13" s="1" customFormat="1" ht="14.9" customHeight="1" x14ac:dyDescent="0.2">
      <c r="A4613" s="3" t="s">
        <v>16</v>
      </c>
      <c r="B4613" s="3" t="s">
        <v>3587</v>
      </c>
      <c r="C4613" s="4">
        <v>33358</v>
      </c>
      <c r="D4613" s="3" t="s">
        <v>3582</v>
      </c>
      <c r="E4613" s="5">
        <v>0</v>
      </c>
      <c r="F4613" s="3" t="s">
        <v>3588</v>
      </c>
      <c r="G4613" s="3" t="s">
        <v>3584</v>
      </c>
      <c r="H4613" s="4">
        <v>44738</v>
      </c>
      <c r="I4613" s="3" t="s">
        <v>27</v>
      </c>
      <c r="J4613" s="6">
        <v>12250</v>
      </c>
      <c r="K4613" s="3"/>
      <c r="L4613" s="3"/>
      <c r="M4613" s="3"/>
    </row>
    <row r="4614" spans="1:13" s="1" customFormat="1" ht="14.9" customHeight="1" x14ac:dyDescent="0.2">
      <c r="A4614" s="3" t="s">
        <v>16</v>
      </c>
      <c r="B4614" s="3" t="s">
        <v>3589</v>
      </c>
      <c r="C4614" s="4">
        <v>35037</v>
      </c>
      <c r="D4614" s="3" t="s">
        <v>3582</v>
      </c>
      <c r="E4614" s="5">
        <v>0</v>
      </c>
      <c r="F4614" s="3" t="s">
        <v>3590</v>
      </c>
      <c r="G4614" s="3" t="s">
        <v>3584</v>
      </c>
      <c r="H4614" s="4">
        <v>44396</v>
      </c>
      <c r="I4614" s="3" t="s">
        <v>27</v>
      </c>
      <c r="J4614" s="6">
        <v>6900</v>
      </c>
      <c r="K4614" s="3"/>
      <c r="L4614" s="3"/>
      <c r="M4614" s="3"/>
    </row>
    <row r="4615" spans="1:13" s="1" customFormat="1" ht="14.9" customHeight="1" x14ac:dyDescent="0.2">
      <c r="A4615" s="3" t="s">
        <v>16</v>
      </c>
      <c r="B4615" s="3" t="s">
        <v>3591</v>
      </c>
      <c r="C4615" s="4">
        <v>43046</v>
      </c>
      <c r="D4615" s="3" t="s">
        <v>3582</v>
      </c>
      <c r="E4615" s="5">
        <v>0</v>
      </c>
      <c r="F4615" s="3" t="s">
        <v>3592</v>
      </c>
      <c r="G4615" s="3" t="s">
        <v>3584</v>
      </c>
      <c r="H4615" s="4">
        <v>45987</v>
      </c>
      <c r="I4615" s="3" t="s">
        <v>27</v>
      </c>
      <c r="J4615" s="6">
        <v>7600</v>
      </c>
      <c r="K4615" s="3"/>
      <c r="L4615" s="3"/>
      <c r="M4615" s="3"/>
    </row>
    <row r="4616" spans="1:13" s="1" customFormat="1" ht="14.9" customHeight="1" x14ac:dyDescent="0.2">
      <c r="A4616" s="3" t="s">
        <v>16</v>
      </c>
      <c r="B4616" s="3" t="s">
        <v>3593</v>
      </c>
      <c r="C4616" s="4">
        <v>43046</v>
      </c>
      <c r="D4616" s="3" t="s">
        <v>3582</v>
      </c>
      <c r="E4616" s="5">
        <v>0</v>
      </c>
      <c r="F4616" s="3" t="s">
        <v>3594</v>
      </c>
      <c r="G4616" s="3" t="s">
        <v>3584</v>
      </c>
      <c r="H4616" s="4">
        <v>44896</v>
      </c>
      <c r="I4616" s="3" t="s">
        <v>27</v>
      </c>
      <c r="J4616" s="6">
        <v>15750</v>
      </c>
      <c r="K4616" s="3"/>
      <c r="L4616" s="3"/>
      <c r="M4616" s="3"/>
    </row>
    <row r="4617" spans="1:13" s="1" customFormat="1" ht="14.9" customHeight="1" x14ac:dyDescent="0.2">
      <c r="A4617" s="3" t="s">
        <v>16</v>
      </c>
      <c r="B4617" s="3" t="s">
        <v>3595</v>
      </c>
      <c r="C4617" s="4">
        <v>36617</v>
      </c>
      <c r="D4617" s="3" t="s">
        <v>3582</v>
      </c>
      <c r="E4617" s="5">
        <v>0</v>
      </c>
      <c r="F4617" s="3" t="s">
        <v>3596</v>
      </c>
      <c r="G4617" s="3" t="s">
        <v>3584</v>
      </c>
      <c r="H4617" s="4">
        <v>44136</v>
      </c>
      <c r="I4617" s="3" t="s">
        <v>27</v>
      </c>
      <c r="J4617" s="6">
        <v>10000</v>
      </c>
      <c r="K4617" s="3"/>
      <c r="L4617" s="3"/>
      <c r="M4617" s="3"/>
    </row>
    <row r="4618" spans="1:13" s="1" customFormat="1" ht="14.9" customHeight="1" x14ac:dyDescent="0.2">
      <c r="A4618" s="3" t="s">
        <v>16</v>
      </c>
      <c r="B4618" s="3" t="s">
        <v>3597</v>
      </c>
      <c r="C4618" s="4">
        <v>43046</v>
      </c>
      <c r="D4618" s="3" t="s">
        <v>3582</v>
      </c>
      <c r="E4618" s="5">
        <v>0</v>
      </c>
      <c r="F4618" s="3" t="s">
        <v>3598</v>
      </c>
      <c r="G4618" s="3" t="s">
        <v>3584</v>
      </c>
      <c r="H4618" s="4">
        <v>44136</v>
      </c>
      <c r="I4618" s="3" t="s">
        <v>174</v>
      </c>
      <c r="J4618" s="6">
        <v>1000</v>
      </c>
      <c r="K4618" s="3"/>
      <c r="L4618" s="3"/>
      <c r="M4618" s="3"/>
    </row>
    <row r="4619" spans="1:13" s="1" customFormat="1" ht="14.9" customHeight="1" x14ac:dyDescent="0.2">
      <c r="A4619" s="3" t="s">
        <v>16</v>
      </c>
      <c r="B4619" s="3" t="s">
        <v>3599</v>
      </c>
      <c r="C4619" s="4">
        <v>42826</v>
      </c>
      <c r="D4619" s="3" t="s">
        <v>3582</v>
      </c>
      <c r="E4619" s="5">
        <v>0</v>
      </c>
      <c r="F4619" s="3" t="s">
        <v>3600</v>
      </c>
      <c r="G4619" s="3" t="s">
        <v>3584</v>
      </c>
      <c r="H4619" s="4">
        <v>43568</v>
      </c>
      <c r="I4619" s="3" t="s">
        <v>27</v>
      </c>
      <c r="J4619" s="6">
        <v>10750</v>
      </c>
      <c r="K4619" s="3"/>
      <c r="L4619" s="3"/>
      <c r="M4619" s="3"/>
    </row>
    <row r="4620" spans="1:13" s="1" customFormat="1" ht="14.9" customHeight="1" x14ac:dyDescent="0.2">
      <c r="A4620" s="3" t="s">
        <v>16</v>
      </c>
      <c r="B4620" s="3" t="s">
        <v>3601</v>
      </c>
      <c r="C4620" s="4">
        <v>42826</v>
      </c>
      <c r="D4620" s="3" t="s">
        <v>3582</v>
      </c>
      <c r="E4620" s="5">
        <v>0</v>
      </c>
      <c r="F4620" s="3" t="s">
        <v>3602</v>
      </c>
      <c r="G4620" s="3" t="s">
        <v>3584</v>
      </c>
      <c r="H4620" s="4">
        <v>43568</v>
      </c>
      <c r="I4620" s="3" t="s">
        <v>174</v>
      </c>
      <c r="J4620" s="6">
        <v>2000</v>
      </c>
      <c r="K4620" s="3"/>
      <c r="L4620" s="3"/>
      <c r="M4620" s="3"/>
    </row>
    <row r="4621" spans="1:13" s="1" customFormat="1" ht="14.9" customHeight="1" x14ac:dyDescent="0.2">
      <c r="A4621" s="3" t="s">
        <v>16</v>
      </c>
      <c r="B4621" s="3" t="s">
        <v>3603</v>
      </c>
      <c r="C4621" s="4">
        <v>43046</v>
      </c>
      <c r="D4621" s="3" t="s">
        <v>3582</v>
      </c>
      <c r="E4621" s="5">
        <v>884</v>
      </c>
      <c r="F4621" s="3" t="s">
        <v>3604</v>
      </c>
      <c r="G4621" s="3" t="s">
        <v>3584</v>
      </c>
      <c r="H4621" s="4">
        <v>44896</v>
      </c>
      <c r="I4621" s="3" t="s">
        <v>174</v>
      </c>
      <c r="J4621" s="6">
        <v>2000</v>
      </c>
      <c r="K4621" s="3"/>
      <c r="L4621" s="3"/>
      <c r="M4621" s="3"/>
    </row>
    <row r="4622" spans="1:13" s="1" customFormat="1" ht="14.9" customHeight="1" x14ac:dyDescent="0.2">
      <c r="A4622" s="3" t="s">
        <v>16</v>
      </c>
      <c r="B4622" s="3" t="s">
        <v>5312</v>
      </c>
      <c r="C4622" s="4">
        <v>32964</v>
      </c>
      <c r="D4622" s="3" t="s">
        <v>5313</v>
      </c>
      <c r="E4622" s="5">
        <v>92352</v>
      </c>
      <c r="F4622" s="3" t="s">
        <v>5314</v>
      </c>
      <c r="G4622" s="3" t="s">
        <v>5315</v>
      </c>
      <c r="H4622" s="4">
        <v>34500</v>
      </c>
      <c r="I4622" s="3" t="s">
        <v>1657</v>
      </c>
      <c r="J4622" s="6">
        <v>287500</v>
      </c>
      <c r="K4622" s="3" t="s">
        <v>16267</v>
      </c>
      <c r="L4622" s="3"/>
      <c r="M4622" s="3"/>
    </row>
    <row r="4623" spans="1:13" s="1" customFormat="1" ht="14.9" customHeight="1" x14ac:dyDescent="0.2">
      <c r="A4623" s="3" t="s">
        <v>16</v>
      </c>
      <c r="B4623" s="3" t="s">
        <v>15945</v>
      </c>
      <c r="C4623" s="4">
        <v>32964</v>
      </c>
      <c r="D4623" s="3" t="s">
        <v>15946</v>
      </c>
      <c r="E4623" s="5">
        <v>8435.6</v>
      </c>
      <c r="F4623" s="3" t="s">
        <v>15947</v>
      </c>
      <c r="G4623" s="3" t="s">
        <v>57</v>
      </c>
      <c r="H4623" s="4">
        <v>42361</v>
      </c>
      <c r="I4623" s="3" t="s">
        <v>704</v>
      </c>
      <c r="J4623" s="6">
        <v>28000</v>
      </c>
      <c r="K4623" s="3" t="s">
        <v>16267</v>
      </c>
      <c r="L4623" s="3" t="s">
        <v>16267</v>
      </c>
      <c r="M4623" s="3"/>
    </row>
    <row r="4624" spans="1:13" s="1" customFormat="1" ht="14.9" customHeight="1" x14ac:dyDescent="0.2">
      <c r="A4624" s="3" t="s">
        <v>16</v>
      </c>
      <c r="B4624" s="3" t="s">
        <v>38</v>
      </c>
      <c r="C4624" s="4">
        <v>41818</v>
      </c>
      <c r="D4624" s="3" t="s">
        <v>39</v>
      </c>
      <c r="E4624" s="5">
        <v>1524.9</v>
      </c>
      <c r="F4624" s="3" t="s">
        <v>40</v>
      </c>
      <c r="G4624" s="3" t="s">
        <v>41</v>
      </c>
      <c r="H4624" s="4">
        <v>45778</v>
      </c>
      <c r="I4624" s="3" t="s">
        <v>27</v>
      </c>
      <c r="J4624" s="6">
        <v>3450</v>
      </c>
      <c r="K4624" s="3"/>
      <c r="L4624" s="3"/>
      <c r="M4624" s="3"/>
    </row>
    <row r="4625" spans="1:13" s="1" customFormat="1" ht="14.9" customHeight="1" x14ac:dyDescent="0.2">
      <c r="A4625" s="3" t="s">
        <v>16</v>
      </c>
      <c r="B4625" s="3" t="s">
        <v>12443</v>
      </c>
      <c r="C4625" s="4">
        <v>44505</v>
      </c>
      <c r="D4625" s="3" t="s">
        <v>12444</v>
      </c>
      <c r="E4625" s="5">
        <v>6627.97</v>
      </c>
      <c r="F4625" s="3" t="s">
        <v>12445</v>
      </c>
      <c r="G4625" s="3" t="s">
        <v>57</v>
      </c>
      <c r="H4625" s="4">
        <v>44505</v>
      </c>
      <c r="I4625" s="3" t="s">
        <v>98</v>
      </c>
      <c r="J4625" s="6">
        <v>22000</v>
      </c>
      <c r="K4625" s="3" t="s">
        <v>16267</v>
      </c>
      <c r="L4625" s="3" t="s">
        <v>16267</v>
      </c>
      <c r="M4625" s="3"/>
    </row>
    <row r="4626" spans="1:13" s="1" customFormat="1" ht="14.9" customHeight="1" x14ac:dyDescent="0.2">
      <c r="A4626" s="3" t="s">
        <v>16</v>
      </c>
      <c r="B4626" s="3" t="s">
        <v>4864</v>
      </c>
      <c r="C4626" s="4">
        <v>44505</v>
      </c>
      <c r="D4626" s="3" t="s">
        <v>4865</v>
      </c>
      <c r="E4626" s="5">
        <v>0</v>
      </c>
      <c r="F4626" s="3" t="s">
        <v>4866</v>
      </c>
      <c r="G4626" s="3" t="s">
        <v>57</v>
      </c>
      <c r="H4626" s="4">
        <v>45748</v>
      </c>
      <c r="I4626" s="3" t="s">
        <v>27</v>
      </c>
      <c r="J4626" s="6">
        <v>11750</v>
      </c>
      <c r="K4626" s="3"/>
      <c r="L4626" s="3"/>
      <c r="M4626" s="3"/>
    </row>
    <row r="4627" spans="1:13" s="1" customFormat="1" ht="14.9" customHeight="1" x14ac:dyDescent="0.2">
      <c r="A4627" s="3" t="s">
        <v>16</v>
      </c>
      <c r="B4627" s="3" t="s">
        <v>42</v>
      </c>
      <c r="C4627" s="4">
        <v>45505</v>
      </c>
      <c r="D4627" s="3" t="s">
        <v>39</v>
      </c>
      <c r="E4627" s="5">
        <v>1987.91</v>
      </c>
      <c r="F4627" s="3" t="s">
        <v>43</v>
      </c>
      <c r="G4627" s="3" t="s">
        <v>41</v>
      </c>
      <c r="H4627" s="4">
        <v>46082</v>
      </c>
      <c r="I4627" s="3" t="s">
        <v>27</v>
      </c>
      <c r="J4627" s="6">
        <v>5400</v>
      </c>
      <c r="K4627" s="3"/>
      <c r="L4627" s="3"/>
      <c r="M4627" s="3"/>
    </row>
    <row r="4628" spans="1:13" s="1" customFormat="1" ht="14.9" customHeight="1" x14ac:dyDescent="0.2">
      <c r="A4628" s="3" t="s">
        <v>16</v>
      </c>
      <c r="B4628" s="3" t="s">
        <v>44</v>
      </c>
      <c r="C4628" s="4">
        <v>45505</v>
      </c>
      <c r="D4628" s="3" t="s">
        <v>39</v>
      </c>
      <c r="E4628" s="5">
        <v>0</v>
      </c>
      <c r="F4628" s="3" t="s">
        <v>45</v>
      </c>
      <c r="G4628" s="3" t="s">
        <v>41</v>
      </c>
      <c r="H4628" s="4">
        <v>46005</v>
      </c>
      <c r="I4628" s="3" t="s">
        <v>27</v>
      </c>
      <c r="J4628" s="6">
        <v>2350</v>
      </c>
      <c r="K4628" s="3"/>
      <c r="L4628" s="3"/>
      <c r="M4628" s="3"/>
    </row>
    <row r="4629" spans="1:13" s="1" customFormat="1" ht="14.9" customHeight="1" x14ac:dyDescent="0.2">
      <c r="A4629" s="3" t="s">
        <v>16</v>
      </c>
      <c r="B4629" s="3" t="s">
        <v>46</v>
      </c>
      <c r="C4629" s="4">
        <v>45505</v>
      </c>
      <c r="D4629" s="3" t="s">
        <v>39</v>
      </c>
      <c r="E4629" s="5">
        <v>0</v>
      </c>
      <c r="F4629" s="3" t="s">
        <v>47</v>
      </c>
      <c r="G4629" s="3" t="s">
        <v>41</v>
      </c>
      <c r="H4629" s="4">
        <v>46143</v>
      </c>
      <c r="I4629" s="3" t="s">
        <v>27</v>
      </c>
      <c r="J4629" s="6">
        <v>2050</v>
      </c>
      <c r="K4629" s="3"/>
      <c r="L4629" s="3"/>
      <c r="M4629" s="3"/>
    </row>
    <row r="4630" spans="1:13" s="1" customFormat="1" ht="14.9" customHeight="1" x14ac:dyDescent="0.2">
      <c r="A4630" s="3" t="s">
        <v>16</v>
      </c>
      <c r="B4630" s="3" t="s">
        <v>3034</v>
      </c>
      <c r="C4630" s="4">
        <v>34425</v>
      </c>
      <c r="D4630" s="3" t="s">
        <v>3035</v>
      </c>
      <c r="E4630" s="5">
        <v>0</v>
      </c>
      <c r="F4630" s="3" t="s">
        <v>3036</v>
      </c>
      <c r="G4630" s="3" t="s">
        <v>57</v>
      </c>
      <c r="H4630" s="4">
        <v>43533</v>
      </c>
      <c r="I4630" s="3" t="s">
        <v>27</v>
      </c>
      <c r="J4630" s="6">
        <v>9100</v>
      </c>
      <c r="K4630" s="3"/>
      <c r="L4630" s="3"/>
      <c r="M4630" s="3"/>
    </row>
    <row r="4631" spans="1:13" s="1" customFormat="1" ht="14.9" customHeight="1" x14ac:dyDescent="0.2">
      <c r="A4631" s="3" t="s">
        <v>16</v>
      </c>
      <c r="B4631" s="3" t="s">
        <v>14270</v>
      </c>
      <c r="C4631" s="4">
        <v>43069</v>
      </c>
      <c r="D4631" s="3" t="s">
        <v>14271</v>
      </c>
      <c r="E4631" s="5">
        <v>8508.5</v>
      </c>
      <c r="F4631" s="3" t="s">
        <v>14272</v>
      </c>
      <c r="G4631" s="3" t="s">
        <v>57</v>
      </c>
      <c r="H4631" s="4">
        <v>44397</v>
      </c>
      <c r="I4631" s="3" t="s">
        <v>98</v>
      </c>
      <c r="J4631" s="6">
        <v>19250</v>
      </c>
      <c r="K4631" s="3"/>
      <c r="L4631" s="3"/>
      <c r="M4631" s="3"/>
    </row>
    <row r="4632" spans="1:13" s="1" customFormat="1" ht="14.9" customHeight="1" x14ac:dyDescent="0.2">
      <c r="A4632" s="3" t="s">
        <v>16</v>
      </c>
      <c r="B4632" s="3" t="s">
        <v>13324</v>
      </c>
      <c r="C4632" s="4">
        <v>32964</v>
      </c>
      <c r="D4632" s="3" t="s">
        <v>13321</v>
      </c>
      <c r="E4632" s="5">
        <v>0</v>
      </c>
      <c r="F4632" s="3" t="s">
        <v>13325</v>
      </c>
      <c r="G4632" s="3" t="s">
        <v>13326</v>
      </c>
      <c r="H4632" s="4">
        <v>44737</v>
      </c>
      <c r="I4632" s="3" t="s">
        <v>98</v>
      </c>
      <c r="J4632" s="6">
        <v>14500</v>
      </c>
      <c r="K4632" s="3"/>
      <c r="L4632" s="3"/>
      <c r="M4632" s="3"/>
    </row>
    <row r="4633" spans="1:13" s="1" customFormat="1" ht="14.9" customHeight="1" x14ac:dyDescent="0.2">
      <c r="A4633" s="3" t="s">
        <v>16</v>
      </c>
      <c r="B4633" s="3" t="s">
        <v>10317</v>
      </c>
      <c r="C4633" s="4">
        <v>32964</v>
      </c>
      <c r="D4633" s="3"/>
      <c r="E4633" s="5">
        <v>0</v>
      </c>
      <c r="F4633" s="3" t="s">
        <v>10318</v>
      </c>
      <c r="G4633" s="3" t="s">
        <v>57</v>
      </c>
      <c r="H4633" s="4">
        <v>44455</v>
      </c>
      <c r="I4633" s="3" t="s">
        <v>98</v>
      </c>
      <c r="J4633" s="6">
        <v>8000</v>
      </c>
      <c r="K4633" s="3" t="s">
        <v>16267</v>
      </c>
      <c r="L4633" s="3"/>
      <c r="M4633" s="3"/>
    </row>
    <row r="4634" spans="1:13" s="1" customFormat="1" ht="14.9" customHeight="1" x14ac:dyDescent="0.2">
      <c r="A4634" s="3" t="s">
        <v>16</v>
      </c>
      <c r="B4634" s="3" t="s">
        <v>15910</v>
      </c>
      <c r="C4634" s="4">
        <v>32964</v>
      </c>
      <c r="D4634" s="3" t="s">
        <v>15911</v>
      </c>
      <c r="E4634" s="5">
        <v>0</v>
      </c>
      <c r="F4634" s="3" t="s">
        <v>15912</v>
      </c>
      <c r="G4634" s="3" t="s">
        <v>57</v>
      </c>
      <c r="H4634" s="4">
        <v>45413</v>
      </c>
      <c r="I4634" s="3" t="s">
        <v>98</v>
      </c>
      <c r="J4634" s="6">
        <v>9500</v>
      </c>
      <c r="K4634" s="3" t="s">
        <v>16267</v>
      </c>
      <c r="L4634" s="3"/>
      <c r="M4634" s="3"/>
    </row>
    <row r="4635" spans="1:13" s="1" customFormat="1" ht="14.9" customHeight="1" x14ac:dyDescent="0.2">
      <c r="A4635" s="3" t="s">
        <v>16</v>
      </c>
      <c r="B4635" s="3" t="s">
        <v>3630</v>
      </c>
      <c r="C4635" s="4">
        <v>38443</v>
      </c>
      <c r="D4635" s="3" t="s">
        <v>3631</v>
      </c>
      <c r="E4635" s="5">
        <v>5304</v>
      </c>
      <c r="F4635" s="3" t="s">
        <v>3632</v>
      </c>
      <c r="G4635" s="3" t="s">
        <v>3633</v>
      </c>
      <c r="H4635" s="4">
        <v>44589</v>
      </c>
      <c r="I4635" s="3" t="s">
        <v>27</v>
      </c>
      <c r="J4635" s="6">
        <v>12000</v>
      </c>
      <c r="K4635" s="3"/>
      <c r="L4635" s="3"/>
      <c r="M4635" s="3"/>
    </row>
    <row r="4636" spans="1:13" s="1" customFormat="1" ht="14.9" customHeight="1" x14ac:dyDescent="0.2">
      <c r="A4636" s="3" t="s">
        <v>77</v>
      </c>
      <c r="B4636" s="3" t="s">
        <v>2065</v>
      </c>
      <c r="C4636" s="4">
        <v>42095</v>
      </c>
      <c r="D4636" s="3"/>
      <c r="E4636" s="5">
        <v>26705</v>
      </c>
      <c r="F4636" s="3" t="s">
        <v>2066</v>
      </c>
      <c r="G4636" s="3" t="s">
        <v>2067</v>
      </c>
      <c r="H4636" s="4">
        <v>42095</v>
      </c>
      <c r="I4636" s="3" t="s">
        <v>27</v>
      </c>
      <c r="J4636" s="6">
        <v>54500</v>
      </c>
      <c r="K4636" s="3"/>
      <c r="L4636" s="3"/>
      <c r="M4636" s="3"/>
    </row>
    <row r="4637" spans="1:13" s="1" customFormat="1" ht="14.9" customHeight="1" x14ac:dyDescent="0.2">
      <c r="A4637" s="3" t="s">
        <v>77</v>
      </c>
      <c r="B4637" s="3" t="s">
        <v>2068</v>
      </c>
      <c r="C4637" s="4">
        <v>42095</v>
      </c>
      <c r="D4637" s="3"/>
      <c r="E4637" s="5">
        <v>1547</v>
      </c>
      <c r="F4637" s="3" t="s">
        <v>2069</v>
      </c>
      <c r="G4637" s="3" t="s">
        <v>2067</v>
      </c>
      <c r="H4637" s="4">
        <v>42095</v>
      </c>
      <c r="I4637" s="3" t="s">
        <v>174</v>
      </c>
      <c r="J4637" s="6">
        <v>3500</v>
      </c>
      <c r="K4637" s="3"/>
      <c r="L4637" s="3"/>
      <c r="M4637" s="3"/>
    </row>
    <row r="4638" spans="1:13" s="1" customFormat="1" ht="14.9" customHeight="1" x14ac:dyDescent="0.2">
      <c r="A4638" s="3" t="s">
        <v>16</v>
      </c>
      <c r="B4638" s="3" t="s">
        <v>1007</v>
      </c>
      <c r="C4638" s="4">
        <v>36600</v>
      </c>
      <c r="D4638" s="3" t="s">
        <v>1004</v>
      </c>
      <c r="E4638" s="5">
        <v>0</v>
      </c>
      <c r="F4638" s="3" t="s">
        <v>1008</v>
      </c>
      <c r="G4638" s="3" t="s">
        <v>1006</v>
      </c>
      <c r="H4638" s="4">
        <v>45525</v>
      </c>
      <c r="I4638" s="3" t="s">
        <v>27</v>
      </c>
      <c r="J4638" s="6">
        <v>155000</v>
      </c>
      <c r="K4638" s="3"/>
      <c r="L4638" s="3"/>
      <c r="M4638" s="3"/>
    </row>
    <row r="4639" spans="1:13" s="1" customFormat="1" ht="14.9" customHeight="1" x14ac:dyDescent="0.2">
      <c r="A4639" s="3" t="s">
        <v>16</v>
      </c>
      <c r="B4639" s="3" t="s">
        <v>8865</v>
      </c>
      <c r="C4639" s="4">
        <v>41821</v>
      </c>
      <c r="D4639" s="3"/>
      <c r="E4639" s="5">
        <v>0</v>
      </c>
      <c r="F4639" s="3" t="s">
        <v>8866</v>
      </c>
      <c r="G4639" s="3" t="s">
        <v>1006</v>
      </c>
      <c r="H4639" s="4">
        <v>45109</v>
      </c>
      <c r="I4639" s="3" t="s">
        <v>8867</v>
      </c>
      <c r="J4639" s="6">
        <v>7300</v>
      </c>
      <c r="K4639" s="3"/>
      <c r="L4639" s="3"/>
      <c r="M4639" s="3"/>
    </row>
    <row r="4640" spans="1:13" s="1" customFormat="1" ht="14.9" customHeight="1" x14ac:dyDescent="0.2">
      <c r="A4640" s="3" t="s">
        <v>16</v>
      </c>
      <c r="B4640" s="3" t="s">
        <v>8868</v>
      </c>
      <c r="C4640" s="4">
        <v>41821</v>
      </c>
      <c r="D4640" s="3"/>
      <c r="E4640" s="5">
        <v>0</v>
      </c>
      <c r="F4640" s="3" t="s">
        <v>8869</v>
      </c>
      <c r="G4640" s="3" t="s">
        <v>1006</v>
      </c>
      <c r="H4640" s="4">
        <v>45173</v>
      </c>
      <c r="I4640" s="3" t="s">
        <v>862</v>
      </c>
      <c r="J4640" s="6">
        <v>7900</v>
      </c>
      <c r="K4640" s="3"/>
      <c r="L4640" s="3"/>
      <c r="M4640" s="3"/>
    </row>
    <row r="4641" spans="1:13" s="1" customFormat="1" ht="14.9" customHeight="1" x14ac:dyDescent="0.2">
      <c r="A4641" s="3" t="s">
        <v>16</v>
      </c>
      <c r="B4641" s="3" t="s">
        <v>8870</v>
      </c>
      <c r="C4641" s="4">
        <v>33330</v>
      </c>
      <c r="D4641" s="3"/>
      <c r="E4641" s="5">
        <v>0</v>
      </c>
      <c r="F4641" s="3" t="s">
        <v>8871</v>
      </c>
      <c r="G4641" s="3" t="s">
        <v>1006</v>
      </c>
      <c r="H4641" s="4">
        <v>44008</v>
      </c>
      <c r="I4641" s="3" t="s">
        <v>27</v>
      </c>
      <c r="J4641" s="6">
        <v>15750</v>
      </c>
      <c r="K4641" s="3"/>
      <c r="L4641" s="3"/>
      <c r="M4641" s="3"/>
    </row>
    <row r="4642" spans="1:13" s="1" customFormat="1" ht="14.9" customHeight="1" x14ac:dyDescent="0.2">
      <c r="A4642" s="3" t="s">
        <v>16</v>
      </c>
      <c r="B4642" s="3" t="s">
        <v>7074</v>
      </c>
      <c r="C4642" s="4">
        <v>33330</v>
      </c>
      <c r="D4642" s="3"/>
      <c r="E4642" s="5">
        <v>2962.33</v>
      </c>
      <c r="F4642" s="3" t="s">
        <v>7075</v>
      </c>
      <c r="G4642" s="3" t="s">
        <v>7076</v>
      </c>
      <c r="H4642" s="4">
        <v>45097</v>
      </c>
      <c r="I4642" s="3" t="s">
        <v>27</v>
      </c>
      <c r="J4642" s="6">
        <v>15500</v>
      </c>
      <c r="K4642" s="3"/>
      <c r="L4642" s="3" t="s">
        <v>16267</v>
      </c>
      <c r="M4642" s="3"/>
    </row>
    <row r="4643" spans="1:13" s="1" customFormat="1" ht="14.9" customHeight="1" x14ac:dyDescent="0.2">
      <c r="A4643" s="3" t="s">
        <v>16</v>
      </c>
      <c r="B4643" s="3" t="s">
        <v>8244</v>
      </c>
      <c r="C4643" s="4">
        <v>32964</v>
      </c>
      <c r="D4643" s="3"/>
      <c r="E4643" s="5">
        <v>0</v>
      </c>
      <c r="F4643" s="3" t="s">
        <v>8245</v>
      </c>
      <c r="G4643" s="3" t="s">
        <v>8246</v>
      </c>
      <c r="H4643" s="4">
        <v>45380</v>
      </c>
      <c r="I4643" s="3" t="s">
        <v>27</v>
      </c>
      <c r="J4643" s="6">
        <v>16000</v>
      </c>
      <c r="K4643" s="3"/>
      <c r="L4643" s="3"/>
      <c r="M4643" s="3"/>
    </row>
    <row r="4644" spans="1:13" s="1" customFormat="1" ht="14.9" customHeight="1" x14ac:dyDescent="0.2">
      <c r="A4644" s="3" t="s">
        <v>16</v>
      </c>
      <c r="B4644" s="3" t="s">
        <v>15137</v>
      </c>
      <c r="C4644" s="4">
        <v>41269</v>
      </c>
      <c r="D4644" s="3" t="s">
        <v>15138</v>
      </c>
      <c r="E4644" s="5">
        <v>1493.26</v>
      </c>
      <c r="F4644" s="3" t="s">
        <v>15139</v>
      </c>
      <c r="G4644" s="3" t="s">
        <v>15140</v>
      </c>
      <c r="H4644" s="4">
        <v>44013</v>
      </c>
      <c r="I4644" s="3" t="s">
        <v>27</v>
      </c>
      <c r="J4644" s="6">
        <v>4800</v>
      </c>
      <c r="K4644" s="3"/>
      <c r="L4644" s="3"/>
      <c r="M4644" s="3"/>
    </row>
    <row r="4645" spans="1:13" s="1" customFormat="1" ht="14.9" customHeight="1" x14ac:dyDescent="0.2">
      <c r="A4645" s="3" t="s">
        <v>16</v>
      </c>
      <c r="B4645" s="3" t="s">
        <v>5373</v>
      </c>
      <c r="C4645" s="4">
        <v>41269</v>
      </c>
      <c r="D4645" s="3" t="s">
        <v>5374</v>
      </c>
      <c r="E4645" s="5">
        <v>146.71</v>
      </c>
      <c r="F4645" s="3" t="s">
        <v>5375</v>
      </c>
      <c r="G4645" s="3" t="s">
        <v>5376</v>
      </c>
      <c r="H4645" s="4">
        <v>45411</v>
      </c>
      <c r="I4645" s="3" t="s">
        <v>27</v>
      </c>
      <c r="J4645" s="6">
        <v>2375</v>
      </c>
      <c r="K4645" s="3"/>
      <c r="L4645" s="3"/>
      <c r="M4645" s="3"/>
    </row>
    <row r="4646" spans="1:13" s="1" customFormat="1" ht="14.9" customHeight="1" x14ac:dyDescent="0.2">
      <c r="A4646" s="3" t="s">
        <v>16</v>
      </c>
      <c r="B4646" s="3" t="s">
        <v>2321</v>
      </c>
      <c r="C4646" s="4">
        <v>41269</v>
      </c>
      <c r="D4646" s="3"/>
      <c r="E4646" s="5">
        <v>413.92</v>
      </c>
      <c r="F4646" s="3" t="s">
        <v>2322</v>
      </c>
      <c r="G4646" s="3" t="s">
        <v>57</v>
      </c>
      <c r="H4646" s="4">
        <v>46082</v>
      </c>
      <c r="I4646" s="3" t="s">
        <v>27</v>
      </c>
      <c r="J4646" s="6">
        <v>1275</v>
      </c>
      <c r="K4646" s="3"/>
      <c r="L4646" s="3"/>
      <c r="M4646" s="3"/>
    </row>
    <row r="4647" spans="1:13" s="1" customFormat="1" ht="14.9" customHeight="1" x14ac:dyDescent="0.2">
      <c r="A4647" s="3" t="s">
        <v>16</v>
      </c>
      <c r="B4647" s="3" t="s">
        <v>6430</v>
      </c>
      <c r="C4647" s="4">
        <v>41269</v>
      </c>
      <c r="D4647" s="3" t="s">
        <v>6431</v>
      </c>
      <c r="E4647" s="5">
        <v>2475.1999999999998</v>
      </c>
      <c r="F4647" s="3" t="s">
        <v>6432</v>
      </c>
      <c r="G4647" s="3" t="s">
        <v>6433</v>
      </c>
      <c r="H4647" s="4">
        <v>45352</v>
      </c>
      <c r="I4647" s="3" t="s">
        <v>27</v>
      </c>
      <c r="J4647" s="6">
        <v>5600</v>
      </c>
      <c r="K4647" s="3"/>
      <c r="L4647" s="3"/>
      <c r="M4647" s="3"/>
    </row>
    <row r="4648" spans="1:13" s="1" customFormat="1" ht="14.9" customHeight="1" x14ac:dyDescent="0.2">
      <c r="A4648" s="3" t="s">
        <v>16</v>
      </c>
      <c r="B4648" s="3" t="s">
        <v>13215</v>
      </c>
      <c r="C4648" s="4">
        <v>41269</v>
      </c>
      <c r="D4648" s="3" t="s">
        <v>13216</v>
      </c>
      <c r="E4648" s="5">
        <v>0</v>
      </c>
      <c r="F4648" s="3" t="s">
        <v>13217</v>
      </c>
      <c r="G4648" s="3" t="s">
        <v>13218</v>
      </c>
      <c r="H4648" s="4">
        <v>43720</v>
      </c>
      <c r="I4648" s="3" t="s">
        <v>27</v>
      </c>
      <c r="J4648" s="6">
        <v>8800</v>
      </c>
      <c r="K4648" s="3"/>
      <c r="L4648" s="3"/>
      <c r="M4648" s="3"/>
    </row>
    <row r="4649" spans="1:13" s="1" customFormat="1" ht="14.9" customHeight="1" x14ac:dyDescent="0.2">
      <c r="A4649" s="3" t="s">
        <v>16</v>
      </c>
      <c r="B4649" s="3" t="s">
        <v>15141</v>
      </c>
      <c r="C4649" s="4">
        <v>41269</v>
      </c>
      <c r="D4649" s="3" t="s">
        <v>15138</v>
      </c>
      <c r="E4649" s="5">
        <v>2077.4</v>
      </c>
      <c r="F4649" s="3" t="s">
        <v>15142</v>
      </c>
      <c r="G4649" s="3" t="s">
        <v>15140</v>
      </c>
      <c r="H4649" s="4">
        <v>44470</v>
      </c>
      <c r="I4649" s="3" t="s">
        <v>27</v>
      </c>
      <c r="J4649" s="6">
        <v>4700</v>
      </c>
      <c r="K4649" s="3"/>
      <c r="L4649" s="3"/>
      <c r="M4649" s="3"/>
    </row>
    <row r="4650" spans="1:13" s="1" customFormat="1" ht="14.9" customHeight="1" x14ac:dyDescent="0.2">
      <c r="A4650" s="3" t="s">
        <v>16</v>
      </c>
      <c r="B4650" s="3" t="s">
        <v>1810</v>
      </c>
      <c r="C4650" s="4">
        <v>41269</v>
      </c>
      <c r="D4650" s="3" t="s">
        <v>1811</v>
      </c>
      <c r="E4650" s="5">
        <v>0</v>
      </c>
      <c r="F4650" s="3" t="s">
        <v>1812</v>
      </c>
      <c r="G4650" s="3" t="s">
        <v>1813</v>
      </c>
      <c r="H4650" s="4">
        <v>41898</v>
      </c>
      <c r="I4650" s="3" t="s">
        <v>27</v>
      </c>
      <c r="J4650" s="6">
        <v>8500</v>
      </c>
      <c r="K4650" s="3"/>
      <c r="L4650" s="3"/>
      <c r="M4650" s="3"/>
    </row>
    <row r="4651" spans="1:13" s="1" customFormat="1" ht="14.9" customHeight="1" x14ac:dyDescent="0.2">
      <c r="A4651" s="3" t="s">
        <v>16</v>
      </c>
      <c r="B4651" s="3" t="s">
        <v>15954</v>
      </c>
      <c r="C4651" s="4">
        <v>41269</v>
      </c>
      <c r="D4651" s="3" t="s">
        <v>15955</v>
      </c>
      <c r="E4651" s="5">
        <v>380.12</v>
      </c>
      <c r="F4651" s="3" t="s">
        <v>15956</v>
      </c>
      <c r="G4651" s="3" t="s">
        <v>15957</v>
      </c>
      <c r="H4651" s="4">
        <v>45241</v>
      </c>
      <c r="I4651" s="3" t="s">
        <v>27</v>
      </c>
      <c r="J4651" s="6">
        <v>4300</v>
      </c>
      <c r="K4651" s="3"/>
      <c r="L4651" s="3"/>
      <c r="M4651" s="3"/>
    </row>
    <row r="4652" spans="1:13" s="1" customFormat="1" ht="14.9" customHeight="1" x14ac:dyDescent="0.2">
      <c r="A4652" s="3" t="s">
        <v>16</v>
      </c>
      <c r="B4652" s="3" t="s">
        <v>15143</v>
      </c>
      <c r="C4652" s="4">
        <v>41269</v>
      </c>
      <c r="D4652" s="3" t="s">
        <v>15138</v>
      </c>
      <c r="E4652" s="5">
        <v>1348.1</v>
      </c>
      <c r="F4652" s="3" t="s">
        <v>15144</v>
      </c>
      <c r="G4652" s="3" t="s">
        <v>15140</v>
      </c>
      <c r="H4652" s="4">
        <v>45495</v>
      </c>
      <c r="I4652" s="3" t="s">
        <v>27</v>
      </c>
      <c r="J4652" s="6">
        <v>3050</v>
      </c>
      <c r="K4652" s="3"/>
      <c r="L4652" s="3"/>
      <c r="M4652" s="3"/>
    </row>
    <row r="4653" spans="1:13" s="1" customFormat="1" ht="14.9" customHeight="1" x14ac:dyDescent="0.2">
      <c r="A4653" s="3" t="s">
        <v>16</v>
      </c>
      <c r="B4653" s="3" t="s">
        <v>1932</v>
      </c>
      <c r="C4653" s="4">
        <v>41269</v>
      </c>
      <c r="D4653" s="3"/>
      <c r="E4653" s="5">
        <v>0</v>
      </c>
      <c r="F4653" s="3" t="s">
        <v>1933</v>
      </c>
      <c r="G4653" s="3" t="s">
        <v>57</v>
      </c>
      <c r="H4653" s="4">
        <v>44319</v>
      </c>
      <c r="I4653" s="3" t="s">
        <v>27</v>
      </c>
      <c r="J4653" s="6">
        <v>2850</v>
      </c>
      <c r="K4653" s="3"/>
      <c r="L4653" s="3"/>
      <c r="M4653" s="3"/>
    </row>
    <row r="4654" spans="1:13" s="1" customFormat="1" ht="14.9" customHeight="1" x14ac:dyDescent="0.2">
      <c r="A4654" s="3" t="s">
        <v>16</v>
      </c>
      <c r="B4654" s="3" t="s">
        <v>6434</v>
      </c>
      <c r="C4654" s="4">
        <v>41269</v>
      </c>
      <c r="D4654" s="3" t="s">
        <v>6431</v>
      </c>
      <c r="E4654" s="5">
        <v>1723.8</v>
      </c>
      <c r="F4654" s="3" t="s">
        <v>6435</v>
      </c>
      <c r="G4654" s="3" t="s">
        <v>6433</v>
      </c>
      <c r="H4654" s="4">
        <v>45866</v>
      </c>
      <c r="I4654" s="3" t="s">
        <v>953</v>
      </c>
      <c r="J4654" s="6">
        <v>3900</v>
      </c>
      <c r="K4654" s="3"/>
      <c r="L4654" s="3"/>
      <c r="M4654" s="3"/>
    </row>
    <row r="4655" spans="1:13" s="1" customFormat="1" ht="14.9" customHeight="1" x14ac:dyDescent="0.2">
      <c r="A4655" s="3" t="s">
        <v>16</v>
      </c>
      <c r="B4655" s="3" t="s">
        <v>14086</v>
      </c>
      <c r="C4655" s="4">
        <v>41269</v>
      </c>
      <c r="D4655" s="3" t="s">
        <v>14087</v>
      </c>
      <c r="E4655" s="5">
        <v>0</v>
      </c>
      <c r="F4655" s="3" t="s">
        <v>14088</v>
      </c>
      <c r="G4655" s="3" t="s">
        <v>14089</v>
      </c>
      <c r="H4655" s="4">
        <v>45390</v>
      </c>
      <c r="I4655" s="3" t="s">
        <v>27</v>
      </c>
      <c r="J4655" s="6">
        <v>2150</v>
      </c>
      <c r="K4655" s="3"/>
      <c r="L4655" s="3"/>
      <c r="M4655" s="3"/>
    </row>
    <row r="4656" spans="1:13" s="1" customFormat="1" ht="14.9" customHeight="1" x14ac:dyDescent="0.2">
      <c r="A4656" s="3" t="s">
        <v>16</v>
      </c>
      <c r="B4656" s="3" t="s">
        <v>4910</v>
      </c>
      <c r="C4656" s="4">
        <v>41269</v>
      </c>
      <c r="D4656" s="3" t="s">
        <v>4911</v>
      </c>
      <c r="E4656" s="5">
        <v>0</v>
      </c>
      <c r="F4656" s="3" t="s">
        <v>4912</v>
      </c>
      <c r="G4656" s="3" t="s">
        <v>4913</v>
      </c>
      <c r="H4656" s="4">
        <v>46143</v>
      </c>
      <c r="I4656" s="3" t="s">
        <v>4914</v>
      </c>
      <c r="J4656" s="6">
        <v>3700</v>
      </c>
      <c r="K4656" s="3"/>
      <c r="L4656" s="3"/>
      <c r="M4656" s="3"/>
    </row>
    <row r="4657" spans="1:13" s="1" customFormat="1" ht="14.9" customHeight="1" x14ac:dyDescent="0.2">
      <c r="A4657" s="3" t="s">
        <v>16</v>
      </c>
      <c r="B4657" s="3" t="s">
        <v>4915</v>
      </c>
      <c r="C4657" s="4">
        <v>41269</v>
      </c>
      <c r="D4657" s="3" t="s">
        <v>4911</v>
      </c>
      <c r="E4657" s="5">
        <v>0</v>
      </c>
      <c r="F4657" s="3" t="s">
        <v>4916</v>
      </c>
      <c r="G4657" s="3" t="s">
        <v>4913</v>
      </c>
      <c r="H4657" s="4">
        <v>45859</v>
      </c>
      <c r="I4657" s="3" t="s">
        <v>27</v>
      </c>
      <c r="J4657" s="6">
        <v>2800</v>
      </c>
      <c r="K4657" s="3"/>
      <c r="L4657" s="3"/>
      <c r="M4657" s="3"/>
    </row>
    <row r="4658" spans="1:13" s="1" customFormat="1" ht="14.9" customHeight="1" x14ac:dyDescent="0.2">
      <c r="A4658" s="3" t="s">
        <v>16</v>
      </c>
      <c r="B4658" s="3" t="s">
        <v>11092</v>
      </c>
      <c r="C4658" s="4">
        <v>41269</v>
      </c>
      <c r="D4658" s="3"/>
      <c r="E4658" s="5">
        <v>0</v>
      </c>
      <c r="F4658" s="3" t="s">
        <v>11093</v>
      </c>
      <c r="G4658" s="3" t="s">
        <v>57</v>
      </c>
      <c r="H4658" s="4">
        <v>45383</v>
      </c>
      <c r="I4658" s="3" t="s">
        <v>27</v>
      </c>
      <c r="J4658" s="6">
        <v>1825</v>
      </c>
      <c r="K4658" s="3"/>
      <c r="L4658" s="3"/>
      <c r="M4658" s="3"/>
    </row>
    <row r="4659" spans="1:13" s="1" customFormat="1" ht="14.9" customHeight="1" x14ac:dyDescent="0.2">
      <c r="A4659" s="3" t="s">
        <v>16</v>
      </c>
      <c r="B4659" s="3" t="s">
        <v>13219</v>
      </c>
      <c r="C4659" s="4">
        <v>41269</v>
      </c>
      <c r="D4659" s="3" t="s">
        <v>13216</v>
      </c>
      <c r="E4659" s="5">
        <v>413.92</v>
      </c>
      <c r="F4659" s="3" t="s">
        <v>13220</v>
      </c>
      <c r="G4659" s="3" t="s">
        <v>13218</v>
      </c>
      <c r="H4659" s="4">
        <v>45352</v>
      </c>
      <c r="I4659" s="3" t="s">
        <v>27</v>
      </c>
      <c r="J4659" s="6">
        <v>940</v>
      </c>
      <c r="K4659" s="3"/>
      <c r="L4659" s="3"/>
      <c r="M4659" s="3"/>
    </row>
    <row r="4660" spans="1:13" s="1" customFormat="1" ht="14.9" customHeight="1" x14ac:dyDescent="0.2">
      <c r="A4660" s="3" t="s">
        <v>16</v>
      </c>
      <c r="B4660" s="3" t="s">
        <v>4027</v>
      </c>
      <c r="C4660" s="4">
        <v>41269</v>
      </c>
      <c r="D4660" s="3"/>
      <c r="E4660" s="5">
        <v>0</v>
      </c>
      <c r="F4660" s="3" t="s">
        <v>4028</v>
      </c>
      <c r="G4660" s="3" t="s">
        <v>57</v>
      </c>
      <c r="H4660" s="4">
        <v>45627</v>
      </c>
      <c r="I4660" s="3" t="s">
        <v>27</v>
      </c>
      <c r="J4660" s="6">
        <v>2075</v>
      </c>
      <c r="K4660" s="3"/>
      <c r="L4660" s="3"/>
      <c r="M4660" s="3"/>
    </row>
    <row r="4661" spans="1:13" s="1" customFormat="1" ht="14.9" customHeight="1" x14ac:dyDescent="0.2">
      <c r="A4661" s="3" t="s">
        <v>16</v>
      </c>
      <c r="B4661" s="3" t="s">
        <v>4917</v>
      </c>
      <c r="C4661" s="4">
        <v>41269</v>
      </c>
      <c r="D4661" s="3" t="s">
        <v>4911</v>
      </c>
      <c r="E4661" s="5">
        <v>0</v>
      </c>
      <c r="F4661" s="3" t="s">
        <v>4918</v>
      </c>
      <c r="G4661" s="3" t="s">
        <v>4913</v>
      </c>
      <c r="H4661" s="4">
        <v>46113</v>
      </c>
      <c r="I4661" s="3" t="s">
        <v>27</v>
      </c>
      <c r="J4661" s="6">
        <v>3400</v>
      </c>
      <c r="K4661" s="3"/>
      <c r="L4661" s="3"/>
      <c r="M4661" s="3"/>
    </row>
    <row r="4662" spans="1:13" s="1" customFormat="1" ht="14.9" customHeight="1" x14ac:dyDescent="0.2">
      <c r="A4662" s="3" t="s">
        <v>16</v>
      </c>
      <c r="B4662" s="3" t="s">
        <v>10741</v>
      </c>
      <c r="C4662" s="4">
        <v>41269</v>
      </c>
      <c r="D4662" s="3" t="s">
        <v>10742</v>
      </c>
      <c r="E4662" s="5">
        <v>740.35</v>
      </c>
      <c r="F4662" s="3" t="s">
        <v>10743</v>
      </c>
      <c r="G4662" s="3" t="s">
        <v>57</v>
      </c>
      <c r="H4662" s="4">
        <v>46054</v>
      </c>
      <c r="I4662" s="3" t="s">
        <v>27</v>
      </c>
      <c r="J4662" s="6">
        <v>1675</v>
      </c>
      <c r="K4662" s="3"/>
      <c r="L4662" s="3"/>
      <c r="M4662" s="3"/>
    </row>
    <row r="4663" spans="1:13" s="1" customFormat="1" ht="14.9" customHeight="1" x14ac:dyDescent="0.2">
      <c r="A4663" s="3" t="s">
        <v>16</v>
      </c>
      <c r="B4663" s="3" t="s">
        <v>14869</v>
      </c>
      <c r="C4663" s="4">
        <v>41269</v>
      </c>
      <c r="D4663" s="3" t="s">
        <v>14870</v>
      </c>
      <c r="E4663" s="5">
        <v>382.48</v>
      </c>
      <c r="F4663" s="3" t="s">
        <v>14871</v>
      </c>
      <c r="G4663" s="3" t="s">
        <v>14872</v>
      </c>
      <c r="H4663" s="4">
        <v>42972</v>
      </c>
      <c r="I4663" s="3" t="s">
        <v>27</v>
      </c>
      <c r="J4663" s="6">
        <v>870</v>
      </c>
      <c r="K4663" s="3"/>
      <c r="L4663" s="3"/>
      <c r="M4663" s="3"/>
    </row>
    <row r="4664" spans="1:13" s="1" customFormat="1" ht="14.9" customHeight="1" x14ac:dyDescent="0.2">
      <c r="A4664" s="3" t="s">
        <v>16</v>
      </c>
      <c r="B4664" s="3" t="s">
        <v>7738</v>
      </c>
      <c r="C4664" s="4">
        <v>41269</v>
      </c>
      <c r="D4664" s="3" t="s">
        <v>7739</v>
      </c>
      <c r="E4664" s="5">
        <v>851.91</v>
      </c>
      <c r="F4664" s="3" t="s">
        <v>7740</v>
      </c>
      <c r="G4664" s="3" t="s">
        <v>7741</v>
      </c>
      <c r="H4664" s="4">
        <v>46143</v>
      </c>
      <c r="I4664" s="3" t="s">
        <v>27</v>
      </c>
      <c r="J4664" s="6">
        <v>2100</v>
      </c>
      <c r="K4664" s="3"/>
      <c r="L4664" s="3"/>
      <c r="M4664" s="3"/>
    </row>
    <row r="4665" spans="1:13" s="1" customFormat="1" ht="14.9" customHeight="1" x14ac:dyDescent="0.2">
      <c r="A4665" s="3" t="s">
        <v>16</v>
      </c>
      <c r="B4665" s="3" t="s">
        <v>7742</v>
      </c>
      <c r="C4665" s="4">
        <v>41269</v>
      </c>
      <c r="D4665" s="3" t="s">
        <v>7739</v>
      </c>
      <c r="E4665" s="5">
        <v>1480.7</v>
      </c>
      <c r="F4665" s="3" t="s">
        <v>7743</v>
      </c>
      <c r="G4665" s="3" t="s">
        <v>7741</v>
      </c>
      <c r="H4665" s="4">
        <v>45187</v>
      </c>
      <c r="I4665" s="3" t="s">
        <v>27</v>
      </c>
      <c r="J4665" s="6">
        <v>3350</v>
      </c>
      <c r="K4665" s="3"/>
      <c r="L4665" s="3"/>
      <c r="M4665" s="3"/>
    </row>
    <row r="4666" spans="1:13" s="1" customFormat="1" ht="14.9" customHeight="1" x14ac:dyDescent="0.2">
      <c r="A4666" s="3" t="s">
        <v>16</v>
      </c>
      <c r="B4666" s="3" t="s">
        <v>7744</v>
      </c>
      <c r="C4666" s="4">
        <v>41269</v>
      </c>
      <c r="D4666" s="3" t="s">
        <v>7739</v>
      </c>
      <c r="E4666" s="5">
        <v>1127.0999999999999</v>
      </c>
      <c r="F4666" s="3" t="s">
        <v>7745</v>
      </c>
      <c r="G4666" s="3" t="s">
        <v>7741</v>
      </c>
      <c r="H4666" s="4">
        <v>45705</v>
      </c>
      <c r="I4666" s="3" t="s">
        <v>27</v>
      </c>
      <c r="J4666" s="6">
        <v>2550</v>
      </c>
      <c r="K4666" s="3"/>
      <c r="L4666" s="3"/>
      <c r="M4666" s="3"/>
    </row>
    <row r="4667" spans="1:13" s="1" customFormat="1" ht="14.9" customHeight="1" x14ac:dyDescent="0.2">
      <c r="A4667" s="3" t="s">
        <v>16</v>
      </c>
      <c r="B4667" s="3" t="s">
        <v>15145</v>
      </c>
      <c r="C4667" s="4">
        <v>41323</v>
      </c>
      <c r="D4667" s="3" t="s">
        <v>15138</v>
      </c>
      <c r="E4667" s="5">
        <v>2210</v>
      </c>
      <c r="F4667" s="3" t="s">
        <v>15146</v>
      </c>
      <c r="G4667" s="3" t="s">
        <v>15140</v>
      </c>
      <c r="H4667" s="4">
        <v>41898</v>
      </c>
      <c r="I4667" s="3" t="s">
        <v>27</v>
      </c>
      <c r="J4667" s="6">
        <v>5000</v>
      </c>
      <c r="K4667" s="3"/>
      <c r="L4667" s="3"/>
      <c r="M4667" s="3"/>
    </row>
    <row r="4668" spans="1:13" s="1" customFormat="1" ht="14.9" customHeight="1" x14ac:dyDescent="0.2">
      <c r="A4668" s="3" t="s">
        <v>16</v>
      </c>
      <c r="B4668" s="3" t="s">
        <v>15147</v>
      </c>
      <c r="C4668" s="4">
        <v>41487</v>
      </c>
      <c r="D4668" s="3" t="s">
        <v>15138</v>
      </c>
      <c r="E4668" s="5">
        <v>1856.4</v>
      </c>
      <c r="F4668" s="3" t="s">
        <v>15148</v>
      </c>
      <c r="G4668" s="3" t="s">
        <v>15140</v>
      </c>
      <c r="H4668" s="4">
        <v>43290</v>
      </c>
      <c r="I4668" s="3" t="s">
        <v>27</v>
      </c>
      <c r="J4668" s="6">
        <v>4200</v>
      </c>
      <c r="K4668" s="3"/>
      <c r="L4668" s="3"/>
      <c r="M4668" s="3"/>
    </row>
    <row r="4669" spans="1:13" s="1" customFormat="1" ht="14.9" customHeight="1" x14ac:dyDescent="0.2">
      <c r="A4669" s="3" t="s">
        <v>16</v>
      </c>
      <c r="B4669" s="3" t="s">
        <v>6436</v>
      </c>
      <c r="C4669" s="4">
        <v>41487</v>
      </c>
      <c r="D4669" s="3" t="s">
        <v>6431</v>
      </c>
      <c r="E4669" s="5">
        <v>3580.2</v>
      </c>
      <c r="F4669" s="3" t="s">
        <v>6437</v>
      </c>
      <c r="G4669" s="3" t="s">
        <v>6433</v>
      </c>
      <c r="H4669" s="4">
        <v>44331</v>
      </c>
      <c r="I4669" s="3" t="s">
        <v>27</v>
      </c>
      <c r="J4669" s="6">
        <v>8100</v>
      </c>
      <c r="K4669" s="3"/>
      <c r="L4669" s="3"/>
      <c r="M4669" s="3"/>
    </row>
    <row r="4670" spans="1:13" s="1" customFormat="1" ht="14.9" customHeight="1" x14ac:dyDescent="0.2">
      <c r="A4670" s="3" t="s">
        <v>16</v>
      </c>
      <c r="B4670" s="3" t="s">
        <v>4919</v>
      </c>
      <c r="C4670" s="4">
        <v>42095</v>
      </c>
      <c r="D4670" s="3" t="s">
        <v>4911</v>
      </c>
      <c r="E4670" s="5">
        <v>0</v>
      </c>
      <c r="F4670" s="3" t="s">
        <v>4920</v>
      </c>
      <c r="G4670" s="3" t="s">
        <v>4913</v>
      </c>
      <c r="H4670" s="4">
        <v>42095</v>
      </c>
      <c r="I4670" s="3" t="s">
        <v>27</v>
      </c>
      <c r="J4670" s="6">
        <v>3850</v>
      </c>
      <c r="K4670" s="3"/>
      <c r="L4670" s="3"/>
      <c r="M4670" s="3"/>
    </row>
    <row r="4671" spans="1:13" s="1" customFormat="1" ht="14.9" customHeight="1" x14ac:dyDescent="0.2">
      <c r="A4671" s="3" t="s">
        <v>16</v>
      </c>
      <c r="B4671" s="3" t="s">
        <v>4921</v>
      </c>
      <c r="C4671" s="4">
        <v>42095</v>
      </c>
      <c r="D4671" s="3" t="s">
        <v>4911</v>
      </c>
      <c r="E4671" s="5">
        <v>77.790000000000006</v>
      </c>
      <c r="F4671" s="3" t="s">
        <v>4922</v>
      </c>
      <c r="G4671" s="3" t="s">
        <v>4913</v>
      </c>
      <c r="H4671" s="4">
        <v>42095</v>
      </c>
      <c r="I4671" s="3" t="s">
        <v>27</v>
      </c>
      <c r="J4671" s="6">
        <v>176</v>
      </c>
      <c r="K4671" s="3"/>
      <c r="L4671" s="3"/>
      <c r="M4671" s="3"/>
    </row>
    <row r="4672" spans="1:13" s="1" customFormat="1" ht="14.9" customHeight="1" x14ac:dyDescent="0.2">
      <c r="A4672" s="3" t="s">
        <v>16</v>
      </c>
      <c r="B4672" s="3" t="s">
        <v>5700</v>
      </c>
      <c r="C4672" s="4">
        <v>32964</v>
      </c>
      <c r="D4672" s="3" t="s">
        <v>5701</v>
      </c>
      <c r="E4672" s="5">
        <v>12707.5</v>
      </c>
      <c r="F4672" s="3" t="s">
        <v>5702</v>
      </c>
      <c r="G4672" s="3" t="s">
        <v>5703</v>
      </c>
      <c r="H4672" s="4">
        <v>40269</v>
      </c>
      <c r="I4672" s="3" t="s">
        <v>2833</v>
      </c>
      <c r="J4672" s="6">
        <v>28750</v>
      </c>
      <c r="K4672" s="3"/>
      <c r="L4672" s="3"/>
      <c r="M4672" s="3"/>
    </row>
    <row r="4673" spans="1:13" s="1" customFormat="1" ht="14.9" customHeight="1" x14ac:dyDescent="0.2">
      <c r="A4673" s="3" t="s">
        <v>16</v>
      </c>
      <c r="B4673" s="3" t="s">
        <v>16200</v>
      </c>
      <c r="C4673" s="4">
        <v>45017</v>
      </c>
      <c r="D4673" s="3" t="s">
        <v>16201</v>
      </c>
      <c r="E4673" s="5">
        <v>1326</v>
      </c>
      <c r="F4673" s="3" t="s">
        <v>16202</v>
      </c>
      <c r="G4673" s="3" t="s">
        <v>16203</v>
      </c>
      <c r="H4673" s="4">
        <v>45252</v>
      </c>
      <c r="I4673" s="3" t="s">
        <v>174</v>
      </c>
      <c r="J4673" s="6">
        <v>3000</v>
      </c>
      <c r="K4673" s="3"/>
      <c r="L4673" s="3"/>
      <c r="M4673" s="3"/>
    </row>
    <row r="4674" spans="1:13" s="1" customFormat="1" ht="14.9" customHeight="1" x14ac:dyDescent="0.2">
      <c r="A4674" s="3" t="s">
        <v>16</v>
      </c>
      <c r="B4674" s="3" t="s">
        <v>16204</v>
      </c>
      <c r="C4674" s="4">
        <v>45017</v>
      </c>
      <c r="D4674" s="3" t="s">
        <v>16201</v>
      </c>
      <c r="E4674" s="5">
        <v>18122</v>
      </c>
      <c r="F4674" s="3" t="s">
        <v>16205</v>
      </c>
      <c r="G4674" s="3" t="s">
        <v>16203</v>
      </c>
      <c r="H4674" s="4">
        <v>45252</v>
      </c>
      <c r="I4674" s="3" t="s">
        <v>27</v>
      </c>
      <c r="J4674" s="6">
        <v>41000</v>
      </c>
      <c r="K4674" s="3"/>
      <c r="L4674" s="3"/>
      <c r="M4674" s="3"/>
    </row>
    <row r="4675" spans="1:13" s="1" customFormat="1" ht="14.9" customHeight="1" x14ac:dyDescent="0.2">
      <c r="A4675" s="3" t="s">
        <v>16</v>
      </c>
      <c r="B4675" s="3" t="s">
        <v>12487</v>
      </c>
      <c r="C4675" s="4">
        <v>40568</v>
      </c>
      <c r="D4675" s="3" t="s">
        <v>12488</v>
      </c>
      <c r="E4675" s="5">
        <v>20221.5</v>
      </c>
      <c r="F4675" s="3" t="s">
        <v>12489</v>
      </c>
      <c r="G4675" s="3" t="s">
        <v>165</v>
      </c>
      <c r="H4675" s="4">
        <v>45388</v>
      </c>
      <c r="I4675" s="3" t="s">
        <v>27</v>
      </c>
      <c r="J4675" s="6">
        <v>45750</v>
      </c>
      <c r="K4675" s="3"/>
      <c r="L4675" s="3"/>
      <c r="M4675" s="3"/>
    </row>
    <row r="4676" spans="1:13" s="1" customFormat="1" ht="14.9" customHeight="1" x14ac:dyDescent="0.2">
      <c r="A4676" s="3" t="s">
        <v>16</v>
      </c>
      <c r="B4676" s="3" t="s">
        <v>16206</v>
      </c>
      <c r="C4676" s="4">
        <v>38252</v>
      </c>
      <c r="D4676" s="3" t="s">
        <v>16201</v>
      </c>
      <c r="E4676" s="5">
        <v>16575</v>
      </c>
      <c r="F4676" s="3" t="s">
        <v>16207</v>
      </c>
      <c r="G4676" s="3" t="s">
        <v>16203</v>
      </c>
      <c r="H4676" s="4">
        <v>44468</v>
      </c>
      <c r="I4676" s="3" t="s">
        <v>27</v>
      </c>
      <c r="J4676" s="6">
        <v>37500</v>
      </c>
      <c r="K4676" s="3"/>
      <c r="L4676" s="3"/>
      <c r="M4676" s="3"/>
    </row>
    <row r="4677" spans="1:13" s="1" customFormat="1" ht="14.9" customHeight="1" x14ac:dyDescent="0.2">
      <c r="A4677" s="3" t="s">
        <v>16</v>
      </c>
      <c r="B4677" s="3" t="s">
        <v>7359</v>
      </c>
      <c r="C4677" s="4">
        <v>39326</v>
      </c>
      <c r="D4677" s="3" t="s">
        <v>7360</v>
      </c>
      <c r="E4677" s="5">
        <v>0</v>
      </c>
      <c r="F4677" s="3" t="s">
        <v>7361</v>
      </c>
      <c r="G4677" s="3" t="s">
        <v>57</v>
      </c>
      <c r="H4677" s="4">
        <v>45199</v>
      </c>
      <c r="I4677" s="3" t="s">
        <v>27</v>
      </c>
      <c r="J4677" s="6">
        <v>4400</v>
      </c>
      <c r="K4677" s="3"/>
      <c r="L4677" s="3"/>
      <c r="M4677" s="3"/>
    </row>
    <row r="4678" spans="1:13" s="1" customFormat="1" ht="14.9" customHeight="1" x14ac:dyDescent="0.2">
      <c r="A4678" s="3" t="s">
        <v>16</v>
      </c>
      <c r="B4678" s="3" t="s">
        <v>6021</v>
      </c>
      <c r="C4678" s="4">
        <v>42364</v>
      </c>
      <c r="D4678" s="3"/>
      <c r="E4678" s="5">
        <v>800</v>
      </c>
      <c r="F4678" s="3" t="s">
        <v>6022</v>
      </c>
      <c r="G4678" s="3" t="s">
        <v>6023</v>
      </c>
      <c r="H4678" s="4">
        <v>45567</v>
      </c>
      <c r="I4678" s="3" t="s">
        <v>27</v>
      </c>
      <c r="J4678" s="6">
        <v>13000</v>
      </c>
      <c r="K4678" s="3"/>
      <c r="L4678" s="3" t="s">
        <v>16267</v>
      </c>
      <c r="M4678" s="3"/>
    </row>
    <row r="4679" spans="1:13" s="1" customFormat="1" ht="14.9" customHeight="1" x14ac:dyDescent="0.2">
      <c r="A4679" s="3" t="s">
        <v>16</v>
      </c>
      <c r="B4679" s="3" t="s">
        <v>6024</v>
      </c>
      <c r="C4679" s="4">
        <v>42364</v>
      </c>
      <c r="D4679" s="3"/>
      <c r="E4679" s="5">
        <v>442</v>
      </c>
      <c r="F4679" s="3" t="s">
        <v>6025</v>
      </c>
      <c r="G4679" s="3" t="s">
        <v>6023</v>
      </c>
      <c r="H4679" s="4">
        <v>45567</v>
      </c>
      <c r="I4679" s="3" t="s">
        <v>174</v>
      </c>
      <c r="J4679" s="6">
        <v>1000</v>
      </c>
      <c r="K4679" s="3"/>
      <c r="L4679" s="3"/>
      <c r="M4679" s="3"/>
    </row>
    <row r="4680" spans="1:13" s="1" customFormat="1" ht="14.9" customHeight="1" x14ac:dyDescent="0.2">
      <c r="A4680" s="3" t="s">
        <v>16</v>
      </c>
      <c r="B4680" s="3" t="s">
        <v>15913</v>
      </c>
      <c r="C4680" s="4">
        <v>42095</v>
      </c>
      <c r="D4680" s="3" t="s">
        <v>15914</v>
      </c>
      <c r="E4680" s="5">
        <v>0</v>
      </c>
      <c r="F4680" s="3" t="s">
        <v>15915</v>
      </c>
      <c r="G4680" s="3" t="s">
        <v>15916</v>
      </c>
      <c r="H4680" s="4">
        <v>42095</v>
      </c>
      <c r="I4680" s="3" t="s">
        <v>27</v>
      </c>
      <c r="J4680" s="6">
        <v>6500</v>
      </c>
      <c r="K4680" s="3"/>
      <c r="L4680" s="3"/>
      <c r="M4680" s="3"/>
    </row>
    <row r="4681" spans="1:13" s="1" customFormat="1" ht="14.9" customHeight="1" x14ac:dyDescent="0.2">
      <c r="A4681" s="3" t="s">
        <v>16</v>
      </c>
      <c r="B4681" s="3" t="s">
        <v>15917</v>
      </c>
      <c r="C4681" s="4">
        <v>42095</v>
      </c>
      <c r="D4681" s="3" t="s">
        <v>15914</v>
      </c>
      <c r="E4681" s="5">
        <v>442</v>
      </c>
      <c r="F4681" s="3" t="s">
        <v>15918</v>
      </c>
      <c r="G4681" s="3" t="s">
        <v>15916</v>
      </c>
      <c r="H4681" s="4">
        <v>42095</v>
      </c>
      <c r="I4681" s="3" t="s">
        <v>174</v>
      </c>
      <c r="J4681" s="6">
        <v>1000</v>
      </c>
      <c r="K4681" s="3"/>
      <c r="L4681" s="3"/>
      <c r="M4681" s="3"/>
    </row>
    <row r="4682" spans="1:13" s="1" customFormat="1" ht="14.9" customHeight="1" x14ac:dyDescent="0.2">
      <c r="A4682" s="3" t="s">
        <v>16</v>
      </c>
      <c r="B4682" s="3" t="s">
        <v>13543</v>
      </c>
      <c r="C4682" s="4">
        <v>40028</v>
      </c>
      <c r="D4682" s="3" t="s">
        <v>13544</v>
      </c>
      <c r="E4682" s="5">
        <v>0</v>
      </c>
      <c r="F4682" s="3" t="s">
        <v>13545</v>
      </c>
      <c r="G4682" s="3" t="s">
        <v>57</v>
      </c>
      <c r="H4682" s="4">
        <v>45108</v>
      </c>
      <c r="I4682" s="3" t="s">
        <v>27</v>
      </c>
      <c r="J4682" s="6">
        <v>4100</v>
      </c>
      <c r="K4682" s="3"/>
      <c r="L4682" s="3"/>
      <c r="M4682" s="3"/>
    </row>
    <row r="4683" spans="1:13" s="1" customFormat="1" ht="14.9" customHeight="1" x14ac:dyDescent="0.2">
      <c r="A4683" s="3" t="s">
        <v>16</v>
      </c>
      <c r="B4683" s="3" t="s">
        <v>7505</v>
      </c>
      <c r="C4683" s="4">
        <v>41518</v>
      </c>
      <c r="D4683" s="3"/>
      <c r="E4683" s="5">
        <v>0</v>
      </c>
      <c r="F4683" s="3" t="s">
        <v>7506</v>
      </c>
      <c r="G4683" s="3" t="s">
        <v>57</v>
      </c>
      <c r="H4683" s="4">
        <v>45933</v>
      </c>
      <c r="I4683" s="3" t="s">
        <v>27</v>
      </c>
      <c r="J4683" s="6">
        <v>3600</v>
      </c>
      <c r="K4683" s="3"/>
      <c r="L4683" s="3"/>
      <c r="M4683" s="3"/>
    </row>
    <row r="4684" spans="1:13" s="1" customFormat="1" ht="14.9" customHeight="1" x14ac:dyDescent="0.2">
      <c r="A4684" s="3" t="s">
        <v>16</v>
      </c>
      <c r="B4684" s="3" t="s">
        <v>7550</v>
      </c>
      <c r="C4684" s="4">
        <v>42095</v>
      </c>
      <c r="D4684" s="3"/>
      <c r="E4684" s="5">
        <v>0</v>
      </c>
      <c r="F4684" s="3" t="s">
        <v>7551</v>
      </c>
      <c r="G4684" s="3" t="s">
        <v>57</v>
      </c>
      <c r="H4684" s="4">
        <v>44806</v>
      </c>
      <c r="I4684" s="3" t="s">
        <v>27</v>
      </c>
      <c r="J4684" s="6">
        <v>5800</v>
      </c>
      <c r="K4684" s="3"/>
      <c r="L4684" s="3"/>
      <c r="M4684" s="3"/>
    </row>
    <row r="4685" spans="1:13" s="1" customFormat="1" ht="14.9" customHeight="1" x14ac:dyDescent="0.2">
      <c r="A4685" s="3" t="s">
        <v>16</v>
      </c>
      <c r="B4685" s="3" t="s">
        <v>8997</v>
      </c>
      <c r="C4685" s="4">
        <v>42095</v>
      </c>
      <c r="D4685" s="3"/>
      <c r="E4685" s="5">
        <v>442</v>
      </c>
      <c r="F4685" s="3" t="s">
        <v>8998</v>
      </c>
      <c r="G4685" s="3" t="s">
        <v>8999</v>
      </c>
      <c r="H4685" s="4">
        <v>44593</v>
      </c>
      <c r="I4685" s="3" t="s">
        <v>174</v>
      </c>
      <c r="J4685" s="6">
        <v>1000</v>
      </c>
      <c r="K4685" s="3"/>
      <c r="L4685" s="3"/>
      <c r="M4685" s="3"/>
    </row>
    <row r="4686" spans="1:13" s="1" customFormat="1" ht="14.9" customHeight="1" x14ac:dyDescent="0.2">
      <c r="A4686" s="3" t="s">
        <v>16</v>
      </c>
      <c r="B4686" s="3" t="s">
        <v>3149</v>
      </c>
      <c r="C4686" s="4">
        <v>42095</v>
      </c>
      <c r="D4686" s="3"/>
      <c r="E4686" s="5">
        <v>0</v>
      </c>
      <c r="F4686" s="3" t="s">
        <v>3150</v>
      </c>
      <c r="G4686" s="3" t="s">
        <v>57</v>
      </c>
      <c r="H4686" s="4">
        <v>45840</v>
      </c>
      <c r="I4686" s="3" t="s">
        <v>27</v>
      </c>
      <c r="J4686" s="6">
        <v>8600</v>
      </c>
      <c r="K4686" s="3"/>
      <c r="L4686" s="3"/>
      <c r="M4686" s="3"/>
    </row>
    <row r="4687" spans="1:13" s="1" customFormat="1" ht="14.9" customHeight="1" x14ac:dyDescent="0.2">
      <c r="A4687" s="3" t="s">
        <v>16</v>
      </c>
      <c r="B4687" s="3" t="s">
        <v>9000</v>
      </c>
      <c r="C4687" s="4">
        <v>42095</v>
      </c>
      <c r="D4687" s="3"/>
      <c r="E4687" s="5">
        <v>442</v>
      </c>
      <c r="F4687" s="3" t="s">
        <v>9001</v>
      </c>
      <c r="G4687" s="3" t="s">
        <v>8999</v>
      </c>
      <c r="H4687" s="4">
        <v>44197</v>
      </c>
      <c r="I4687" s="3" t="s">
        <v>174</v>
      </c>
      <c r="J4687" s="6">
        <v>1000</v>
      </c>
      <c r="K4687" s="3"/>
      <c r="L4687" s="3"/>
      <c r="M4687" s="3"/>
    </row>
    <row r="4688" spans="1:13" s="1" customFormat="1" ht="14.9" customHeight="1" x14ac:dyDescent="0.2">
      <c r="A4688" s="3" t="s">
        <v>16</v>
      </c>
      <c r="B4688" s="3" t="s">
        <v>13327</v>
      </c>
      <c r="C4688" s="4">
        <v>39245</v>
      </c>
      <c r="D4688" s="3" t="s">
        <v>13321</v>
      </c>
      <c r="E4688" s="5">
        <v>0</v>
      </c>
      <c r="F4688" s="3" t="s">
        <v>13328</v>
      </c>
      <c r="G4688" s="3" t="s">
        <v>13329</v>
      </c>
      <c r="H4688" s="4">
        <v>44316</v>
      </c>
      <c r="I4688" s="3" t="s">
        <v>27</v>
      </c>
      <c r="J4688" s="6">
        <v>39250</v>
      </c>
      <c r="K4688" s="3"/>
      <c r="L4688" s="3"/>
      <c r="M4688" s="3"/>
    </row>
    <row r="4689" spans="1:13" s="1" customFormat="1" ht="14.9" customHeight="1" x14ac:dyDescent="0.2">
      <c r="A4689" s="3" t="s">
        <v>16</v>
      </c>
      <c r="B4689" s="3" t="s">
        <v>13330</v>
      </c>
      <c r="C4689" s="4">
        <v>39245</v>
      </c>
      <c r="D4689" s="3" t="s">
        <v>13321</v>
      </c>
      <c r="E4689" s="5">
        <v>0</v>
      </c>
      <c r="F4689" s="3" t="s">
        <v>13331</v>
      </c>
      <c r="G4689" s="3" t="s">
        <v>13329</v>
      </c>
      <c r="H4689" s="4">
        <v>44316</v>
      </c>
      <c r="I4689" s="3" t="s">
        <v>27</v>
      </c>
      <c r="J4689" s="6">
        <v>11500</v>
      </c>
      <c r="K4689" s="3"/>
      <c r="L4689" s="3"/>
      <c r="M4689" s="3"/>
    </row>
    <row r="4690" spans="1:13" s="1" customFormat="1" ht="14.9" customHeight="1" x14ac:dyDescent="0.2">
      <c r="A4690" s="3" t="s">
        <v>16</v>
      </c>
      <c r="B4690" s="3" t="s">
        <v>13332</v>
      </c>
      <c r="C4690" s="4">
        <v>40968</v>
      </c>
      <c r="D4690" s="3" t="s">
        <v>13321</v>
      </c>
      <c r="E4690" s="5">
        <v>15138.5</v>
      </c>
      <c r="F4690" s="3" t="s">
        <v>13333</v>
      </c>
      <c r="G4690" s="3" t="s">
        <v>13329</v>
      </c>
      <c r="H4690" s="4">
        <v>40968</v>
      </c>
      <c r="I4690" s="3" t="s">
        <v>27</v>
      </c>
      <c r="J4690" s="6">
        <v>34250</v>
      </c>
      <c r="K4690" s="3"/>
      <c r="L4690" s="3"/>
      <c r="M4690" s="3"/>
    </row>
    <row r="4691" spans="1:13" s="1" customFormat="1" ht="14.9" customHeight="1" x14ac:dyDescent="0.2">
      <c r="A4691" s="3" t="s">
        <v>16</v>
      </c>
      <c r="B4691" s="3" t="s">
        <v>15284</v>
      </c>
      <c r="C4691" s="4">
        <v>40968</v>
      </c>
      <c r="D4691" s="3" t="s">
        <v>15285</v>
      </c>
      <c r="E4691" s="5">
        <v>17348.5</v>
      </c>
      <c r="F4691" s="3" t="s">
        <v>15286</v>
      </c>
      <c r="G4691" s="3" t="s">
        <v>11390</v>
      </c>
      <c r="H4691" s="4">
        <v>43344</v>
      </c>
      <c r="I4691" s="3" t="s">
        <v>27</v>
      </c>
      <c r="J4691" s="6">
        <v>39250</v>
      </c>
      <c r="K4691" s="3"/>
      <c r="L4691" s="3"/>
      <c r="M4691" s="3"/>
    </row>
    <row r="4692" spans="1:13" s="1" customFormat="1" ht="14.9" customHeight="1" x14ac:dyDescent="0.2">
      <c r="A4692" s="3" t="s">
        <v>16</v>
      </c>
      <c r="B4692" s="3" t="s">
        <v>13344</v>
      </c>
      <c r="C4692" s="4">
        <v>34881</v>
      </c>
      <c r="D4692" s="3" t="s">
        <v>13335</v>
      </c>
      <c r="E4692" s="5">
        <v>0</v>
      </c>
      <c r="F4692" s="3" t="s">
        <v>13345</v>
      </c>
      <c r="G4692" s="3" t="s">
        <v>13323</v>
      </c>
      <c r="H4692" s="4">
        <v>45831</v>
      </c>
      <c r="I4692" s="3" t="s">
        <v>27</v>
      </c>
      <c r="J4692" s="6">
        <v>8600</v>
      </c>
      <c r="K4692" s="3"/>
      <c r="L4692" s="3"/>
      <c r="M4692" s="3"/>
    </row>
    <row r="4693" spans="1:13" s="1" customFormat="1" ht="14.9" customHeight="1" x14ac:dyDescent="0.2">
      <c r="A4693" s="3" t="s">
        <v>16</v>
      </c>
      <c r="B4693" s="3" t="s">
        <v>11859</v>
      </c>
      <c r="C4693" s="4">
        <v>43539</v>
      </c>
      <c r="D4693" s="3" t="s">
        <v>11860</v>
      </c>
      <c r="E4693" s="5">
        <v>0</v>
      </c>
      <c r="F4693" s="3" t="s">
        <v>11861</v>
      </c>
      <c r="G4693" s="3" t="s">
        <v>11862</v>
      </c>
      <c r="H4693" s="4">
        <v>45370</v>
      </c>
      <c r="I4693" s="3" t="s">
        <v>27</v>
      </c>
      <c r="J4693" s="6">
        <v>11250</v>
      </c>
      <c r="K4693" s="3"/>
      <c r="L4693" s="3"/>
      <c r="M4693" s="3"/>
    </row>
    <row r="4694" spans="1:13" s="1" customFormat="1" ht="14.9" customHeight="1" x14ac:dyDescent="0.2">
      <c r="A4694" s="3" t="s">
        <v>16</v>
      </c>
      <c r="B4694" s="3" t="s">
        <v>13346</v>
      </c>
      <c r="C4694" s="4">
        <v>35737</v>
      </c>
      <c r="D4694" s="3" t="s">
        <v>13335</v>
      </c>
      <c r="E4694" s="5">
        <v>0</v>
      </c>
      <c r="F4694" s="3" t="s">
        <v>13347</v>
      </c>
      <c r="G4694" s="3" t="s">
        <v>13323</v>
      </c>
      <c r="H4694" s="4">
        <v>43161</v>
      </c>
      <c r="I4694" s="3" t="s">
        <v>27</v>
      </c>
      <c r="J4694" s="6">
        <v>24750</v>
      </c>
      <c r="K4694" s="3"/>
      <c r="L4694" s="3"/>
      <c r="M4694" s="3"/>
    </row>
    <row r="4695" spans="1:13" s="1" customFormat="1" ht="14.9" customHeight="1" x14ac:dyDescent="0.2">
      <c r="A4695" s="3" t="s">
        <v>16</v>
      </c>
      <c r="B4695" s="3" t="s">
        <v>6849</v>
      </c>
      <c r="C4695" s="4">
        <v>32964</v>
      </c>
      <c r="D4695" s="3" t="s">
        <v>6850</v>
      </c>
      <c r="E4695" s="5">
        <v>9804.23</v>
      </c>
      <c r="F4695" s="3" t="s">
        <v>6851</v>
      </c>
      <c r="G4695" s="3" t="s">
        <v>57</v>
      </c>
      <c r="H4695" s="4">
        <v>44613</v>
      </c>
      <c r="I4695" s="3" t="s">
        <v>218</v>
      </c>
      <c r="J4695" s="6">
        <v>32000</v>
      </c>
      <c r="K4695" s="3" t="s">
        <v>16267</v>
      </c>
      <c r="L4695" s="3" t="s">
        <v>16267</v>
      </c>
      <c r="M4695" s="3" t="s">
        <v>16267</v>
      </c>
    </row>
    <row r="4696" spans="1:13" s="1" customFormat="1" ht="14.9" customHeight="1" x14ac:dyDescent="0.2">
      <c r="A4696" s="3" t="s">
        <v>16</v>
      </c>
      <c r="B4696" s="3" t="s">
        <v>858</v>
      </c>
      <c r="C4696" s="4">
        <v>32964</v>
      </c>
      <c r="D4696" s="3" t="s">
        <v>859</v>
      </c>
      <c r="E4696" s="5">
        <v>6638.3</v>
      </c>
      <c r="F4696" s="3" t="s">
        <v>860</v>
      </c>
      <c r="G4696" s="3" t="s">
        <v>861</v>
      </c>
      <c r="H4696" s="4">
        <v>45384</v>
      </c>
      <c r="I4696" s="3" t="s">
        <v>862</v>
      </c>
      <c r="J4696" s="6">
        <v>19500</v>
      </c>
      <c r="K4696" s="3" t="s">
        <v>16267</v>
      </c>
      <c r="L4696" s="3" t="s">
        <v>16267</v>
      </c>
      <c r="M4696" s="3"/>
    </row>
    <row r="4697" spans="1:13" s="1" customFormat="1" ht="14.9" customHeight="1" x14ac:dyDescent="0.2">
      <c r="A4697" s="3" t="s">
        <v>16</v>
      </c>
      <c r="B4697" s="3" t="s">
        <v>14947</v>
      </c>
      <c r="C4697" s="4">
        <v>32964</v>
      </c>
      <c r="D4697" s="3"/>
      <c r="E4697" s="5">
        <v>12928.5</v>
      </c>
      <c r="F4697" s="3" t="s">
        <v>14948</v>
      </c>
      <c r="G4697" s="3" t="s">
        <v>14946</v>
      </c>
      <c r="H4697" s="4">
        <v>45406</v>
      </c>
      <c r="I4697" s="3" t="s">
        <v>98</v>
      </c>
      <c r="J4697" s="6">
        <v>29250</v>
      </c>
      <c r="K4697" s="3"/>
      <c r="L4697" s="3"/>
      <c r="M4697" s="3"/>
    </row>
    <row r="4698" spans="1:13" s="1" customFormat="1" ht="14.9" customHeight="1" x14ac:dyDescent="0.2">
      <c r="A4698" s="3" t="s">
        <v>16</v>
      </c>
      <c r="B4698" s="3" t="s">
        <v>14764</v>
      </c>
      <c r="C4698" s="4">
        <v>32964</v>
      </c>
      <c r="D4698" s="3" t="s">
        <v>14765</v>
      </c>
      <c r="E4698" s="5">
        <v>9984.99</v>
      </c>
      <c r="F4698" s="3" t="s">
        <v>14766</v>
      </c>
      <c r="G4698" s="3" t="s">
        <v>14767</v>
      </c>
      <c r="H4698" s="4">
        <v>45569</v>
      </c>
      <c r="I4698" s="3" t="s">
        <v>2821</v>
      </c>
      <c r="J4698" s="6">
        <v>29000</v>
      </c>
      <c r="K4698" s="3" t="s">
        <v>16267</v>
      </c>
      <c r="L4698" s="3" t="s">
        <v>16267</v>
      </c>
      <c r="M4698" s="3"/>
    </row>
    <row r="4699" spans="1:13" s="1" customFormat="1" ht="14.9" customHeight="1" x14ac:dyDescent="0.2">
      <c r="A4699" s="3" t="s">
        <v>16</v>
      </c>
      <c r="B4699" s="3" t="s">
        <v>3306</v>
      </c>
      <c r="C4699" s="4">
        <v>32964</v>
      </c>
      <c r="D4699" s="3" t="s">
        <v>3307</v>
      </c>
      <c r="E4699" s="5">
        <v>12928.5</v>
      </c>
      <c r="F4699" s="3" t="s">
        <v>3308</v>
      </c>
      <c r="G4699" s="3" t="s">
        <v>3309</v>
      </c>
      <c r="H4699" s="4">
        <v>43715</v>
      </c>
      <c r="I4699" s="3" t="s">
        <v>98</v>
      </c>
      <c r="J4699" s="6">
        <v>29250</v>
      </c>
      <c r="K4699" s="3"/>
      <c r="L4699" s="3"/>
      <c r="M4699" s="3"/>
    </row>
    <row r="4700" spans="1:13" s="1" customFormat="1" ht="14.9" customHeight="1" x14ac:dyDescent="0.2">
      <c r="A4700" s="3" t="s">
        <v>16</v>
      </c>
      <c r="B4700" s="3" t="s">
        <v>4985</v>
      </c>
      <c r="C4700" s="4">
        <v>32964</v>
      </c>
      <c r="D4700" s="3" t="s">
        <v>4986</v>
      </c>
      <c r="E4700" s="5">
        <v>22402.58</v>
      </c>
      <c r="F4700" s="3" t="s">
        <v>4987</v>
      </c>
      <c r="G4700" s="3" t="s">
        <v>4988</v>
      </c>
      <c r="H4700" s="4">
        <v>45346</v>
      </c>
      <c r="I4700" s="3" t="s">
        <v>98</v>
      </c>
      <c r="J4700" s="6">
        <v>58500</v>
      </c>
      <c r="K4700" s="3" t="s">
        <v>16267</v>
      </c>
      <c r="L4700" s="3" t="s">
        <v>16267</v>
      </c>
      <c r="M4700" s="3"/>
    </row>
    <row r="4701" spans="1:13" s="1" customFormat="1" ht="14.9" customHeight="1" x14ac:dyDescent="0.2">
      <c r="A4701" s="3" t="s">
        <v>16</v>
      </c>
      <c r="B4701" s="3" t="s">
        <v>3702</v>
      </c>
      <c r="C4701" s="4">
        <v>35119</v>
      </c>
      <c r="D4701" s="3" t="s">
        <v>3703</v>
      </c>
      <c r="E4701" s="5">
        <v>28692.5</v>
      </c>
      <c r="F4701" s="3" t="s">
        <v>3704</v>
      </c>
      <c r="G4701" s="3" t="s">
        <v>3705</v>
      </c>
      <c r="H4701" s="4">
        <v>35119</v>
      </c>
      <c r="I4701" s="3" t="s">
        <v>3706</v>
      </c>
      <c r="J4701" s="6">
        <v>75500</v>
      </c>
      <c r="K4701" s="3" t="s">
        <v>16267</v>
      </c>
      <c r="L4701" s="3"/>
      <c r="M4701" s="3"/>
    </row>
    <row r="4702" spans="1:13" s="1" customFormat="1" ht="14.9" customHeight="1" x14ac:dyDescent="0.2">
      <c r="A4702" s="3" t="s">
        <v>16</v>
      </c>
      <c r="B4702" s="3" t="s">
        <v>14904</v>
      </c>
      <c r="C4702" s="4">
        <v>44949</v>
      </c>
      <c r="D4702" s="3" t="s">
        <v>14893</v>
      </c>
      <c r="E4702" s="5">
        <v>141932</v>
      </c>
      <c r="F4702" s="3" t="s">
        <v>14905</v>
      </c>
      <c r="G4702" s="3" t="s">
        <v>14901</v>
      </c>
      <c r="H4702" s="4">
        <v>44949</v>
      </c>
      <c r="I4702" s="3" t="s">
        <v>14887</v>
      </c>
      <c r="J4702" s="6">
        <v>1370000</v>
      </c>
      <c r="K4702" s="3"/>
      <c r="L4702" s="3"/>
      <c r="M4702" s="3"/>
    </row>
    <row r="4703" spans="1:13" s="1" customFormat="1" ht="14.9" customHeight="1" x14ac:dyDescent="0.2">
      <c r="A4703" s="3" t="s">
        <v>16</v>
      </c>
      <c r="B4703" s="3" t="s">
        <v>2070</v>
      </c>
      <c r="C4703" s="4">
        <v>44287</v>
      </c>
      <c r="D4703" s="3" t="s">
        <v>2071</v>
      </c>
      <c r="E4703" s="5">
        <v>73500</v>
      </c>
      <c r="F4703" s="3" t="s">
        <v>2072</v>
      </c>
      <c r="G4703" s="3" t="s">
        <v>2073</v>
      </c>
      <c r="H4703" s="4">
        <v>44287</v>
      </c>
      <c r="I4703" s="3" t="s">
        <v>2074</v>
      </c>
      <c r="J4703" s="6">
        <v>150000</v>
      </c>
      <c r="K4703" s="3"/>
      <c r="L4703" s="3"/>
      <c r="M4703" s="3"/>
    </row>
    <row r="4704" spans="1:13" s="1" customFormat="1" ht="14.9" customHeight="1" x14ac:dyDescent="0.2">
      <c r="A4704" s="3" t="s">
        <v>16</v>
      </c>
      <c r="B4704" s="3" t="s">
        <v>4040</v>
      </c>
      <c r="C4704" s="4">
        <v>32964</v>
      </c>
      <c r="D4704" s="3" t="s">
        <v>4041</v>
      </c>
      <c r="E4704" s="5">
        <v>282.24</v>
      </c>
      <c r="F4704" s="3" t="s">
        <v>4042</v>
      </c>
      <c r="G4704" s="3" t="s">
        <v>4043</v>
      </c>
      <c r="H4704" s="4">
        <v>32964</v>
      </c>
      <c r="I4704" s="3" t="s">
        <v>1350</v>
      </c>
      <c r="J4704" s="6">
        <v>3600</v>
      </c>
      <c r="K4704" s="3" t="s">
        <v>16267</v>
      </c>
      <c r="L4704" s="3"/>
      <c r="M4704" s="3"/>
    </row>
    <row r="4705" spans="1:13" s="1" customFormat="1" ht="14.9" customHeight="1" x14ac:dyDescent="0.2">
      <c r="A4705" s="3" t="s">
        <v>16</v>
      </c>
      <c r="B4705" s="3" t="s">
        <v>11691</v>
      </c>
      <c r="C4705" s="4">
        <v>32964</v>
      </c>
      <c r="D4705" s="3" t="s">
        <v>11692</v>
      </c>
      <c r="E4705" s="5">
        <v>3055.24</v>
      </c>
      <c r="F4705" s="3" t="s">
        <v>11693</v>
      </c>
      <c r="G4705" s="3" t="s">
        <v>11694</v>
      </c>
      <c r="H4705" s="4">
        <v>41914</v>
      </c>
      <c r="I4705" s="3" t="s">
        <v>218</v>
      </c>
      <c r="J4705" s="6">
        <v>18250</v>
      </c>
      <c r="K4705" s="3" t="s">
        <v>16267</v>
      </c>
      <c r="L4705" s="3" t="s">
        <v>16267</v>
      </c>
      <c r="M4705" s="3" t="s">
        <v>16267</v>
      </c>
    </row>
    <row r="4706" spans="1:13" s="1" customFormat="1" ht="14.9" customHeight="1" x14ac:dyDescent="0.2">
      <c r="A4706" s="3" t="s">
        <v>16</v>
      </c>
      <c r="B4706" s="3" t="s">
        <v>6527</v>
      </c>
      <c r="C4706" s="4">
        <v>44396</v>
      </c>
      <c r="D4706" s="3" t="s">
        <v>6528</v>
      </c>
      <c r="E4706" s="5">
        <v>336700</v>
      </c>
      <c r="F4706" s="3" t="s">
        <v>6529</v>
      </c>
      <c r="G4706" s="3" t="s">
        <v>6530</v>
      </c>
      <c r="H4706" s="4">
        <v>44396</v>
      </c>
      <c r="I4706" s="3" t="s">
        <v>27</v>
      </c>
      <c r="J4706" s="6">
        <v>650000</v>
      </c>
      <c r="K4706" s="3"/>
      <c r="L4706" s="3"/>
      <c r="M4706" s="3"/>
    </row>
    <row r="4707" spans="1:13" s="1" customFormat="1" ht="14.9" customHeight="1" x14ac:dyDescent="0.2">
      <c r="A4707" s="3" t="s">
        <v>16</v>
      </c>
      <c r="B4707" s="3" t="s">
        <v>4927</v>
      </c>
      <c r="C4707" s="4">
        <v>32964</v>
      </c>
      <c r="D4707" s="3" t="s">
        <v>4928</v>
      </c>
      <c r="E4707" s="5">
        <v>10939.5</v>
      </c>
      <c r="F4707" s="3" t="s">
        <v>4929</v>
      </c>
      <c r="G4707" s="3" t="s">
        <v>4930</v>
      </c>
      <c r="H4707" s="4">
        <v>43818</v>
      </c>
      <c r="I4707" s="3" t="s">
        <v>27</v>
      </c>
      <c r="J4707" s="6">
        <v>24750</v>
      </c>
      <c r="K4707" s="3"/>
      <c r="L4707" s="3"/>
      <c r="M4707" s="3"/>
    </row>
    <row r="4708" spans="1:13" s="1" customFormat="1" ht="14.9" customHeight="1" x14ac:dyDescent="0.2">
      <c r="A4708" s="3" t="s">
        <v>16</v>
      </c>
      <c r="B4708" s="3" t="s">
        <v>8995</v>
      </c>
      <c r="C4708" s="4">
        <v>32964</v>
      </c>
      <c r="D4708" s="3"/>
      <c r="E4708" s="5">
        <v>33320</v>
      </c>
      <c r="F4708" s="3" t="s">
        <v>8996</v>
      </c>
      <c r="G4708" s="3" t="s">
        <v>57</v>
      </c>
      <c r="H4708" s="4">
        <v>35970</v>
      </c>
      <c r="I4708" s="3" t="s">
        <v>27</v>
      </c>
      <c r="J4708" s="6">
        <v>68000</v>
      </c>
      <c r="K4708" s="3"/>
      <c r="L4708" s="3"/>
      <c r="M4708" s="3"/>
    </row>
    <row r="4709" spans="1:13" s="1" customFormat="1" ht="14.9" customHeight="1" x14ac:dyDescent="0.2">
      <c r="A4709" s="3" t="s">
        <v>16</v>
      </c>
      <c r="B4709" s="3" t="s">
        <v>4931</v>
      </c>
      <c r="C4709" s="4">
        <v>43070</v>
      </c>
      <c r="D4709" s="3" t="s">
        <v>4928</v>
      </c>
      <c r="E4709" s="5">
        <v>884</v>
      </c>
      <c r="F4709" s="3" t="s">
        <v>4932</v>
      </c>
      <c r="G4709" s="3" t="s">
        <v>4930</v>
      </c>
      <c r="H4709" s="4">
        <v>44838</v>
      </c>
      <c r="I4709" s="3" t="s">
        <v>174</v>
      </c>
      <c r="J4709" s="6">
        <v>2000</v>
      </c>
      <c r="K4709" s="3"/>
      <c r="L4709" s="3"/>
      <c r="M4709" s="3"/>
    </row>
    <row r="4710" spans="1:13" s="1" customFormat="1" ht="14.9" customHeight="1" x14ac:dyDescent="0.2">
      <c r="A4710" s="3" t="s">
        <v>16</v>
      </c>
      <c r="B4710" s="3" t="s">
        <v>10339</v>
      </c>
      <c r="C4710" s="4">
        <v>42095</v>
      </c>
      <c r="D4710" s="3"/>
      <c r="E4710" s="5">
        <v>35212.879999999997</v>
      </c>
      <c r="F4710" s="3" t="s">
        <v>10340</v>
      </c>
      <c r="G4710" s="3" t="s">
        <v>57</v>
      </c>
      <c r="H4710" s="4">
        <v>46173</v>
      </c>
      <c r="I4710" s="3" t="s">
        <v>27</v>
      </c>
      <c r="J4710" s="6">
        <v>86000</v>
      </c>
      <c r="K4710" s="3"/>
      <c r="L4710" s="3"/>
      <c r="M4710" s="3"/>
    </row>
    <row r="4711" spans="1:13" s="1" customFormat="1" ht="14.9" customHeight="1" x14ac:dyDescent="0.2">
      <c r="A4711" s="3" t="s">
        <v>16</v>
      </c>
      <c r="B4711" s="3" t="s">
        <v>10341</v>
      </c>
      <c r="C4711" s="4">
        <v>42095</v>
      </c>
      <c r="D4711" s="3"/>
      <c r="E4711" s="5">
        <v>12557.64</v>
      </c>
      <c r="F4711" s="3" t="s">
        <v>10342</v>
      </c>
      <c r="G4711" s="3" t="s">
        <v>57</v>
      </c>
      <c r="H4711" s="4">
        <v>46173</v>
      </c>
      <c r="I4711" s="3" t="s">
        <v>174</v>
      </c>
      <c r="J4711" s="6">
        <v>34000</v>
      </c>
      <c r="K4711" s="3"/>
      <c r="L4711" s="3"/>
      <c r="M4711" s="3"/>
    </row>
    <row r="4712" spans="1:13" s="1" customFormat="1" ht="14.9" customHeight="1" x14ac:dyDescent="0.2">
      <c r="A4712" s="3" t="s">
        <v>16</v>
      </c>
      <c r="B4712" s="3" t="s">
        <v>7967</v>
      </c>
      <c r="C4712" s="4">
        <v>44774</v>
      </c>
      <c r="D4712" s="3"/>
      <c r="E4712" s="5">
        <v>0</v>
      </c>
      <c r="F4712" s="3" t="s">
        <v>7968</v>
      </c>
      <c r="G4712" s="3" t="s">
        <v>7969</v>
      </c>
      <c r="H4712" s="4">
        <v>44774</v>
      </c>
      <c r="I4712" s="3" t="s">
        <v>33</v>
      </c>
      <c r="J4712" s="6">
        <v>1700</v>
      </c>
      <c r="K4712" s="3" t="s">
        <v>16267</v>
      </c>
      <c r="L4712" s="3"/>
      <c r="M4712" s="3"/>
    </row>
    <row r="4713" spans="1:13" s="1" customFormat="1" ht="14.9" customHeight="1" x14ac:dyDescent="0.2">
      <c r="A4713" s="3" t="s">
        <v>16</v>
      </c>
      <c r="B4713" s="3" t="s">
        <v>14648</v>
      </c>
      <c r="C4713" s="4">
        <v>32964</v>
      </c>
      <c r="D4713" s="3" t="s">
        <v>14649</v>
      </c>
      <c r="E4713" s="5">
        <v>66666.600000000006</v>
      </c>
      <c r="F4713" s="3" t="s">
        <v>14650</v>
      </c>
      <c r="G4713" s="3" t="s">
        <v>14651</v>
      </c>
      <c r="H4713" s="4">
        <v>45109</v>
      </c>
      <c r="I4713" s="3" t="s">
        <v>1657</v>
      </c>
      <c r="J4713" s="6">
        <v>193750</v>
      </c>
      <c r="K4713" s="3" t="s">
        <v>16267</v>
      </c>
      <c r="L4713" s="3" t="s">
        <v>16267</v>
      </c>
      <c r="M4713" s="3"/>
    </row>
    <row r="4714" spans="1:13" s="1" customFormat="1" ht="14.9" customHeight="1" x14ac:dyDescent="0.2">
      <c r="A4714" s="3" t="s">
        <v>16</v>
      </c>
      <c r="B4714" s="3" t="s">
        <v>15055</v>
      </c>
      <c r="C4714" s="4">
        <v>41959</v>
      </c>
      <c r="D4714" s="3" t="s">
        <v>15056</v>
      </c>
      <c r="E4714" s="5">
        <v>15235.72</v>
      </c>
      <c r="F4714" s="3" t="s">
        <v>15057</v>
      </c>
      <c r="G4714" s="3" t="s">
        <v>57</v>
      </c>
      <c r="H4714" s="4">
        <v>45328</v>
      </c>
      <c r="I4714" s="3" t="s">
        <v>15058</v>
      </c>
      <c r="J4714" s="6">
        <v>46750</v>
      </c>
      <c r="K4714" s="3" t="s">
        <v>16267</v>
      </c>
      <c r="L4714" s="3" t="s">
        <v>16267</v>
      </c>
      <c r="M4714" s="3"/>
    </row>
    <row r="4715" spans="1:13" s="1" customFormat="1" ht="14.9" customHeight="1" x14ac:dyDescent="0.2">
      <c r="A4715" s="3" t="s">
        <v>16</v>
      </c>
      <c r="B4715" s="3" t="s">
        <v>14660</v>
      </c>
      <c r="C4715" s="4">
        <v>45504</v>
      </c>
      <c r="D4715" s="3" t="s">
        <v>14661</v>
      </c>
      <c r="E4715" s="5">
        <v>11602.5</v>
      </c>
      <c r="F4715" s="3" t="s">
        <v>14662</v>
      </c>
      <c r="G4715" s="3" t="s">
        <v>14663</v>
      </c>
      <c r="H4715" s="4">
        <v>45504</v>
      </c>
      <c r="I4715" s="3" t="s">
        <v>27</v>
      </c>
      <c r="J4715" s="6">
        <v>26250</v>
      </c>
      <c r="K4715" s="3"/>
      <c r="L4715" s="3"/>
      <c r="M4715" s="3"/>
    </row>
    <row r="4716" spans="1:13" s="1" customFormat="1" ht="14.9" customHeight="1" x14ac:dyDescent="0.2">
      <c r="A4716" s="3" t="s">
        <v>16</v>
      </c>
      <c r="B4716" s="3" t="s">
        <v>1974</v>
      </c>
      <c r="C4716" s="4">
        <v>45481</v>
      </c>
      <c r="D4716" s="3" t="s">
        <v>1975</v>
      </c>
      <c r="E4716" s="5">
        <v>4420</v>
      </c>
      <c r="F4716" s="3" t="s">
        <v>1976</v>
      </c>
      <c r="G4716" s="3" t="s">
        <v>1977</v>
      </c>
      <c r="H4716" s="4">
        <v>45481</v>
      </c>
      <c r="I4716" s="3" t="s">
        <v>174</v>
      </c>
      <c r="J4716" s="6">
        <v>10000</v>
      </c>
      <c r="K4716" s="3"/>
      <c r="L4716" s="3"/>
      <c r="M4716" s="3"/>
    </row>
    <row r="4717" spans="1:13" s="1" customFormat="1" ht="14.9" customHeight="1" x14ac:dyDescent="0.2">
      <c r="A4717" s="3" t="s">
        <v>16</v>
      </c>
      <c r="B4717" s="3" t="s">
        <v>1978</v>
      </c>
      <c r="C4717" s="4">
        <v>45480</v>
      </c>
      <c r="D4717" s="3" t="s">
        <v>1975</v>
      </c>
      <c r="E4717" s="5">
        <v>47775</v>
      </c>
      <c r="F4717" s="3" t="s">
        <v>1979</v>
      </c>
      <c r="G4717" s="3" t="s">
        <v>1977</v>
      </c>
      <c r="H4717" s="4">
        <v>45480</v>
      </c>
      <c r="I4717" s="3" t="s">
        <v>27</v>
      </c>
      <c r="J4717" s="6">
        <v>97500</v>
      </c>
      <c r="K4717" s="3"/>
      <c r="L4717" s="3"/>
      <c r="M4717" s="3"/>
    </row>
    <row r="4718" spans="1:13" s="1" customFormat="1" ht="14.9" customHeight="1" x14ac:dyDescent="0.2">
      <c r="A4718" s="3" t="s">
        <v>16</v>
      </c>
      <c r="B4718" s="3" t="s">
        <v>14664</v>
      </c>
      <c r="C4718" s="4">
        <v>45504</v>
      </c>
      <c r="D4718" s="3" t="s">
        <v>14661</v>
      </c>
      <c r="E4718" s="5">
        <v>1326</v>
      </c>
      <c r="F4718" s="3" t="s">
        <v>14665</v>
      </c>
      <c r="G4718" s="3" t="s">
        <v>14663</v>
      </c>
      <c r="H4718" s="4">
        <v>45504</v>
      </c>
      <c r="I4718" s="3" t="s">
        <v>174</v>
      </c>
      <c r="J4718" s="6">
        <v>3000</v>
      </c>
      <c r="K4718" s="3"/>
      <c r="L4718" s="3"/>
      <c r="M4718" s="3"/>
    </row>
    <row r="4719" spans="1:13" s="1" customFormat="1" ht="14.9" customHeight="1" x14ac:dyDescent="0.2">
      <c r="A4719" s="3" t="s">
        <v>16</v>
      </c>
      <c r="B4719" s="3" t="s">
        <v>4845</v>
      </c>
      <c r="C4719" s="4">
        <v>45482</v>
      </c>
      <c r="D4719" s="3" t="s">
        <v>4846</v>
      </c>
      <c r="E4719" s="5">
        <v>2210</v>
      </c>
      <c r="F4719" s="3" t="s">
        <v>4847</v>
      </c>
      <c r="G4719" s="3" t="s">
        <v>4848</v>
      </c>
      <c r="H4719" s="4">
        <v>45482</v>
      </c>
      <c r="I4719" s="3" t="s">
        <v>174</v>
      </c>
      <c r="J4719" s="6">
        <v>5000</v>
      </c>
      <c r="K4719" s="3"/>
      <c r="L4719" s="3"/>
      <c r="M4719" s="3"/>
    </row>
    <row r="4720" spans="1:13" s="1" customFormat="1" ht="14.9" customHeight="1" x14ac:dyDescent="0.2">
      <c r="A4720" s="3" t="s">
        <v>16</v>
      </c>
      <c r="B4720" s="3" t="s">
        <v>1980</v>
      </c>
      <c r="C4720" s="4">
        <v>45481</v>
      </c>
      <c r="D4720" s="3" t="s">
        <v>1975</v>
      </c>
      <c r="E4720" s="5">
        <v>884</v>
      </c>
      <c r="F4720" s="3" t="s">
        <v>1981</v>
      </c>
      <c r="G4720" s="3" t="s">
        <v>1977</v>
      </c>
      <c r="H4720" s="4">
        <v>45481</v>
      </c>
      <c r="I4720" s="3" t="s">
        <v>174</v>
      </c>
      <c r="J4720" s="6">
        <v>2000</v>
      </c>
      <c r="K4720" s="3"/>
      <c r="L4720" s="3"/>
      <c r="M4720" s="3"/>
    </row>
    <row r="4721" spans="1:13" s="1" customFormat="1" ht="14.9" customHeight="1" x14ac:dyDescent="0.2">
      <c r="A4721" s="3" t="s">
        <v>16</v>
      </c>
      <c r="B4721" s="3" t="s">
        <v>4849</v>
      </c>
      <c r="C4721" s="4">
        <v>45482</v>
      </c>
      <c r="D4721" s="3" t="s">
        <v>4846</v>
      </c>
      <c r="E4721" s="5">
        <v>442</v>
      </c>
      <c r="F4721" s="3" t="s">
        <v>4850</v>
      </c>
      <c r="G4721" s="3" t="s">
        <v>4848</v>
      </c>
      <c r="H4721" s="4">
        <v>45482</v>
      </c>
      <c r="I4721" s="3" t="s">
        <v>174</v>
      </c>
      <c r="J4721" s="6">
        <v>1000</v>
      </c>
      <c r="K4721" s="3"/>
      <c r="L4721" s="3"/>
      <c r="M4721" s="3"/>
    </row>
    <row r="4722" spans="1:13" s="1" customFormat="1" ht="14.9" customHeight="1" x14ac:dyDescent="0.2">
      <c r="A4722" s="3" t="s">
        <v>16</v>
      </c>
      <c r="B4722" s="3" t="s">
        <v>13367</v>
      </c>
      <c r="C4722" s="4">
        <v>45481</v>
      </c>
      <c r="D4722" s="3" t="s">
        <v>13368</v>
      </c>
      <c r="E4722" s="5">
        <v>442</v>
      </c>
      <c r="F4722" s="3" t="s">
        <v>13369</v>
      </c>
      <c r="G4722" s="3" t="s">
        <v>13370</v>
      </c>
      <c r="H4722" s="4">
        <v>45481</v>
      </c>
      <c r="I4722" s="3" t="s">
        <v>174</v>
      </c>
      <c r="J4722" s="6">
        <v>1000</v>
      </c>
      <c r="K4722" s="3"/>
      <c r="L4722" s="3"/>
      <c r="M4722" s="3"/>
    </row>
    <row r="4723" spans="1:13" s="1" customFormat="1" ht="14.9" customHeight="1" x14ac:dyDescent="0.2">
      <c r="A4723" s="3" t="s">
        <v>16</v>
      </c>
      <c r="B4723" s="3" t="s">
        <v>4851</v>
      </c>
      <c r="C4723" s="4">
        <v>45482</v>
      </c>
      <c r="D4723" s="3" t="s">
        <v>4846</v>
      </c>
      <c r="E4723" s="5">
        <v>27544.799999999999</v>
      </c>
      <c r="F4723" s="3" t="s">
        <v>4852</v>
      </c>
      <c r="G4723" s="3" t="s">
        <v>4848</v>
      </c>
      <c r="H4723" s="4">
        <v>45482</v>
      </c>
      <c r="I4723" s="3" t="s">
        <v>27</v>
      </c>
      <c r="J4723" s="6">
        <v>60500</v>
      </c>
      <c r="K4723" s="3"/>
      <c r="L4723" s="3"/>
      <c r="M4723" s="3"/>
    </row>
    <row r="4724" spans="1:13" s="1" customFormat="1" ht="14.9" customHeight="1" x14ac:dyDescent="0.2">
      <c r="A4724" s="3" t="s">
        <v>16</v>
      </c>
      <c r="B4724" s="3" t="s">
        <v>7522</v>
      </c>
      <c r="C4724" s="4">
        <v>42095</v>
      </c>
      <c r="D4724" s="3"/>
      <c r="E4724" s="5">
        <v>0</v>
      </c>
      <c r="F4724" s="3" t="s">
        <v>7523</v>
      </c>
      <c r="G4724" s="3" t="s">
        <v>7524</v>
      </c>
      <c r="H4724" s="4">
        <v>42095</v>
      </c>
      <c r="I4724" s="3" t="s">
        <v>33</v>
      </c>
      <c r="J4724" s="6">
        <v>3200</v>
      </c>
      <c r="K4724" s="3" t="s">
        <v>16267</v>
      </c>
      <c r="L4724" s="3"/>
      <c r="M4724" s="3"/>
    </row>
    <row r="4725" spans="1:13" s="1" customFormat="1" ht="14.9" customHeight="1" x14ac:dyDescent="0.2">
      <c r="A4725" s="3" t="s">
        <v>16</v>
      </c>
      <c r="B4725" s="3" t="s">
        <v>9208</v>
      </c>
      <c r="C4725" s="4">
        <v>45221</v>
      </c>
      <c r="D4725" s="3"/>
      <c r="E4725" s="5">
        <v>0</v>
      </c>
      <c r="F4725" s="3" t="s">
        <v>9209</v>
      </c>
      <c r="G4725" s="3" t="s">
        <v>9210</v>
      </c>
      <c r="H4725" s="4">
        <v>45221</v>
      </c>
      <c r="I4725" s="3" t="s">
        <v>33</v>
      </c>
      <c r="J4725" s="6">
        <v>1700</v>
      </c>
      <c r="K4725" s="3" t="s">
        <v>16267</v>
      </c>
      <c r="L4725" s="3"/>
      <c r="M4725" s="3"/>
    </row>
    <row r="4726" spans="1:13" s="1" customFormat="1" ht="14.9" customHeight="1" x14ac:dyDescent="0.2">
      <c r="A4726" s="3" t="s">
        <v>16</v>
      </c>
      <c r="B4726" s="3" t="s">
        <v>7476</v>
      </c>
      <c r="C4726" s="4">
        <v>44202</v>
      </c>
      <c r="D4726" s="3"/>
      <c r="E4726" s="5">
        <v>0</v>
      </c>
      <c r="F4726" s="3" t="s">
        <v>7477</v>
      </c>
      <c r="G4726" s="3" t="s">
        <v>7478</v>
      </c>
      <c r="H4726" s="4">
        <v>44202</v>
      </c>
      <c r="I4726" s="3" t="s">
        <v>33</v>
      </c>
      <c r="J4726" s="6">
        <v>1700</v>
      </c>
      <c r="K4726" s="3" t="s">
        <v>16267</v>
      </c>
      <c r="L4726" s="3"/>
      <c r="M4726" s="3"/>
    </row>
    <row r="4727" spans="1:13" s="1" customFormat="1" ht="14.9" customHeight="1" x14ac:dyDescent="0.2">
      <c r="A4727" s="3" t="s">
        <v>16</v>
      </c>
      <c r="B4727" s="3" t="s">
        <v>15163</v>
      </c>
      <c r="C4727" s="4">
        <v>40575</v>
      </c>
      <c r="D4727" s="3" t="s">
        <v>15164</v>
      </c>
      <c r="E4727" s="5">
        <v>82810</v>
      </c>
      <c r="F4727" s="3" t="s">
        <v>15165</v>
      </c>
      <c r="G4727" s="3" t="s">
        <v>15166</v>
      </c>
      <c r="H4727" s="4">
        <v>45962</v>
      </c>
      <c r="I4727" s="3" t="s">
        <v>27</v>
      </c>
      <c r="J4727" s="6">
        <v>169000</v>
      </c>
      <c r="K4727" s="3"/>
      <c r="L4727" s="3"/>
      <c r="M4727" s="3"/>
    </row>
    <row r="4728" spans="1:13" s="1" customFormat="1" ht="14.9" customHeight="1" x14ac:dyDescent="0.2">
      <c r="A4728" s="3" t="s">
        <v>16</v>
      </c>
      <c r="B4728" s="3" t="s">
        <v>7519</v>
      </c>
      <c r="C4728" s="4">
        <v>32964</v>
      </c>
      <c r="D4728" s="3"/>
      <c r="E4728" s="5">
        <v>2164.17</v>
      </c>
      <c r="F4728" s="3" t="s">
        <v>7520</v>
      </c>
      <c r="G4728" s="3" t="s">
        <v>7521</v>
      </c>
      <c r="H4728" s="4">
        <v>45079</v>
      </c>
      <c r="I4728" s="3" t="s">
        <v>127</v>
      </c>
      <c r="J4728" s="6">
        <v>13250</v>
      </c>
      <c r="K4728" s="3" t="s">
        <v>16267</v>
      </c>
      <c r="L4728" s="3"/>
      <c r="M4728" s="3"/>
    </row>
    <row r="4729" spans="1:13" s="1" customFormat="1" ht="14.9" customHeight="1" x14ac:dyDescent="0.2">
      <c r="A4729" s="3" t="s">
        <v>16</v>
      </c>
      <c r="B4729" s="3" t="s">
        <v>1260</v>
      </c>
      <c r="C4729" s="4">
        <v>45147</v>
      </c>
      <c r="D4729" s="3" t="s">
        <v>1261</v>
      </c>
      <c r="E4729" s="5">
        <v>8607.75</v>
      </c>
      <c r="F4729" s="3" t="s">
        <v>1262</v>
      </c>
      <c r="G4729" s="3" t="s">
        <v>1263</v>
      </c>
      <c r="H4729" s="4">
        <v>45147</v>
      </c>
      <c r="I4729" s="3" t="s">
        <v>98</v>
      </c>
      <c r="J4729" s="6">
        <v>25000</v>
      </c>
      <c r="K4729" s="3" t="s">
        <v>16267</v>
      </c>
      <c r="L4729" s="3" t="s">
        <v>16267</v>
      </c>
      <c r="M4729" s="3"/>
    </row>
    <row r="4730" spans="1:13" s="1" customFormat="1" ht="14.9" customHeight="1" x14ac:dyDescent="0.2">
      <c r="A4730" s="3" t="s">
        <v>16</v>
      </c>
      <c r="B4730" s="3" t="s">
        <v>7450</v>
      </c>
      <c r="C4730" s="4">
        <v>32964</v>
      </c>
      <c r="D4730" s="3" t="s">
        <v>7451</v>
      </c>
      <c r="E4730" s="5">
        <v>5889.8</v>
      </c>
      <c r="F4730" s="3" t="s">
        <v>7452</v>
      </c>
      <c r="G4730" s="3" t="s">
        <v>57</v>
      </c>
      <c r="H4730" s="4">
        <v>45692</v>
      </c>
      <c r="I4730" s="3" t="s">
        <v>98</v>
      </c>
      <c r="J4730" s="6">
        <v>17000</v>
      </c>
      <c r="K4730" s="3" t="s">
        <v>16267</v>
      </c>
      <c r="L4730" s="3" t="s">
        <v>16267</v>
      </c>
      <c r="M4730" s="3"/>
    </row>
    <row r="4731" spans="1:13" s="1" customFormat="1" ht="14.9" customHeight="1" x14ac:dyDescent="0.2">
      <c r="A4731" s="3" t="s">
        <v>16</v>
      </c>
      <c r="B4731" s="3" t="s">
        <v>9952</v>
      </c>
      <c r="C4731" s="4">
        <v>45214</v>
      </c>
      <c r="D4731" s="3"/>
      <c r="E4731" s="5">
        <v>950.3</v>
      </c>
      <c r="F4731" s="3" t="s">
        <v>9953</v>
      </c>
      <c r="G4731" s="3" t="s">
        <v>9954</v>
      </c>
      <c r="H4731" s="4">
        <v>45214</v>
      </c>
      <c r="I4731" s="3" t="s">
        <v>33</v>
      </c>
      <c r="J4731" s="6">
        <v>2150</v>
      </c>
      <c r="K4731" s="3"/>
      <c r="L4731" s="3"/>
      <c r="M4731" s="3"/>
    </row>
    <row r="4732" spans="1:13" s="1" customFormat="1" ht="14.9" customHeight="1" x14ac:dyDescent="0.2">
      <c r="A4732" s="3" t="s">
        <v>16</v>
      </c>
      <c r="B4732" s="3" t="s">
        <v>8026</v>
      </c>
      <c r="C4732" s="4">
        <v>32964</v>
      </c>
      <c r="D4732" s="3"/>
      <c r="E4732" s="5">
        <v>5080.6400000000003</v>
      </c>
      <c r="F4732" s="3" t="s">
        <v>8027</v>
      </c>
      <c r="G4732" s="3" t="s">
        <v>8028</v>
      </c>
      <c r="H4732" s="4">
        <v>33521</v>
      </c>
      <c r="I4732" s="3" t="s">
        <v>98</v>
      </c>
      <c r="J4732" s="6">
        <v>15000</v>
      </c>
      <c r="K4732" s="3" t="s">
        <v>16267</v>
      </c>
      <c r="L4732" s="3" t="s">
        <v>16267</v>
      </c>
      <c r="M4732" s="3"/>
    </row>
    <row r="4733" spans="1:13" s="1" customFormat="1" ht="14.9" customHeight="1" x14ac:dyDescent="0.2">
      <c r="A4733" s="3" t="s">
        <v>16</v>
      </c>
      <c r="B4733" s="3" t="s">
        <v>12437</v>
      </c>
      <c r="C4733" s="4">
        <v>32964</v>
      </c>
      <c r="D4733" s="3" t="s">
        <v>12438</v>
      </c>
      <c r="E4733" s="5">
        <v>0</v>
      </c>
      <c r="F4733" s="3" t="s">
        <v>12439</v>
      </c>
      <c r="G4733" s="3" t="s">
        <v>57</v>
      </c>
      <c r="H4733" s="4">
        <v>45583</v>
      </c>
      <c r="I4733" s="3" t="s">
        <v>138</v>
      </c>
      <c r="J4733" s="6">
        <v>12000</v>
      </c>
      <c r="K4733" s="3" t="s">
        <v>16267</v>
      </c>
      <c r="L4733" s="3"/>
      <c r="M4733" s="3"/>
    </row>
    <row r="4734" spans="1:13" s="1" customFormat="1" ht="14.9" customHeight="1" x14ac:dyDescent="0.2">
      <c r="A4734" s="3" t="s">
        <v>16</v>
      </c>
      <c r="B4734" s="3" t="s">
        <v>2604</v>
      </c>
      <c r="C4734" s="4">
        <v>38078</v>
      </c>
      <c r="D4734" s="3" t="s">
        <v>2605</v>
      </c>
      <c r="E4734" s="5">
        <v>0</v>
      </c>
      <c r="F4734" s="3" t="s">
        <v>2606</v>
      </c>
      <c r="G4734" s="3" t="s">
        <v>2607</v>
      </c>
      <c r="H4734" s="4">
        <v>45177</v>
      </c>
      <c r="I4734" s="3" t="s">
        <v>27</v>
      </c>
      <c r="J4734" s="6">
        <v>7400</v>
      </c>
      <c r="K4734" s="3"/>
      <c r="L4734" s="3"/>
      <c r="M4734" s="3"/>
    </row>
    <row r="4735" spans="1:13" s="1" customFormat="1" ht="14.9" customHeight="1" x14ac:dyDescent="0.2">
      <c r="A4735" s="3" t="s">
        <v>16</v>
      </c>
      <c r="B4735" s="3" t="s">
        <v>2090</v>
      </c>
      <c r="C4735" s="4">
        <v>32964</v>
      </c>
      <c r="D4735" s="3"/>
      <c r="E4735" s="5">
        <v>26903.01</v>
      </c>
      <c r="F4735" s="3" t="s">
        <v>2091</v>
      </c>
      <c r="G4735" s="3" t="s">
        <v>57</v>
      </c>
      <c r="H4735" s="4">
        <v>46144</v>
      </c>
      <c r="I4735" s="3" t="s">
        <v>27</v>
      </c>
      <c r="J4735" s="6">
        <v>60000</v>
      </c>
      <c r="K4735" s="3"/>
      <c r="L4735" s="3"/>
      <c r="M4735" s="3"/>
    </row>
    <row r="4736" spans="1:13" s="1" customFormat="1" ht="14.9" customHeight="1" x14ac:dyDescent="0.2">
      <c r="A4736" s="3" t="s">
        <v>16</v>
      </c>
      <c r="B4736" s="3" t="s">
        <v>12041</v>
      </c>
      <c r="C4736" s="4">
        <v>39989</v>
      </c>
      <c r="D4736" s="3" t="s">
        <v>12042</v>
      </c>
      <c r="E4736" s="5">
        <v>12597</v>
      </c>
      <c r="F4736" s="3" t="s">
        <v>12043</v>
      </c>
      <c r="G4736" s="3" t="s">
        <v>12044</v>
      </c>
      <c r="H4736" s="4">
        <v>45471</v>
      </c>
      <c r="I4736" s="3" t="s">
        <v>27</v>
      </c>
      <c r="J4736" s="6">
        <v>28500</v>
      </c>
      <c r="K4736" s="3"/>
      <c r="L4736" s="3"/>
      <c r="M4736" s="3"/>
    </row>
    <row r="4737" spans="1:13" s="1" customFormat="1" ht="14.9" customHeight="1" x14ac:dyDescent="0.2">
      <c r="A4737" s="3" t="s">
        <v>16</v>
      </c>
      <c r="B4737" s="3" t="s">
        <v>4288</v>
      </c>
      <c r="C4737" s="4">
        <v>42826</v>
      </c>
      <c r="D4737" s="3"/>
      <c r="E4737" s="5">
        <v>733.53</v>
      </c>
      <c r="F4737" s="3" t="s">
        <v>4289</v>
      </c>
      <c r="G4737" s="3" t="s">
        <v>4290</v>
      </c>
      <c r="H4737" s="4">
        <v>42826</v>
      </c>
      <c r="I4737" s="3" t="s">
        <v>157</v>
      </c>
      <c r="J4737" s="6">
        <v>1825</v>
      </c>
      <c r="K4737" s="3"/>
      <c r="L4737" s="3"/>
      <c r="M4737" s="3"/>
    </row>
    <row r="4738" spans="1:13" s="1" customFormat="1" ht="14.9" customHeight="1" x14ac:dyDescent="0.2">
      <c r="A4738" s="3" t="s">
        <v>16</v>
      </c>
      <c r="B4738" s="3" t="s">
        <v>2119</v>
      </c>
      <c r="C4738" s="4">
        <v>42826</v>
      </c>
      <c r="D4738" s="3" t="s">
        <v>2120</v>
      </c>
      <c r="E4738" s="5">
        <v>0</v>
      </c>
      <c r="F4738" s="3" t="s">
        <v>2121</v>
      </c>
      <c r="G4738" s="3" t="s">
        <v>2122</v>
      </c>
      <c r="H4738" s="4">
        <v>42826</v>
      </c>
      <c r="I4738" s="3" t="s">
        <v>27</v>
      </c>
      <c r="J4738" s="6">
        <v>7200</v>
      </c>
      <c r="K4738" s="3"/>
      <c r="L4738" s="3"/>
      <c r="M4738" s="3"/>
    </row>
    <row r="4739" spans="1:13" s="1" customFormat="1" ht="14.9" customHeight="1" x14ac:dyDescent="0.2">
      <c r="A4739" s="3" t="s">
        <v>16</v>
      </c>
      <c r="B4739" s="3" t="s">
        <v>4291</v>
      </c>
      <c r="C4739" s="4">
        <v>42095</v>
      </c>
      <c r="D4739" s="3"/>
      <c r="E4739" s="5">
        <v>35770</v>
      </c>
      <c r="F4739" s="3" t="s">
        <v>4292</v>
      </c>
      <c r="G4739" s="3" t="s">
        <v>4290</v>
      </c>
      <c r="H4739" s="4">
        <v>42095</v>
      </c>
      <c r="I4739" s="3" t="s">
        <v>27</v>
      </c>
      <c r="J4739" s="6">
        <v>73000</v>
      </c>
      <c r="K4739" s="3"/>
      <c r="L4739" s="3"/>
      <c r="M4739" s="3"/>
    </row>
    <row r="4740" spans="1:13" s="1" customFormat="1" ht="14.9" customHeight="1" x14ac:dyDescent="0.2">
      <c r="A4740" s="3" t="s">
        <v>16</v>
      </c>
      <c r="B4740" s="3" t="s">
        <v>4293</v>
      </c>
      <c r="C4740" s="4">
        <v>42095</v>
      </c>
      <c r="D4740" s="3"/>
      <c r="E4740" s="5">
        <v>1060.8</v>
      </c>
      <c r="F4740" s="3" t="s">
        <v>4294</v>
      </c>
      <c r="G4740" s="3" t="s">
        <v>4290</v>
      </c>
      <c r="H4740" s="4">
        <v>42095</v>
      </c>
      <c r="I4740" s="3" t="s">
        <v>174</v>
      </c>
      <c r="J4740" s="6">
        <v>2400</v>
      </c>
      <c r="K4740" s="3"/>
      <c r="L4740" s="3"/>
      <c r="M4740" s="3"/>
    </row>
    <row r="4741" spans="1:13" s="1" customFormat="1" ht="14.9" customHeight="1" x14ac:dyDescent="0.2">
      <c r="A4741" s="3" t="s">
        <v>16</v>
      </c>
      <c r="B4741" s="3" t="s">
        <v>4295</v>
      </c>
      <c r="C4741" s="4">
        <v>42095</v>
      </c>
      <c r="D4741" s="3"/>
      <c r="E4741" s="5">
        <v>2210</v>
      </c>
      <c r="F4741" s="3" t="s">
        <v>4296</v>
      </c>
      <c r="G4741" s="3" t="s">
        <v>4290</v>
      </c>
      <c r="H4741" s="4">
        <v>42095</v>
      </c>
      <c r="I4741" s="3" t="s">
        <v>174</v>
      </c>
      <c r="J4741" s="6">
        <v>5000</v>
      </c>
      <c r="K4741" s="3"/>
      <c r="L4741" s="3"/>
      <c r="M4741" s="3"/>
    </row>
    <row r="4742" spans="1:13" s="1" customFormat="1" ht="14.9" customHeight="1" x14ac:dyDescent="0.2">
      <c r="A4742" s="3" t="s">
        <v>16</v>
      </c>
      <c r="B4742" s="3" t="s">
        <v>7030</v>
      </c>
      <c r="C4742" s="4">
        <v>38443</v>
      </c>
      <c r="D4742" s="3" t="s">
        <v>7027</v>
      </c>
      <c r="E4742" s="5">
        <v>43120</v>
      </c>
      <c r="F4742" s="3" t="s">
        <v>7031</v>
      </c>
      <c r="G4742" s="3" t="s">
        <v>7029</v>
      </c>
      <c r="H4742" s="4">
        <v>38443</v>
      </c>
      <c r="I4742" s="3" t="s">
        <v>345</v>
      </c>
      <c r="J4742" s="6">
        <v>88000</v>
      </c>
      <c r="K4742" s="3"/>
      <c r="L4742" s="3"/>
      <c r="M4742" s="3"/>
    </row>
    <row r="4743" spans="1:13" s="1" customFormat="1" ht="14.9" customHeight="1" x14ac:dyDescent="0.2">
      <c r="A4743" s="3" t="s">
        <v>16</v>
      </c>
      <c r="B4743" s="3" t="s">
        <v>7194</v>
      </c>
      <c r="C4743" s="4">
        <v>39878</v>
      </c>
      <c r="D4743" s="3" t="s">
        <v>7195</v>
      </c>
      <c r="E4743" s="5">
        <v>10501.46</v>
      </c>
      <c r="F4743" s="3" t="s">
        <v>7196</v>
      </c>
      <c r="G4743" s="3" t="s">
        <v>57</v>
      </c>
      <c r="H4743" s="4">
        <v>45047</v>
      </c>
      <c r="I4743" s="3" t="s">
        <v>98</v>
      </c>
      <c r="J4743" s="6">
        <v>30500</v>
      </c>
      <c r="K4743" s="3" t="s">
        <v>16267</v>
      </c>
      <c r="L4743" s="3" t="s">
        <v>16267</v>
      </c>
      <c r="M4743" s="3"/>
    </row>
    <row r="4744" spans="1:13" s="1" customFormat="1" ht="14.9" customHeight="1" x14ac:dyDescent="0.2">
      <c r="A4744" s="3" t="s">
        <v>16</v>
      </c>
      <c r="B4744" s="3" t="s">
        <v>5045</v>
      </c>
      <c r="C4744" s="4">
        <v>32964</v>
      </c>
      <c r="D4744" s="3" t="s">
        <v>5046</v>
      </c>
      <c r="E4744" s="5">
        <v>10415.379999999999</v>
      </c>
      <c r="F4744" s="3" t="s">
        <v>5047</v>
      </c>
      <c r="G4744" s="3" t="s">
        <v>5048</v>
      </c>
      <c r="H4744" s="4">
        <v>45566</v>
      </c>
      <c r="I4744" s="3" t="s">
        <v>147</v>
      </c>
      <c r="J4744" s="6">
        <v>30250</v>
      </c>
      <c r="K4744" s="3" t="s">
        <v>16267</v>
      </c>
      <c r="L4744" s="3" t="s">
        <v>16267</v>
      </c>
      <c r="M4744" s="3"/>
    </row>
    <row r="4745" spans="1:13" s="1" customFormat="1" ht="14.9" customHeight="1" x14ac:dyDescent="0.2">
      <c r="A4745" s="3" t="s">
        <v>16</v>
      </c>
      <c r="B4745" s="3" t="s">
        <v>13348</v>
      </c>
      <c r="C4745" s="4">
        <v>45597</v>
      </c>
      <c r="D4745" s="3" t="s">
        <v>13335</v>
      </c>
      <c r="E4745" s="5">
        <v>6025.43</v>
      </c>
      <c r="F4745" s="3" t="s">
        <v>13349</v>
      </c>
      <c r="G4745" s="3" t="s">
        <v>13323</v>
      </c>
      <c r="H4745" s="4">
        <v>45597</v>
      </c>
      <c r="I4745" s="3" t="s">
        <v>27</v>
      </c>
      <c r="J4745" s="6">
        <v>13750</v>
      </c>
      <c r="K4745" s="3"/>
      <c r="L4745" s="3"/>
      <c r="M4745" s="3"/>
    </row>
    <row r="4746" spans="1:13" s="1" customFormat="1" ht="14.9" customHeight="1" x14ac:dyDescent="0.2">
      <c r="A4746" s="3" t="s">
        <v>16</v>
      </c>
      <c r="B4746" s="3" t="s">
        <v>13350</v>
      </c>
      <c r="C4746" s="4">
        <v>45597</v>
      </c>
      <c r="D4746" s="3" t="s">
        <v>13335</v>
      </c>
      <c r="E4746" s="5">
        <v>2475.1999999999998</v>
      </c>
      <c r="F4746" s="3" t="s">
        <v>13351</v>
      </c>
      <c r="G4746" s="3" t="s">
        <v>13323</v>
      </c>
      <c r="H4746" s="4">
        <v>45597</v>
      </c>
      <c r="I4746" s="3" t="s">
        <v>27</v>
      </c>
      <c r="J4746" s="6">
        <v>5600</v>
      </c>
      <c r="K4746" s="3"/>
      <c r="L4746" s="3"/>
      <c r="M4746" s="3"/>
    </row>
    <row r="4747" spans="1:13" s="1" customFormat="1" ht="14.9" customHeight="1" x14ac:dyDescent="0.2">
      <c r="A4747" s="3" t="s">
        <v>16</v>
      </c>
      <c r="B4747" s="3" t="s">
        <v>15578</v>
      </c>
      <c r="C4747" s="4">
        <v>45597</v>
      </c>
      <c r="D4747" s="3" t="s">
        <v>15579</v>
      </c>
      <c r="E4747" s="5">
        <v>0</v>
      </c>
      <c r="F4747" s="3" t="s">
        <v>15580</v>
      </c>
      <c r="G4747" s="3" t="s">
        <v>15581</v>
      </c>
      <c r="H4747" s="4">
        <v>45597</v>
      </c>
      <c r="I4747" s="3" t="s">
        <v>27</v>
      </c>
      <c r="J4747" s="6">
        <v>11250</v>
      </c>
      <c r="K4747" s="3"/>
      <c r="L4747" s="3"/>
      <c r="M4747" s="3"/>
    </row>
    <row r="4748" spans="1:13" s="1" customFormat="1" ht="14.9" customHeight="1" x14ac:dyDescent="0.2">
      <c r="A4748" s="3" t="s">
        <v>16</v>
      </c>
      <c r="B4748" s="3" t="s">
        <v>2650</v>
      </c>
      <c r="C4748" s="4">
        <v>43953</v>
      </c>
      <c r="D4748" s="3" t="s">
        <v>2645</v>
      </c>
      <c r="E4748" s="5">
        <v>13591.5</v>
      </c>
      <c r="F4748" s="3" t="s">
        <v>2651</v>
      </c>
      <c r="G4748" s="3" t="s">
        <v>2647</v>
      </c>
      <c r="H4748" s="4">
        <v>44853</v>
      </c>
      <c r="I4748" s="3" t="s">
        <v>27</v>
      </c>
      <c r="J4748" s="6">
        <v>30750</v>
      </c>
      <c r="K4748" s="3"/>
      <c r="L4748" s="3"/>
      <c r="M4748" s="3"/>
    </row>
    <row r="4749" spans="1:13" s="1" customFormat="1" ht="14.9" customHeight="1" x14ac:dyDescent="0.2">
      <c r="A4749" s="3" t="s">
        <v>16</v>
      </c>
      <c r="B4749" s="3" t="s">
        <v>13937</v>
      </c>
      <c r="C4749" s="4">
        <v>32964</v>
      </c>
      <c r="D4749" s="3" t="s">
        <v>13938</v>
      </c>
      <c r="E4749" s="5">
        <v>0</v>
      </c>
      <c r="F4749" s="3" t="s">
        <v>13939</v>
      </c>
      <c r="G4749" s="3" t="s">
        <v>57</v>
      </c>
      <c r="H4749" s="4">
        <v>41089</v>
      </c>
      <c r="I4749" s="3" t="s">
        <v>862</v>
      </c>
      <c r="J4749" s="6">
        <v>11000</v>
      </c>
      <c r="K4749" s="3" t="s">
        <v>16267</v>
      </c>
      <c r="L4749" s="3"/>
      <c r="M4749" s="3"/>
    </row>
    <row r="4750" spans="1:13" s="1" customFormat="1" ht="14.9" customHeight="1" x14ac:dyDescent="0.2">
      <c r="A4750" s="3" t="s">
        <v>16</v>
      </c>
      <c r="B4750" s="3" t="s">
        <v>2966</v>
      </c>
      <c r="C4750" s="4">
        <v>32964</v>
      </c>
      <c r="D4750" s="3"/>
      <c r="E4750" s="5">
        <v>0</v>
      </c>
      <c r="F4750" s="3" t="s">
        <v>2967</v>
      </c>
      <c r="G4750" s="3" t="s">
        <v>2968</v>
      </c>
      <c r="H4750" s="4">
        <v>46176</v>
      </c>
      <c r="I4750" s="3" t="s">
        <v>27</v>
      </c>
      <c r="J4750" s="6">
        <v>87000</v>
      </c>
      <c r="K4750" s="3"/>
      <c r="L4750" s="3"/>
      <c r="M4750" s="3"/>
    </row>
    <row r="4751" spans="1:13" s="1" customFormat="1" ht="14.9" customHeight="1" x14ac:dyDescent="0.2">
      <c r="A4751" s="3" t="s">
        <v>16</v>
      </c>
      <c r="B4751" s="3" t="s">
        <v>4702</v>
      </c>
      <c r="C4751" s="4">
        <v>32964</v>
      </c>
      <c r="D4751" s="3" t="s">
        <v>4575</v>
      </c>
      <c r="E4751" s="5">
        <v>28665</v>
      </c>
      <c r="F4751" s="3" t="s">
        <v>4703</v>
      </c>
      <c r="G4751" s="3" t="s">
        <v>621</v>
      </c>
      <c r="H4751" s="4">
        <v>32964</v>
      </c>
      <c r="I4751" s="3" t="s">
        <v>4315</v>
      </c>
      <c r="J4751" s="6">
        <v>58500</v>
      </c>
      <c r="K4751" s="3"/>
      <c r="L4751" s="3"/>
      <c r="M4751" s="3"/>
    </row>
    <row r="4752" spans="1:13" s="1" customFormat="1" ht="14.9" customHeight="1" x14ac:dyDescent="0.2">
      <c r="A4752" s="3" t="s">
        <v>16</v>
      </c>
      <c r="B4752" s="3" t="s">
        <v>6512</v>
      </c>
      <c r="C4752" s="4">
        <v>44641</v>
      </c>
      <c r="D4752" s="3" t="s">
        <v>6513</v>
      </c>
      <c r="E4752" s="5">
        <v>0</v>
      </c>
      <c r="F4752" s="3" t="s">
        <v>6514</v>
      </c>
      <c r="G4752" s="3" t="s">
        <v>57</v>
      </c>
      <c r="H4752" s="4">
        <v>44641</v>
      </c>
      <c r="I4752" s="3" t="s">
        <v>27</v>
      </c>
      <c r="J4752" s="6">
        <v>10000</v>
      </c>
      <c r="K4752" s="3"/>
      <c r="L4752" s="3"/>
      <c r="M4752" s="3"/>
    </row>
    <row r="4753" spans="1:13" s="1" customFormat="1" ht="14.9" customHeight="1" x14ac:dyDescent="0.2">
      <c r="A4753" s="3" t="s">
        <v>16</v>
      </c>
      <c r="B4753" s="3" t="s">
        <v>13579</v>
      </c>
      <c r="C4753" s="4">
        <v>44633</v>
      </c>
      <c r="D4753" s="3" t="s">
        <v>13580</v>
      </c>
      <c r="E4753" s="5">
        <v>0</v>
      </c>
      <c r="F4753" s="3" t="s">
        <v>13581</v>
      </c>
      <c r="G4753" s="3" t="s">
        <v>57</v>
      </c>
      <c r="H4753" s="4">
        <v>45717</v>
      </c>
      <c r="I4753" s="3" t="s">
        <v>27</v>
      </c>
      <c r="J4753" s="6">
        <v>5900</v>
      </c>
      <c r="K4753" s="3"/>
      <c r="L4753" s="3"/>
      <c r="M4753" s="3"/>
    </row>
    <row r="4754" spans="1:13" s="1" customFormat="1" ht="14.9" customHeight="1" x14ac:dyDescent="0.2">
      <c r="A4754" s="3" t="s">
        <v>16</v>
      </c>
      <c r="B4754" s="3" t="s">
        <v>3253</v>
      </c>
      <c r="C4754" s="4">
        <v>44799</v>
      </c>
      <c r="D4754" s="3" t="s">
        <v>3254</v>
      </c>
      <c r="E4754" s="5">
        <v>0</v>
      </c>
      <c r="F4754" s="3" t="s">
        <v>3255</v>
      </c>
      <c r="G4754" s="3" t="s">
        <v>57</v>
      </c>
      <c r="H4754" s="4">
        <v>45717</v>
      </c>
      <c r="I4754" s="3" t="s">
        <v>27</v>
      </c>
      <c r="J4754" s="6">
        <v>8300</v>
      </c>
      <c r="K4754" s="3"/>
      <c r="L4754" s="3"/>
      <c r="M4754" s="3"/>
    </row>
    <row r="4755" spans="1:13" s="1" customFormat="1" ht="14.9" customHeight="1" x14ac:dyDescent="0.2">
      <c r="A4755" s="3" t="s">
        <v>16</v>
      </c>
      <c r="B4755" s="3" t="s">
        <v>6313</v>
      </c>
      <c r="C4755" s="4">
        <v>44648</v>
      </c>
      <c r="D4755" s="3" t="s">
        <v>6314</v>
      </c>
      <c r="E4755" s="5">
        <v>12044.5</v>
      </c>
      <c r="F4755" s="3" t="s">
        <v>6315</v>
      </c>
      <c r="G4755" s="3" t="s">
        <v>57</v>
      </c>
      <c r="H4755" s="4">
        <v>44648</v>
      </c>
      <c r="I4755" s="3" t="s">
        <v>27</v>
      </c>
      <c r="J4755" s="6">
        <v>27250</v>
      </c>
      <c r="K4755" s="3"/>
      <c r="L4755" s="3"/>
      <c r="M4755" s="3"/>
    </row>
    <row r="4756" spans="1:13" s="1" customFormat="1" ht="14.9" customHeight="1" x14ac:dyDescent="0.2">
      <c r="A4756" s="3" t="s">
        <v>16</v>
      </c>
      <c r="B4756" s="3" t="s">
        <v>1257</v>
      </c>
      <c r="C4756" s="4">
        <v>44648</v>
      </c>
      <c r="D4756" s="3" t="s">
        <v>1258</v>
      </c>
      <c r="E4756" s="5">
        <v>7230.51</v>
      </c>
      <c r="F4756" s="3" t="s">
        <v>1259</v>
      </c>
      <c r="G4756" s="3" t="s">
        <v>57</v>
      </c>
      <c r="H4756" s="4">
        <v>45017</v>
      </c>
      <c r="I4756" s="3" t="s">
        <v>27</v>
      </c>
      <c r="J4756" s="6">
        <v>22500</v>
      </c>
      <c r="K4756" s="3" t="s">
        <v>16267</v>
      </c>
      <c r="L4756" s="3" t="s">
        <v>16267</v>
      </c>
      <c r="M4756" s="3"/>
    </row>
    <row r="4757" spans="1:13" s="1" customFormat="1" ht="14.9" customHeight="1" x14ac:dyDescent="0.2">
      <c r="A4757" s="3" t="s">
        <v>16</v>
      </c>
      <c r="B4757" s="3" t="s">
        <v>12715</v>
      </c>
      <c r="C4757" s="4">
        <v>45962</v>
      </c>
      <c r="D4757" s="3" t="s">
        <v>12716</v>
      </c>
      <c r="E4757" s="5">
        <v>4610.76</v>
      </c>
      <c r="F4757" s="3" t="s">
        <v>12717</v>
      </c>
      <c r="G4757" s="3" t="s">
        <v>12718</v>
      </c>
      <c r="H4757" s="4">
        <v>45962</v>
      </c>
      <c r="I4757" s="3" t="s">
        <v>27</v>
      </c>
      <c r="J4757" s="6">
        <v>10500</v>
      </c>
      <c r="K4757" s="3"/>
      <c r="L4757" s="3"/>
      <c r="M4757" s="3"/>
    </row>
    <row r="4758" spans="1:13" s="1" customFormat="1" ht="14.9" customHeight="1" x14ac:dyDescent="0.2">
      <c r="A4758" s="3" t="s">
        <v>16</v>
      </c>
      <c r="B4758" s="3" t="s">
        <v>2305</v>
      </c>
      <c r="C4758" s="4">
        <v>45962</v>
      </c>
      <c r="D4758" s="3" t="s">
        <v>2306</v>
      </c>
      <c r="E4758" s="5">
        <v>2331.58</v>
      </c>
      <c r="F4758" s="3" t="s">
        <v>2307</v>
      </c>
      <c r="G4758" s="3" t="s">
        <v>2308</v>
      </c>
      <c r="H4758" s="4">
        <v>45962</v>
      </c>
      <c r="I4758" s="3" t="s">
        <v>27</v>
      </c>
      <c r="J4758" s="6">
        <v>5300</v>
      </c>
      <c r="K4758" s="3"/>
      <c r="L4758" s="3"/>
      <c r="M4758" s="3"/>
    </row>
    <row r="4759" spans="1:13" s="1" customFormat="1" ht="14.9" customHeight="1" x14ac:dyDescent="0.2">
      <c r="A4759" s="3" t="s">
        <v>16</v>
      </c>
      <c r="B4759" s="3" t="s">
        <v>12719</v>
      </c>
      <c r="C4759" s="4">
        <v>45962</v>
      </c>
      <c r="D4759" s="3" t="s">
        <v>12716</v>
      </c>
      <c r="E4759" s="5">
        <v>4530.5</v>
      </c>
      <c r="F4759" s="3" t="s">
        <v>12720</v>
      </c>
      <c r="G4759" s="3" t="s">
        <v>12718</v>
      </c>
      <c r="H4759" s="4">
        <v>45962</v>
      </c>
      <c r="I4759" s="3" t="s">
        <v>27</v>
      </c>
      <c r="J4759" s="6">
        <v>10250</v>
      </c>
      <c r="K4759" s="3"/>
      <c r="L4759" s="3"/>
      <c r="M4759" s="3"/>
    </row>
    <row r="4760" spans="1:13" s="1" customFormat="1" ht="14.9" customHeight="1" x14ac:dyDescent="0.2">
      <c r="A4760" s="3" t="s">
        <v>16</v>
      </c>
      <c r="B4760" s="3" t="s">
        <v>175</v>
      </c>
      <c r="C4760" s="4">
        <v>40269</v>
      </c>
      <c r="D4760" s="3" t="s">
        <v>176</v>
      </c>
      <c r="E4760" s="5">
        <v>230.54</v>
      </c>
      <c r="F4760" s="3" t="s">
        <v>177</v>
      </c>
      <c r="G4760" s="3" t="s">
        <v>169</v>
      </c>
      <c r="H4760" s="4">
        <v>40269</v>
      </c>
      <c r="I4760" s="3" t="s">
        <v>27</v>
      </c>
      <c r="J4760" s="6">
        <v>630</v>
      </c>
      <c r="K4760" s="3"/>
      <c r="L4760" s="3"/>
      <c r="M4760" s="3"/>
    </row>
    <row r="4761" spans="1:13" s="1" customFormat="1" ht="14.9" customHeight="1" x14ac:dyDescent="0.2">
      <c r="A4761" s="3" t="s">
        <v>16</v>
      </c>
      <c r="B4761" s="3" t="s">
        <v>14431</v>
      </c>
      <c r="C4761" s="4">
        <v>36615</v>
      </c>
      <c r="D4761" s="3" t="s">
        <v>14432</v>
      </c>
      <c r="E4761" s="5">
        <v>0</v>
      </c>
      <c r="F4761" s="3" t="s">
        <v>14433</v>
      </c>
      <c r="G4761" s="3" t="s">
        <v>14434</v>
      </c>
      <c r="H4761" s="4">
        <v>44483</v>
      </c>
      <c r="I4761" s="3" t="s">
        <v>27</v>
      </c>
      <c r="J4761" s="6">
        <v>9000</v>
      </c>
      <c r="K4761" s="3"/>
      <c r="L4761" s="3"/>
      <c r="M4761" s="3"/>
    </row>
    <row r="4762" spans="1:13" s="1" customFormat="1" ht="14.9" customHeight="1" x14ac:dyDescent="0.2">
      <c r="A4762" s="3" t="s">
        <v>16</v>
      </c>
      <c r="B4762" s="3" t="s">
        <v>6744</v>
      </c>
      <c r="C4762" s="4">
        <v>36615</v>
      </c>
      <c r="D4762" s="3" t="s">
        <v>6745</v>
      </c>
      <c r="E4762" s="5">
        <v>7293</v>
      </c>
      <c r="F4762" s="3" t="s">
        <v>6746</v>
      </c>
      <c r="G4762" s="3" t="s">
        <v>57</v>
      </c>
      <c r="H4762" s="4">
        <v>45241</v>
      </c>
      <c r="I4762" s="3" t="s">
        <v>27</v>
      </c>
      <c r="J4762" s="6">
        <v>16500</v>
      </c>
      <c r="K4762" s="3"/>
      <c r="L4762" s="3"/>
      <c r="M4762" s="3"/>
    </row>
    <row r="4763" spans="1:13" s="1" customFormat="1" ht="14.9" customHeight="1" x14ac:dyDescent="0.2">
      <c r="A4763" s="3" t="s">
        <v>16</v>
      </c>
      <c r="B4763" s="3" t="s">
        <v>6419</v>
      </c>
      <c r="C4763" s="4">
        <v>35247</v>
      </c>
      <c r="D4763" s="3" t="s">
        <v>6420</v>
      </c>
      <c r="E4763" s="5">
        <v>0</v>
      </c>
      <c r="F4763" s="3" t="s">
        <v>6421</v>
      </c>
      <c r="G4763" s="3" t="s">
        <v>57</v>
      </c>
      <c r="H4763" s="4">
        <v>45702</v>
      </c>
      <c r="I4763" s="3" t="s">
        <v>4255</v>
      </c>
      <c r="J4763" s="6">
        <v>10500</v>
      </c>
      <c r="K4763" s="3" t="s">
        <v>16267</v>
      </c>
      <c r="L4763" s="3"/>
      <c r="M4763" s="3"/>
    </row>
    <row r="4764" spans="1:13" s="1" customFormat="1" ht="14.9" customHeight="1" x14ac:dyDescent="0.2">
      <c r="A4764" s="3" t="s">
        <v>16</v>
      </c>
      <c r="B4764" s="3" t="s">
        <v>170</v>
      </c>
      <c r="C4764" s="4">
        <v>42095</v>
      </c>
      <c r="D4764" s="3" t="s">
        <v>167</v>
      </c>
      <c r="E4764" s="5">
        <v>7791</v>
      </c>
      <c r="F4764" s="3" t="s">
        <v>171</v>
      </c>
      <c r="G4764" s="3" t="s">
        <v>169</v>
      </c>
      <c r="H4764" s="4">
        <v>42095</v>
      </c>
      <c r="I4764" s="3" t="s">
        <v>27</v>
      </c>
      <c r="J4764" s="6">
        <v>79500</v>
      </c>
      <c r="K4764" s="3"/>
      <c r="L4764" s="3"/>
      <c r="M4764" s="3"/>
    </row>
    <row r="4765" spans="1:13" s="1" customFormat="1" ht="14.9" customHeight="1" x14ac:dyDescent="0.2">
      <c r="A4765" s="3" t="s">
        <v>16</v>
      </c>
      <c r="B4765" s="3" t="s">
        <v>172</v>
      </c>
      <c r="C4765" s="4">
        <v>42095</v>
      </c>
      <c r="D4765" s="3" t="s">
        <v>167</v>
      </c>
      <c r="E4765" s="5">
        <v>221</v>
      </c>
      <c r="F4765" s="3" t="s">
        <v>173</v>
      </c>
      <c r="G4765" s="3" t="s">
        <v>169</v>
      </c>
      <c r="H4765" s="4">
        <v>42095</v>
      </c>
      <c r="I4765" s="3" t="s">
        <v>174</v>
      </c>
      <c r="J4765" s="6">
        <v>2500</v>
      </c>
      <c r="K4765" s="3"/>
      <c r="L4765" s="3"/>
      <c r="M4765" s="3"/>
    </row>
    <row r="4766" spans="1:13" s="1" customFormat="1" ht="14.9" customHeight="1" x14ac:dyDescent="0.2">
      <c r="A4766" s="3" t="s">
        <v>16</v>
      </c>
      <c r="B4766" s="3" t="s">
        <v>12347</v>
      </c>
      <c r="C4766" s="4">
        <v>41058</v>
      </c>
      <c r="D4766" s="3"/>
      <c r="E4766" s="5">
        <v>0</v>
      </c>
      <c r="F4766" s="3" t="s">
        <v>12348</v>
      </c>
      <c r="G4766" s="3" t="s">
        <v>57</v>
      </c>
      <c r="H4766" s="4">
        <v>45772</v>
      </c>
      <c r="I4766" s="3" t="s">
        <v>27</v>
      </c>
      <c r="J4766" s="6">
        <v>4550</v>
      </c>
      <c r="K4766" s="3"/>
      <c r="L4766" s="3"/>
      <c r="M4766" s="3"/>
    </row>
    <row r="4767" spans="1:13" s="1" customFormat="1" ht="14.9" customHeight="1" x14ac:dyDescent="0.2">
      <c r="A4767" s="3" t="s">
        <v>16</v>
      </c>
      <c r="B4767" s="3" t="s">
        <v>13494</v>
      </c>
      <c r="C4767" s="4">
        <v>41058</v>
      </c>
      <c r="D4767" s="3" t="s">
        <v>13495</v>
      </c>
      <c r="E4767" s="5">
        <v>0</v>
      </c>
      <c r="F4767" s="3" t="s">
        <v>13496</v>
      </c>
      <c r="G4767" s="3" t="s">
        <v>13497</v>
      </c>
      <c r="H4767" s="4">
        <v>45444</v>
      </c>
      <c r="I4767" s="3" t="s">
        <v>27</v>
      </c>
      <c r="J4767" s="6">
        <v>3000</v>
      </c>
      <c r="K4767" s="3"/>
      <c r="L4767" s="3"/>
      <c r="M4767" s="3"/>
    </row>
    <row r="4768" spans="1:13" s="1" customFormat="1" ht="14.9" customHeight="1" x14ac:dyDescent="0.2">
      <c r="A4768" s="3" t="s">
        <v>16</v>
      </c>
      <c r="B4768" s="3" t="s">
        <v>6093</v>
      </c>
      <c r="C4768" s="4">
        <v>41058</v>
      </c>
      <c r="D4768" s="3"/>
      <c r="E4768" s="5">
        <v>0</v>
      </c>
      <c r="F4768" s="3" t="s">
        <v>6094</v>
      </c>
      <c r="G4768" s="3" t="s">
        <v>6095</v>
      </c>
      <c r="H4768" s="4">
        <v>45036</v>
      </c>
      <c r="I4768" s="3" t="s">
        <v>27</v>
      </c>
      <c r="J4768" s="6">
        <v>3800</v>
      </c>
      <c r="K4768" s="3"/>
      <c r="L4768" s="3"/>
      <c r="M4768" s="3"/>
    </row>
    <row r="4769" spans="1:13" s="1" customFormat="1" ht="14.9" customHeight="1" x14ac:dyDescent="0.2">
      <c r="A4769" s="3" t="s">
        <v>16</v>
      </c>
      <c r="B4769" s="3" t="s">
        <v>10211</v>
      </c>
      <c r="C4769" s="4">
        <v>41058</v>
      </c>
      <c r="D4769" s="3"/>
      <c r="E4769" s="5">
        <v>0</v>
      </c>
      <c r="F4769" s="3" t="s">
        <v>10212</v>
      </c>
      <c r="G4769" s="3" t="s">
        <v>10213</v>
      </c>
      <c r="H4769" s="4">
        <v>45683</v>
      </c>
      <c r="I4769" s="3" t="s">
        <v>27</v>
      </c>
      <c r="J4769" s="6">
        <v>4100</v>
      </c>
      <c r="K4769" s="3"/>
      <c r="L4769" s="3"/>
      <c r="M4769" s="3"/>
    </row>
    <row r="4770" spans="1:13" s="1" customFormat="1" ht="14.9" customHeight="1" x14ac:dyDescent="0.2">
      <c r="A4770" s="3" t="s">
        <v>16</v>
      </c>
      <c r="B4770" s="3" t="s">
        <v>7137</v>
      </c>
      <c r="C4770" s="4">
        <v>41058</v>
      </c>
      <c r="D4770" s="3" t="s">
        <v>7138</v>
      </c>
      <c r="E4770" s="5">
        <v>0</v>
      </c>
      <c r="F4770" s="3" t="s">
        <v>7139</v>
      </c>
      <c r="G4770" s="3" t="s">
        <v>57</v>
      </c>
      <c r="H4770" s="4">
        <v>45574</v>
      </c>
      <c r="I4770" s="3" t="s">
        <v>27</v>
      </c>
      <c r="J4770" s="6">
        <v>7200</v>
      </c>
      <c r="K4770" s="3"/>
      <c r="L4770" s="3"/>
      <c r="M4770" s="3"/>
    </row>
    <row r="4771" spans="1:13" s="1" customFormat="1" ht="14.9" customHeight="1" x14ac:dyDescent="0.2">
      <c r="A4771" s="3" t="s">
        <v>16</v>
      </c>
      <c r="B4771" s="3" t="s">
        <v>15254</v>
      </c>
      <c r="C4771" s="4">
        <v>41058</v>
      </c>
      <c r="D4771" s="3" t="s">
        <v>15255</v>
      </c>
      <c r="E4771" s="5">
        <v>685.1</v>
      </c>
      <c r="F4771" s="3" t="s">
        <v>15256</v>
      </c>
      <c r="G4771" s="3" t="s">
        <v>57</v>
      </c>
      <c r="H4771" s="4">
        <v>45476</v>
      </c>
      <c r="I4771" s="3" t="s">
        <v>27</v>
      </c>
      <c r="J4771" s="6">
        <v>1550</v>
      </c>
      <c r="K4771" s="3"/>
      <c r="L4771" s="3"/>
      <c r="M4771" s="3"/>
    </row>
    <row r="4772" spans="1:13" s="1" customFormat="1" ht="14.9" customHeight="1" x14ac:dyDescent="0.2">
      <c r="A4772" s="3" t="s">
        <v>16</v>
      </c>
      <c r="B4772" s="3" t="s">
        <v>10286</v>
      </c>
      <c r="C4772" s="4">
        <v>41058</v>
      </c>
      <c r="D4772" s="3"/>
      <c r="E4772" s="5">
        <v>0</v>
      </c>
      <c r="F4772" s="3" t="s">
        <v>10287</v>
      </c>
      <c r="G4772" s="3" t="s">
        <v>10288</v>
      </c>
      <c r="H4772" s="4">
        <v>42918</v>
      </c>
      <c r="I4772" s="3" t="s">
        <v>953</v>
      </c>
      <c r="J4772" s="6">
        <v>2425</v>
      </c>
      <c r="K4772" s="3"/>
      <c r="L4772" s="3"/>
      <c r="M4772" s="3"/>
    </row>
    <row r="4773" spans="1:13" s="1" customFormat="1" ht="14.9" customHeight="1" x14ac:dyDescent="0.2">
      <c r="A4773" s="3" t="s">
        <v>16</v>
      </c>
      <c r="B4773" s="3" t="s">
        <v>3881</v>
      </c>
      <c r="C4773" s="4">
        <v>41058</v>
      </c>
      <c r="D4773" s="3" t="s">
        <v>3882</v>
      </c>
      <c r="E4773" s="5">
        <v>0</v>
      </c>
      <c r="F4773" s="3" t="s">
        <v>3883</v>
      </c>
      <c r="G4773" s="3" t="s">
        <v>3884</v>
      </c>
      <c r="H4773" s="4">
        <v>41164</v>
      </c>
      <c r="I4773" s="3" t="s">
        <v>27</v>
      </c>
      <c r="J4773" s="6">
        <v>1925</v>
      </c>
      <c r="K4773" s="3"/>
      <c r="L4773" s="3"/>
      <c r="M4773" s="3"/>
    </row>
    <row r="4774" spans="1:13" s="1" customFormat="1" ht="14.9" customHeight="1" x14ac:dyDescent="0.2">
      <c r="A4774" s="3" t="s">
        <v>16</v>
      </c>
      <c r="B4774" s="3" t="s">
        <v>10216</v>
      </c>
      <c r="C4774" s="4">
        <v>42248</v>
      </c>
      <c r="D4774" s="3"/>
      <c r="E4774" s="5">
        <v>2386.8000000000002</v>
      </c>
      <c r="F4774" s="3" t="s">
        <v>10217</v>
      </c>
      <c r="G4774" s="3" t="s">
        <v>10218</v>
      </c>
      <c r="H4774" s="4">
        <v>45683</v>
      </c>
      <c r="I4774" s="3" t="s">
        <v>27</v>
      </c>
      <c r="J4774" s="6">
        <v>5400</v>
      </c>
      <c r="K4774" s="3"/>
      <c r="L4774" s="3"/>
      <c r="M4774" s="3"/>
    </row>
    <row r="4775" spans="1:13" s="1" customFormat="1" ht="14.9" customHeight="1" x14ac:dyDescent="0.2">
      <c r="A4775" s="3" t="s">
        <v>16</v>
      </c>
      <c r="B4775" s="3" t="s">
        <v>10393</v>
      </c>
      <c r="C4775" s="4">
        <v>41058</v>
      </c>
      <c r="D4775" s="3" t="s">
        <v>10394</v>
      </c>
      <c r="E4775" s="5">
        <v>0</v>
      </c>
      <c r="F4775" s="3" t="s">
        <v>10395</v>
      </c>
      <c r="G4775" s="3" t="s">
        <v>57</v>
      </c>
      <c r="H4775" s="4">
        <v>45017</v>
      </c>
      <c r="I4775" s="3" t="s">
        <v>27</v>
      </c>
      <c r="J4775" s="6">
        <v>2600</v>
      </c>
      <c r="K4775" s="3"/>
      <c r="L4775" s="3"/>
      <c r="M4775" s="3"/>
    </row>
    <row r="4776" spans="1:13" s="1" customFormat="1" ht="14.9" customHeight="1" x14ac:dyDescent="0.2">
      <c r="A4776" s="3" t="s">
        <v>16</v>
      </c>
      <c r="B4776" s="3" t="s">
        <v>10219</v>
      </c>
      <c r="C4776" s="4">
        <v>41058</v>
      </c>
      <c r="D4776" s="3"/>
      <c r="E4776" s="5">
        <v>1768</v>
      </c>
      <c r="F4776" s="3" t="s">
        <v>10220</v>
      </c>
      <c r="G4776" s="3" t="s">
        <v>10218</v>
      </c>
      <c r="H4776" s="4">
        <v>45795</v>
      </c>
      <c r="I4776" s="3" t="s">
        <v>27</v>
      </c>
      <c r="J4776" s="6">
        <v>4000</v>
      </c>
      <c r="K4776" s="3"/>
      <c r="L4776" s="3"/>
      <c r="M4776" s="3"/>
    </row>
    <row r="4777" spans="1:13" s="1" customFormat="1" ht="14.9" customHeight="1" x14ac:dyDescent="0.2">
      <c r="A4777" s="3" t="s">
        <v>16</v>
      </c>
      <c r="B4777" s="3" t="s">
        <v>3465</v>
      </c>
      <c r="C4777" s="4">
        <v>44059</v>
      </c>
      <c r="D4777" s="3" t="s">
        <v>3466</v>
      </c>
      <c r="E4777" s="5">
        <v>2784.6</v>
      </c>
      <c r="F4777" s="3" t="s">
        <v>3467</v>
      </c>
      <c r="G4777" s="3" t="s">
        <v>3468</v>
      </c>
      <c r="H4777" s="4">
        <v>45809</v>
      </c>
      <c r="I4777" s="3" t="s">
        <v>27</v>
      </c>
      <c r="J4777" s="6">
        <v>6300</v>
      </c>
      <c r="K4777" s="3"/>
      <c r="L4777" s="3"/>
      <c r="M4777" s="3"/>
    </row>
    <row r="4778" spans="1:13" s="1" customFormat="1" ht="14.9" customHeight="1" x14ac:dyDescent="0.2">
      <c r="A4778" s="3" t="s">
        <v>16</v>
      </c>
      <c r="B4778" s="3" t="s">
        <v>6791</v>
      </c>
      <c r="C4778" s="4">
        <v>42248</v>
      </c>
      <c r="D4778" s="3"/>
      <c r="E4778" s="5">
        <v>0</v>
      </c>
      <c r="F4778" s="3" t="s">
        <v>6792</v>
      </c>
      <c r="G4778" s="3" t="s">
        <v>57</v>
      </c>
      <c r="H4778" s="4">
        <v>43675</v>
      </c>
      <c r="I4778" s="3" t="s">
        <v>27</v>
      </c>
      <c r="J4778" s="6">
        <v>3100</v>
      </c>
      <c r="K4778" s="3"/>
      <c r="L4778" s="3"/>
      <c r="M4778" s="3"/>
    </row>
    <row r="4779" spans="1:13" s="1" customFormat="1" ht="14.9" customHeight="1" x14ac:dyDescent="0.2">
      <c r="A4779" s="3" t="s">
        <v>16</v>
      </c>
      <c r="B4779" s="3" t="s">
        <v>5456</v>
      </c>
      <c r="C4779" s="4">
        <v>32964</v>
      </c>
      <c r="D4779" s="3" t="s">
        <v>5457</v>
      </c>
      <c r="E4779" s="5">
        <v>15691</v>
      </c>
      <c r="F4779" s="3" t="s">
        <v>5458</v>
      </c>
      <c r="G4779" s="3" t="s">
        <v>5459</v>
      </c>
      <c r="H4779" s="4">
        <v>32964</v>
      </c>
      <c r="I4779" s="3" t="s">
        <v>27</v>
      </c>
      <c r="J4779" s="6">
        <v>35500</v>
      </c>
      <c r="K4779" s="3"/>
      <c r="L4779" s="3"/>
      <c r="M4779" s="3"/>
    </row>
    <row r="4780" spans="1:13" s="1" customFormat="1" ht="14.9" customHeight="1" x14ac:dyDescent="0.2">
      <c r="A4780" s="3" t="s">
        <v>16</v>
      </c>
      <c r="B4780" s="3" t="s">
        <v>8497</v>
      </c>
      <c r="C4780" s="4">
        <v>38443</v>
      </c>
      <c r="D4780" s="3"/>
      <c r="E4780" s="5">
        <v>2185.64</v>
      </c>
      <c r="F4780" s="3" t="s">
        <v>8498</v>
      </c>
      <c r="G4780" s="3" t="s">
        <v>57</v>
      </c>
      <c r="H4780" s="4">
        <v>44287</v>
      </c>
      <c r="I4780" s="3" t="s">
        <v>27</v>
      </c>
      <c r="J4780" s="6">
        <v>18750</v>
      </c>
      <c r="K4780" s="3" t="s">
        <v>16267</v>
      </c>
      <c r="L4780" s="3" t="s">
        <v>16267</v>
      </c>
      <c r="M4780" s="3"/>
    </row>
    <row r="4781" spans="1:13" s="1" customFormat="1" ht="14.9" customHeight="1" x14ac:dyDescent="0.2">
      <c r="A4781" s="3" t="s">
        <v>16</v>
      </c>
      <c r="B4781" s="3" t="s">
        <v>10879</v>
      </c>
      <c r="C4781" s="4">
        <v>45776</v>
      </c>
      <c r="D4781" s="3" t="s">
        <v>10880</v>
      </c>
      <c r="E4781" s="5">
        <v>800</v>
      </c>
      <c r="F4781" s="3" t="s">
        <v>10881</v>
      </c>
      <c r="G4781" s="3" t="s">
        <v>57</v>
      </c>
      <c r="H4781" s="4">
        <v>45776</v>
      </c>
      <c r="I4781" s="3" t="s">
        <v>27</v>
      </c>
      <c r="J4781" s="6">
        <v>13750</v>
      </c>
      <c r="K4781" s="3"/>
      <c r="L4781" s="3" t="s">
        <v>16267</v>
      </c>
      <c r="M4781" s="3"/>
    </row>
    <row r="4782" spans="1:13" s="1" customFormat="1" ht="14.9" customHeight="1" x14ac:dyDescent="0.2">
      <c r="A4782" s="3" t="s">
        <v>16</v>
      </c>
      <c r="B4782" s="3" t="s">
        <v>13055</v>
      </c>
      <c r="C4782" s="4">
        <v>45776</v>
      </c>
      <c r="D4782" s="3" t="s">
        <v>13056</v>
      </c>
      <c r="E4782" s="5">
        <v>800</v>
      </c>
      <c r="F4782" s="3" t="s">
        <v>13057</v>
      </c>
      <c r="G4782" s="3" t="s">
        <v>10884</v>
      </c>
      <c r="H4782" s="4">
        <v>45776</v>
      </c>
      <c r="I4782" s="3" t="s">
        <v>27</v>
      </c>
      <c r="J4782" s="6">
        <v>13250</v>
      </c>
      <c r="K4782" s="3"/>
      <c r="L4782" s="3" t="s">
        <v>16267</v>
      </c>
      <c r="M4782" s="3"/>
    </row>
    <row r="4783" spans="1:13" s="1" customFormat="1" ht="14.9" customHeight="1" x14ac:dyDescent="0.2">
      <c r="A4783" s="3" t="s">
        <v>16</v>
      </c>
      <c r="B4783" s="3" t="s">
        <v>14518</v>
      </c>
      <c r="C4783" s="4">
        <v>41284</v>
      </c>
      <c r="D4783" s="3" t="s">
        <v>14519</v>
      </c>
      <c r="E4783" s="5">
        <v>0</v>
      </c>
      <c r="F4783" s="3" t="s">
        <v>14520</v>
      </c>
      <c r="G4783" s="3" t="s">
        <v>14521</v>
      </c>
      <c r="H4783" s="4">
        <v>44287</v>
      </c>
      <c r="I4783" s="3" t="s">
        <v>27</v>
      </c>
      <c r="J4783" s="6">
        <v>3850</v>
      </c>
      <c r="K4783" s="3"/>
      <c r="L4783" s="3"/>
      <c r="M4783" s="3"/>
    </row>
    <row r="4784" spans="1:13" s="1" customFormat="1" ht="14.9" customHeight="1" x14ac:dyDescent="0.2">
      <c r="A4784" s="3" t="s">
        <v>16</v>
      </c>
      <c r="B4784" s="3" t="s">
        <v>1476</v>
      </c>
      <c r="C4784" s="4">
        <v>41284</v>
      </c>
      <c r="D4784" s="3" t="s">
        <v>1477</v>
      </c>
      <c r="E4784" s="5">
        <v>0</v>
      </c>
      <c r="F4784" s="3" t="s">
        <v>1478</v>
      </c>
      <c r="G4784" s="3" t="s">
        <v>1479</v>
      </c>
      <c r="H4784" s="4">
        <v>45931</v>
      </c>
      <c r="I4784" s="3" t="s">
        <v>27</v>
      </c>
      <c r="J4784" s="6">
        <v>2850</v>
      </c>
      <c r="K4784" s="3"/>
      <c r="L4784" s="3"/>
      <c r="M4784" s="3"/>
    </row>
    <row r="4785" spans="1:13" s="1" customFormat="1" ht="14.9" customHeight="1" x14ac:dyDescent="0.2">
      <c r="A4785" s="3" t="s">
        <v>16</v>
      </c>
      <c r="B4785" s="3" t="s">
        <v>10573</v>
      </c>
      <c r="C4785" s="4">
        <v>40826</v>
      </c>
      <c r="D4785" s="3" t="s">
        <v>10574</v>
      </c>
      <c r="E4785" s="5">
        <v>2600</v>
      </c>
      <c r="F4785" s="3" t="s">
        <v>10575</v>
      </c>
      <c r="G4785" s="3" t="s">
        <v>10576</v>
      </c>
      <c r="H4785" s="4">
        <v>42370</v>
      </c>
      <c r="I4785" s="3" t="s">
        <v>27</v>
      </c>
      <c r="J4785" s="6">
        <v>15500</v>
      </c>
      <c r="K4785" s="3"/>
      <c r="L4785" s="3" t="s">
        <v>16267</v>
      </c>
      <c r="M4785" s="3"/>
    </row>
    <row r="4786" spans="1:13" s="1" customFormat="1" ht="14.9" customHeight="1" x14ac:dyDescent="0.2">
      <c r="A4786" s="3" t="s">
        <v>16</v>
      </c>
      <c r="B4786" s="3" t="s">
        <v>7126</v>
      </c>
      <c r="C4786" s="4">
        <v>33273</v>
      </c>
      <c r="D4786" s="3" t="s">
        <v>7127</v>
      </c>
      <c r="E4786" s="5">
        <v>0</v>
      </c>
      <c r="F4786" s="3" t="s">
        <v>7128</v>
      </c>
      <c r="G4786" s="3" t="s">
        <v>7129</v>
      </c>
      <c r="H4786" s="4">
        <v>44488</v>
      </c>
      <c r="I4786" s="3" t="s">
        <v>345</v>
      </c>
      <c r="J4786" s="6">
        <v>9400</v>
      </c>
      <c r="K4786" s="3"/>
      <c r="L4786" s="3"/>
      <c r="M4786" s="3"/>
    </row>
    <row r="4787" spans="1:13" s="1" customFormat="1" ht="14.9" customHeight="1" x14ac:dyDescent="0.2">
      <c r="A4787" s="3" t="s">
        <v>16</v>
      </c>
      <c r="B4787" s="3" t="s">
        <v>10882</v>
      </c>
      <c r="C4787" s="4">
        <v>45776</v>
      </c>
      <c r="D4787" s="3" t="s">
        <v>10880</v>
      </c>
      <c r="E4787" s="5">
        <v>530.4</v>
      </c>
      <c r="F4787" s="3" t="s">
        <v>10883</v>
      </c>
      <c r="G4787" s="3" t="s">
        <v>10884</v>
      </c>
      <c r="H4787" s="4">
        <v>45776</v>
      </c>
      <c r="I4787" s="3" t="s">
        <v>174</v>
      </c>
      <c r="J4787" s="6">
        <v>1200</v>
      </c>
      <c r="K4787" s="3"/>
      <c r="L4787" s="3"/>
      <c r="M4787" s="3"/>
    </row>
    <row r="4788" spans="1:13" s="1" customFormat="1" ht="14.9" customHeight="1" x14ac:dyDescent="0.2">
      <c r="A4788" s="3" t="s">
        <v>16</v>
      </c>
      <c r="B4788" s="3" t="s">
        <v>13058</v>
      </c>
      <c r="C4788" s="4">
        <v>45776</v>
      </c>
      <c r="D4788" s="3" t="s">
        <v>13056</v>
      </c>
      <c r="E4788" s="5">
        <v>530.4</v>
      </c>
      <c r="F4788" s="3" t="s">
        <v>13059</v>
      </c>
      <c r="G4788" s="3" t="s">
        <v>10884</v>
      </c>
      <c r="H4788" s="4">
        <v>45776</v>
      </c>
      <c r="I4788" s="3" t="s">
        <v>174</v>
      </c>
      <c r="J4788" s="6">
        <v>1200</v>
      </c>
      <c r="K4788" s="3"/>
      <c r="L4788" s="3"/>
      <c r="M4788" s="3"/>
    </row>
    <row r="4789" spans="1:13" s="1" customFormat="1" ht="14.9" customHeight="1" x14ac:dyDescent="0.2">
      <c r="A4789" s="3" t="s">
        <v>16</v>
      </c>
      <c r="B4789" s="3" t="s">
        <v>10565</v>
      </c>
      <c r="C4789" s="4">
        <v>43123</v>
      </c>
      <c r="D4789" s="3" t="s">
        <v>10566</v>
      </c>
      <c r="E4789" s="5">
        <v>666.4</v>
      </c>
      <c r="F4789" s="3" t="s">
        <v>10567</v>
      </c>
      <c r="G4789" s="3" t="s">
        <v>10568</v>
      </c>
      <c r="H4789" s="4">
        <v>43123</v>
      </c>
      <c r="I4789" s="3" t="s">
        <v>33</v>
      </c>
      <c r="J4789" s="6">
        <v>1700</v>
      </c>
      <c r="K4789" s="3" t="s">
        <v>16267</v>
      </c>
      <c r="L4789" s="3"/>
      <c r="M4789" s="3"/>
    </row>
    <row r="4790" spans="1:13" s="1" customFormat="1" ht="14.9" customHeight="1" x14ac:dyDescent="0.2">
      <c r="A4790" s="3" t="s">
        <v>16</v>
      </c>
      <c r="B4790" s="3" t="s">
        <v>9132</v>
      </c>
      <c r="C4790" s="4">
        <v>43826</v>
      </c>
      <c r="D4790" s="3"/>
      <c r="E4790" s="5">
        <v>0</v>
      </c>
      <c r="F4790" s="3" t="s">
        <v>9133</v>
      </c>
      <c r="G4790" s="3" t="s">
        <v>9134</v>
      </c>
      <c r="H4790" s="4">
        <v>43826</v>
      </c>
      <c r="I4790" s="3" t="s">
        <v>33</v>
      </c>
      <c r="J4790" s="6">
        <v>1700</v>
      </c>
      <c r="K4790" s="3" t="s">
        <v>16267</v>
      </c>
      <c r="L4790" s="3"/>
      <c r="M4790" s="3"/>
    </row>
    <row r="4791" spans="1:13" s="1" customFormat="1" ht="14.9" customHeight="1" x14ac:dyDescent="0.2">
      <c r="A4791" s="3" t="s">
        <v>16</v>
      </c>
      <c r="B4791" s="3" t="s">
        <v>3168</v>
      </c>
      <c r="C4791" s="4">
        <v>44287</v>
      </c>
      <c r="D4791" s="3"/>
      <c r="E4791" s="5">
        <v>0</v>
      </c>
      <c r="F4791" s="3" t="s">
        <v>3169</v>
      </c>
      <c r="G4791" s="3" t="s">
        <v>3170</v>
      </c>
      <c r="H4791" s="4">
        <v>44287</v>
      </c>
      <c r="I4791" s="3" t="s">
        <v>33</v>
      </c>
      <c r="J4791" s="6">
        <v>1700</v>
      </c>
      <c r="K4791" s="3" t="s">
        <v>16267</v>
      </c>
      <c r="L4791" s="3"/>
      <c r="M4791" s="3"/>
    </row>
    <row r="4792" spans="1:13" s="1" customFormat="1" ht="14.9" customHeight="1" x14ac:dyDescent="0.2">
      <c r="A4792" s="3" t="s">
        <v>16</v>
      </c>
      <c r="B4792" s="3" t="s">
        <v>6982</v>
      </c>
      <c r="C4792" s="4">
        <v>42489</v>
      </c>
      <c r="D4792" s="3"/>
      <c r="E4792" s="5">
        <v>0</v>
      </c>
      <c r="F4792" s="3" t="s">
        <v>6983</v>
      </c>
      <c r="G4792" s="3" t="s">
        <v>6984</v>
      </c>
      <c r="H4792" s="4">
        <v>45922</v>
      </c>
      <c r="I4792" s="3" t="s">
        <v>27</v>
      </c>
      <c r="J4792" s="6">
        <v>2475</v>
      </c>
      <c r="K4792" s="3"/>
      <c r="L4792" s="3"/>
      <c r="M4792" s="3"/>
    </row>
    <row r="4793" spans="1:13" s="1" customFormat="1" ht="14.9" customHeight="1" x14ac:dyDescent="0.2">
      <c r="A4793" s="3" t="s">
        <v>16</v>
      </c>
      <c r="B4793" s="3" t="s">
        <v>10642</v>
      </c>
      <c r="C4793" s="4">
        <v>37987</v>
      </c>
      <c r="D4793" s="3" t="s">
        <v>10643</v>
      </c>
      <c r="E4793" s="5">
        <v>2600</v>
      </c>
      <c r="F4793" s="3" t="s">
        <v>10644</v>
      </c>
      <c r="G4793" s="3" t="s">
        <v>10645</v>
      </c>
      <c r="H4793" s="4">
        <v>43216</v>
      </c>
      <c r="I4793" s="3" t="s">
        <v>345</v>
      </c>
      <c r="J4793" s="6">
        <v>14750</v>
      </c>
      <c r="K4793" s="3"/>
      <c r="L4793" s="3" t="s">
        <v>16267</v>
      </c>
      <c r="M4793" s="3"/>
    </row>
    <row r="4794" spans="1:13" s="1" customFormat="1" ht="14.9" customHeight="1" x14ac:dyDescent="0.2">
      <c r="A4794" s="3" t="s">
        <v>16</v>
      </c>
      <c r="B4794" s="3" t="s">
        <v>5669</v>
      </c>
      <c r="C4794" s="4">
        <v>37987</v>
      </c>
      <c r="D4794" s="3" t="s">
        <v>5670</v>
      </c>
      <c r="E4794" s="5">
        <v>2600</v>
      </c>
      <c r="F4794" s="3" t="s">
        <v>5671</v>
      </c>
      <c r="G4794" s="3" t="s">
        <v>57</v>
      </c>
      <c r="H4794" s="4">
        <v>42634</v>
      </c>
      <c r="I4794" s="3" t="s">
        <v>345</v>
      </c>
      <c r="J4794" s="6">
        <v>14000</v>
      </c>
      <c r="K4794" s="3"/>
      <c r="L4794" s="3" t="s">
        <v>16267</v>
      </c>
      <c r="M4794" s="3"/>
    </row>
    <row r="4795" spans="1:13" s="1" customFormat="1" ht="14.9" customHeight="1" x14ac:dyDescent="0.2">
      <c r="A4795" s="3" t="s">
        <v>16</v>
      </c>
      <c r="B4795" s="3" t="s">
        <v>14132</v>
      </c>
      <c r="C4795" s="4">
        <v>37207</v>
      </c>
      <c r="D4795" s="3" t="s">
        <v>14133</v>
      </c>
      <c r="E4795" s="5">
        <v>4972.5</v>
      </c>
      <c r="F4795" s="3" t="s">
        <v>14134</v>
      </c>
      <c r="G4795" s="3" t="s">
        <v>14135</v>
      </c>
      <c r="H4795" s="4">
        <v>46023</v>
      </c>
      <c r="I4795" s="3" t="s">
        <v>27</v>
      </c>
      <c r="J4795" s="6">
        <v>11250</v>
      </c>
      <c r="K4795" s="3"/>
      <c r="L4795" s="3"/>
      <c r="M4795" s="3"/>
    </row>
    <row r="4796" spans="1:13" s="1" customFormat="1" ht="14.9" customHeight="1" x14ac:dyDescent="0.2">
      <c r="A4796" s="3" t="s">
        <v>16</v>
      </c>
      <c r="B4796" s="3" t="s">
        <v>13286</v>
      </c>
      <c r="C4796" s="4">
        <v>42489</v>
      </c>
      <c r="D4796" s="3"/>
      <c r="E4796" s="5">
        <v>4751.5</v>
      </c>
      <c r="F4796" s="3" t="s">
        <v>13287</v>
      </c>
      <c r="G4796" s="3" t="s">
        <v>13288</v>
      </c>
      <c r="H4796" s="4">
        <v>45740</v>
      </c>
      <c r="I4796" s="3" t="s">
        <v>27</v>
      </c>
      <c r="J4796" s="6">
        <v>10750</v>
      </c>
      <c r="K4796" s="3"/>
      <c r="L4796" s="3"/>
      <c r="M4796" s="3"/>
    </row>
    <row r="4797" spans="1:13" s="1" customFormat="1" ht="14.9" customHeight="1" x14ac:dyDescent="0.2">
      <c r="A4797" s="3" t="s">
        <v>16</v>
      </c>
      <c r="B4797" s="3" t="s">
        <v>5168</v>
      </c>
      <c r="C4797" s="4">
        <v>45323</v>
      </c>
      <c r="D4797" s="3" t="s">
        <v>5169</v>
      </c>
      <c r="E4797" s="5">
        <v>884</v>
      </c>
      <c r="F4797" s="3" t="s">
        <v>5170</v>
      </c>
      <c r="G4797" s="3" t="s">
        <v>5171</v>
      </c>
      <c r="H4797" s="4">
        <v>45323</v>
      </c>
      <c r="I4797" s="3" t="s">
        <v>174</v>
      </c>
      <c r="J4797" s="6">
        <v>2000</v>
      </c>
      <c r="K4797" s="3"/>
      <c r="L4797" s="3"/>
      <c r="M4797" s="3"/>
    </row>
    <row r="4798" spans="1:13" s="1" customFormat="1" ht="14.9" customHeight="1" x14ac:dyDescent="0.2">
      <c r="A4798" s="3" t="s">
        <v>16</v>
      </c>
      <c r="B4798" s="3" t="s">
        <v>5172</v>
      </c>
      <c r="C4798" s="4">
        <v>45323</v>
      </c>
      <c r="D4798" s="3" t="s">
        <v>5169</v>
      </c>
      <c r="E4798" s="5">
        <v>2607.8000000000002</v>
      </c>
      <c r="F4798" s="3" t="s">
        <v>5173</v>
      </c>
      <c r="G4798" s="3" t="s">
        <v>5171</v>
      </c>
      <c r="H4798" s="4">
        <v>45323</v>
      </c>
      <c r="I4798" s="3" t="s">
        <v>27</v>
      </c>
      <c r="J4798" s="6">
        <v>5900</v>
      </c>
      <c r="K4798" s="3"/>
      <c r="L4798" s="3"/>
      <c r="M4798" s="3"/>
    </row>
    <row r="4799" spans="1:13" s="1" customFormat="1" ht="14.9" customHeight="1" x14ac:dyDescent="0.2">
      <c r="A4799" s="3" t="s">
        <v>16</v>
      </c>
      <c r="B4799" s="3" t="s">
        <v>8431</v>
      </c>
      <c r="C4799" s="4">
        <v>45017</v>
      </c>
      <c r="D4799" s="3"/>
      <c r="E4799" s="5">
        <v>982.4</v>
      </c>
      <c r="F4799" s="3" t="s">
        <v>8432</v>
      </c>
      <c r="G4799" s="3" t="s">
        <v>8433</v>
      </c>
      <c r="H4799" s="4">
        <v>45743</v>
      </c>
      <c r="I4799" s="3" t="s">
        <v>33</v>
      </c>
      <c r="J4799" s="6">
        <v>3400</v>
      </c>
      <c r="K4799" s="3"/>
      <c r="L4799" s="3"/>
      <c r="M4799" s="3"/>
    </row>
    <row r="4800" spans="1:13" s="1" customFormat="1" ht="14.9" customHeight="1" x14ac:dyDescent="0.2">
      <c r="A4800" s="3" t="s">
        <v>16</v>
      </c>
      <c r="B4800" s="3" t="s">
        <v>5174</v>
      </c>
      <c r="C4800" s="4">
        <v>45323</v>
      </c>
      <c r="D4800" s="3" t="s">
        <v>5169</v>
      </c>
      <c r="E4800" s="5">
        <v>4199</v>
      </c>
      <c r="F4800" s="3" t="s">
        <v>5175</v>
      </c>
      <c r="G4800" s="3" t="s">
        <v>5171</v>
      </c>
      <c r="H4800" s="4">
        <v>45323</v>
      </c>
      <c r="I4800" s="3" t="s">
        <v>27</v>
      </c>
      <c r="J4800" s="6">
        <v>9500</v>
      </c>
      <c r="K4800" s="3"/>
      <c r="L4800" s="3"/>
      <c r="M4800" s="3"/>
    </row>
    <row r="4801" spans="1:13" s="1" customFormat="1" ht="14.9" customHeight="1" x14ac:dyDescent="0.2">
      <c r="A4801" s="3" t="s">
        <v>16</v>
      </c>
      <c r="B4801" s="3" t="s">
        <v>5645</v>
      </c>
      <c r="C4801" s="4">
        <v>45323</v>
      </c>
      <c r="D4801" s="3" t="s">
        <v>5646</v>
      </c>
      <c r="E4801" s="5">
        <v>0</v>
      </c>
      <c r="F4801" s="3" t="s">
        <v>5647</v>
      </c>
      <c r="G4801" s="3" t="s">
        <v>57</v>
      </c>
      <c r="H4801" s="4">
        <v>45323</v>
      </c>
      <c r="I4801" s="3" t="s">
        <v>27</v>
      </c>
      <c r="J4801" s="6">
        <v>7500</v>
      </c>
      <c r="K4801" s="3"/>
      <c r="L4801" s="3"/>
      <c r="M4801" s="3"/>
    </row>
    <row r="4802" spans="1:13" s="1" customFormat="1" ht="14.9" customHeight="1" x14ac:dyDescent="0.2">
      <c r="A4802" s="3" t="s">
        <v>16</v>
      </c>
      <c r="B4802" s="3" t="s">
        <v>6520</v>
      </c>
      <c r="C4802" s="4">
        <v>41621</v>
      </c>
      <c r="D4802" s="3" t="s">
        <v>6521</v>
      </c>
      <c r="E4802" s="5">
        <v>2390.56</v>
      </c>
      <c r="F4802" s="3" t="s">
        <v>6522</v>
      </c>
      <c r="G4802" s="3" t="s">
        <v>57</v>
      </c>
      <c r="H4802" s="4">
        <v>41761</v>
      </c>
      <c r="I4802" s="3" t="s">
        <v>27</v>
      </c>
      <c r="J4802" s="6">
        <v>13750</v>
      </c>
      <c r="K4802" s="3"/>
      <c r="L4802" s="3" t="s">
        <v>16267</v>
      </c>
      <c r="M4802" s="3"/>
    </row>
    <row r="4803" spans="1:13" s="1" customFormat="1" ht="14.9" customHeight="1" x14ac:dyDescent="0.2">
      <c r="A4803" s="3" t="s">
        <v>16</v>
      </c>
      <c r="B4803" s="3" t="s">
        <v>1214</v>
      </c>
      <c r="C4803" s="4">
        <v>41621</v>
      </c>
      <c r="D4803" s="3" t="s">
        <v>1209</v>
      </c>
      <c r="E4803" s="5">
        <v>5525</v>
      </c>
      <c r="F4803" s="3" t="s">
        <v>1215</v>
      </c>
      <c r="G4803" s="3" t="s">
        <v>1216</v>
      </c>
      <c r="H4803" s="4">
        <v>41640</v>
      </c>
      <c r="I4803" s="3" t="s">
        <v>345</v>
      </c>
      <c r="J4803" s="6">
        <v>12500</v>
      </c>
      <c r="K4803" s="3"/>
      <c r="L4803" s="3"/>
      <c r="M4803" s="3"/>
    </row>
    <row r="4804" spans="1:13" s="1" customFormat="1" ht="14.9" customHeight="1" x14ac:dyDescent="0.2">
      <c r="A4804" s="3" t="s">
        <v>16</v>
      </c>
      <c r="B4804" s="3" t="s">
        <v>1217</v>
      </c>
      <c r="C4804" s="4">
        <v>41621</v>
      </c>
      <c r="D4804" s="3" t="s">
        <v>1209</v>
      </c>
      <c r="E4804" s="5">
        <v>5525</v>
      </c>
      <c r="F4804" s="3" t="s">
        <v>1218</v>
      </c>
      <c r="G4804" s="3" t="s">
        <v>1216</v>
      </c>
      <c r="H4804" s="4">
        <v>41640</v>
      </c>
      <c r="I4804" s="3" t="s">
        <v>27</v>
      </c>
      <c r="J4804" s="6">
        <v>12500</v>
      </c>
      <c r="K4804" s="3"/>
      <c r="L4804" s="3"/>
      <c r="M4804" s="3"/>
    </row>
    <row r="4805" spans="1:13" s="1" customFormat="1" ht="14.9" customHeight="1" x14ac:dyDescent="0.2">
      <c r="A4805" s="3" t="s">
        <v>16</v>
      </c>
      <c r="B4805" s="3" t="s">
        <v>10849</v>
      </c>
      <c r="C4805" s="4">
        <v>39734</v>
      </c>
      <c r="D4805" s="3" t="s">
        <v>10850</v>
      </c>
      <c r="E4805" s="5">
        <v>19779.5</v>
      </c>
      <c r="F4805" s="3" t="s">
        <v>10851</v>
      </c>
      <c r="G4805" s="3" t="s">
        <v>10852</v>
      </c>
      <c r="H4805" s="4">
        <v>45679</v>
      </c>
      <c r="I4805" s="3" t="s">
        <v>27</v>
      </c>
      <c r="J4805" s="6">
        <v>44750</v>
      </c>
      <c r="K4805" s="3"/>
      <c r="L4805" s="3"/>
      <c r="M4805" s="3"/>
    </row>
    <row r="4806" spans="1:13" s="1" customFormat="1" ht="14.9" customHeight="1" x14ac:dyDescent="0.2">
      <c r="A4806" s="3" t="s">
        <v>16</v>
      </c>
      <c r="B4806" s="3" t="s">
        <v>13595</v>
      </c>
      <c r="C4806" s="4">
        <v>39052</v>
      </c>
      <c r="D4806" s="3" t="s">
        <v>13596</v>
      </c>
      <c r="E4806" s="5">
        <v>30870</v>
      </c>
      <c r="F4806" s="3" t="s">
        <v>13597</v>
      </c>
      <c r="G4806" s="3" t="s">
        <v>13598</v>
      </c>
      <c r="H4806" s="4">
        <v>39052</v>
      </c>
      <c r="I4806" s="3" t="s">
        <v>27</v>
      </c>
      <c r="J4806" s="6">
        <v>63000</v>
      </c>
      <c r="K4806" s="3"/>
      <c r="L4806" s="3"/>
      <c r="M4806" s="3"/>
    </row>
    <row r="4807" spans="1:13" s="1" customFormat="1" ht="14.9" customHeight="1" x14ac:dyDescent="0.2">
      <c r="A4807" s="3" t="s">
        <v>16</v>
      </c>
      <c r="B4807" s="3" t="s">
        <v>11683</v>
      </c>
      <c r="C4807" s="4">
        <v>39619</v>
      </c>
      <c r="D4807" s="3" t="s">
        <v>11684</v>
      </c>
      <c r="E4807" s="5">
        <v>12486.5</v>
      </c>
      <c r="F4807" s="3" t="s">
        <v>11685</v>
      </c>
      <c r="G4807" s="3" t="s">
        <v>11686</v>
      </c>
      <c r="H4807" s="4">
        <v>43770</v>
      </c>
      <c r="I4807" s="3" t="s">
        <v>27</v>
      </c>
      <c r="J4807" s="6">
        <v>28250</v>
      </c>
      <c r="K4807" s="3"/>
      <c r="L4807" s="3"/>
      <c r="M4807" s="3"/>
    </row>
    <row r="4808" spans="1:13" s="1" customFormat="1" ht="14.9" customHeight="1" x14ac:dyDescent="0.2">
      <c r="A4808" s="3" t="s">
        <v>16</v>
      </c>
      <c r="B4808" s="3" t="s">
        <v>11769</v>
      </c>
      <c r="C4808" s="4">
        <v>45357</v>
      </c>
      <c r="D4808" s="3" t="s">
        <v>11770</v>
      </c>
      <c r="E4808" s="5">
        <v>43610</v>
      </c>
      <c r="F4808" s="3" t="s">
        <v>11771</v>
      </c>
      <c r="G4808" s="3" t="s">
        <v>57</v>
      </c>
      <c r="H4808" s="4">
        <v>45791</v>
      </c>
      <c r="I4808" s="3" t="s">
        <v>27</v>
      </c>
      <c r="J4808" s="6">
        <v>89000</v>
      </c>
      <c r="K4808" s="3"/>
      <c r="L4808" s="3"/>
      <c r="M4808" s="3"/>
    </row>
    <row r="4809" spans="1:13" s="1" customFormat="1" ht="14.9" customHeight="1" x14ac:dyDescent="0.2">
      <c r="A4809" s="3" t="s">
        <v>16</v>
      </c>
      <c r="B4809" s="3" t="s">
        <v>1909</v>
      </c>
      <c r="C4809" s="4">
        <v>45357</v>
      </c>
      <c r="D4809" s="3" t="s">
        <v>1910</v>
      </c>
      <c r="E4809" s="5">
        <v>46305</v>
      </c>
      <c r="F4809" s="3" t="s">
        <v>1911</v>
      </c>
      <c r="G4809" s="3" t="s">
        <v>1912</v>
      </c>
      <c r="H4809" s="4">
        <v>45357</v>
      </c>
      <c r="I4809" s="3" t="s">
        <v>27</v>
      </c>
      <c r="J4809" s="6">
        <v>94500</v>
      </c>
      <c r="K4809" s="3"/>
      <c r="L4809" s="3"/>
      <c r="M4809" s="3"/>
    </row>
    <row r="4810" spans="1:13" s="1" customFormat="1" ht="14.9" customHeight="1" x14ac:dyDescent="0.2">
      <c r="A4810" s="3" t="s">
        <v>16</v>
      </c>
      <c r="B4810" s="3" t="s">
        <v>16150</v>
      </c>
      <c r="C4810" s="4">
        <v>45283</v>
      </c>
      <c r="D4810" s="3" t="s">
        <v>16151</v>
      </c>
      <c r="E4810" s="5">
        <v>428.74</v>
      </c>
      <c r="F4810" s="3" t="s">
        <v>16152</v>
      </c>
      <c r="G4810" s="3" t="s">
        <v>16153</v>
      </c>
      <c r="H4810" s="4">
        <v>45283</v>
      </c>
      <c r="I4810" s="3" t="s">
        <v>174</v>
      </c>
      <c r="J4810" s="6">
        <v>970</v>
      </c>
      <c r="K4810" s="3"/>
      <c r="L4810" s="3"/>
      <c r="M4810" s="3"/>
    </row>
    <row r="4811" spans="1:13" s="1" customFormat="1" ht="14.9" customHeight="1" x14ac:dyDescent="0.2">
      <c r="A4811" s="3" t="s">
        <v>16</v>
      </c>
      <c r="B4811" s="3" t="s">
        <v>11490</v>
      </c>
      <c r="C4811" s="4">
        <v>45467</v>
      </c>
      <c r="D4811" s="3" t="s">
        <v>11491</v>
      </c>
      <c r="E4811" s="5">
        <v>861.9</v>
      </c>
      <c r="F4811" s="3" t="s">
        <v>11492</v>
      </c>
      <c r="G4811" s="3" t="s">
        <v>11493</v>
      </c>
      <c r="H4811" s="4">
        <v>45467</v>
      </c>
      <c r="I4811" s="3" t="s">
        <v>174</v>
      </c>
      <c r="J4811" s="6">
        <v>1950</v>
      </c>
      <c r="K4811" s="3"/>
      <c r="L4811" s="3"/>
      <c r="M4811" s="3"/>
    </row>
    <row r="4812" spans="1:13" s="1" customFormat="1" ht="14.9" customHeight="1" x14ac:dyDescent="0.2">
      <c r="A4812" s="3" t="s">
        <v>16</v>
      </c>
      <c r="B4812" s="3" t="s">
        <v>6438</v>
      </c>
      <c r="C4812" s="4">
        <v>45523</v>
      </c>
      <c r="D4812" s="3" t="s">
        <v>6431</v>
      </c>
      <c r="E4812" s="5">
        <v>428.74</v>
      </c>
      <c r="F4812" s="3" t="s">
        <v>6439</v>
      </c>
      <c r="G4812" s="3" t="s">
        <v>6433</v>
      </c>
      <c r="H4812" s="4">
        <v>46112</v>
      </c>
      <c r="I4812" s="3" t="s">
        <v>174</v>
      </c>
      <c r="J4812" s="6">
        <v>970</v>
      </c>
      <c r="K4812" s="3"/>
      <c r="L4812" s="3"/>
      <c r="M4812" s="3"/>
    </row>
    <row r="4813" spans="1:13" s="1" customFormat="1" ht="14.9" customHeight="1" x14ac:dyDescent="0.2">
      <c r="A4813" s="3" t="s">
        <v>16</v>
      </c>
      <c r="B4813" s="3" t="s">
        <v>14596</v>
      </c>
      <c r="C4813" s="4">
        <v>45523</v>
      </c>
      <c r="D4813" s="3" t="s">
        <v>14597</v>
      </c>
      <c r="E4813" s="5">
        <v>861.9</v>
      </c>
      <c r="F4813" s="3" t="s">
        <v>14598</v>
      </c>
      <c r="G4813" s="3" t="s">
        <v>57</v>
      </c>
      <c r="H4813" s="4">
        <v>45523</v>
      </c>
      <c r="I4813" s="3" t="s">
        <v>5530</v>
      </c>
      <c r="J4813" s="6">
        <v>1950</v>
      </c>
      <c r="K4813" s="3"/>
      <c r="L4813" s="3"/>
      <c r="M4813" s="3"/>
    </row>
    <row r="4814" spans="1:13" s="1" customFormat="1" ht="14.9" customHeight="1" x14ac:dyDescent="0.2">
      <c r="A4814" s="3" t="s">
        <v>16</v>
      </c>
      <c r="B4814" s="3" t="s">
        <v>16154</v>
      </c>
      <c r="C4814" s="4">
        <v>45283</v>
      </c>
      <c r="D4814" s="3" t="s">
        <v>16151</v>
      </c>
      <c r="E4814" s="5">
        <v>11492</v>
      </c>
      <c r="F4814" s="3" t="s">
        <v>16155</v>
      </c>
      <c r="G4814" s="3" t="s">
        <v>16153</v>
      </c>
      <c r="H4814" s="4">
        <v>45283</v>
      </c>
      <c r="I4814" s="3" t="s">
        <v>27</v>
      </c>
      <c r="J4814" s="6">
        <v>26000</v>
      </c>
      <c r="K4814" s="3"/>
      <c r="L4814" s="3"/>
      <c r="M4814" s="3"/>
    </row>
    <row r="4815" spans="1:13" s="1" customFormat="1" ht="14.9" customHeight="1" x14ac:dyDescent="0.2">
      <c r="A4815" s="3" t="s">
        <v>16</v>
      </c>
      <c r="B4815" s="3" t="s">
        <v>11494</v>
      </c>
      <c r="C4815" s="4">
        <v>45467</v>
      </c>
      <c r="D4815" s="3" t="s">
        <v>11491</v>
      </c>
      <c r="E4815" s="5">
        <v>25725</v>
      </c>
      <c r="F4815" s="3" t="s">
        <v>11495</v>
      </c>
      <c r="G4815" s="3" t="s">
        <v>11493</v>
      </c>
      <c r="H4815" s="4">
        <v>45467</v>
      </c>
      <c r="I4815" s="3" t="s">
        <v>27</v>
      </c>
      <c r="J4815" s="6">
        <v>52500</v>
      </c>
      <c r="K4815" s="3"/>
      <c r="L4815" s="3"/>
      <c r="M4815" s="3"/>
    </row>
    <row r="4816" spans="1:13" s="1" customFormat="1" ht="14.9" customHeight="1" x14ac:dyDescent="0.2">
      <c r="A4816" s="3" t="s">
        <v>16</v>
      </c>
      <c r="B4816" s="3" t="s">
        <v>6440</v>
      </c>
      <c r="C4816" s="4">
        <v>45523</v>
      </c>
      <c r="D4816" s="3" t="s">
        <v>6431</v>
      </c>
      <c r="E4816" s="5">
        <v>8619</v>
      </c>
      <c r="F4816" s="3" t="s">
        <v>6441</v>
      </c>
      <c r="G4816" s="3" t="s">
        <v>6433</v>
      </c>
      <c r="H4816" s="4">
        <v>46112</v>
      </c>
      <c r="I4816" s="3" t="s">
        <v>27</v>
      </c>
      <c r="J4816" s="6">
        <v>19500</v>
      </c>
      <c r="K4816" s="3"/>
      <c r="L4816" s="3"/>
      <c r="M4816" s="3"/>
    </row>
    <row r="4817" spans="1:13" s="1" customFormat="1" ht="14.9" customHeight="1" x14ac:dyDescent="0.2">
      <c r="A4817" s="3" t="s">
        <v>16</v>
      </c>
      <c r="B4817" s="3" t="s">
        <v>14599</v>
      </c>
      <c r="C4817" s="4">
        <v>45523</v>
      </c>
      <c r="D4817" s="3" t="s">
        <v>14597</v>
      </c>
      <c r="E4817" s="5">
        <v>17901</v>
      </c>
      <c r="F4817" s="3" t="s">
        <v>14600</v>
      </c>
      <c r="G4817" s="3" t="s">
        <v>57</v>
      </c>
      <c r="H4817" s="4">
        <v>45523</v>
      </c>
      <c r="I4817" s="3" t="s">
        <v>27</v>
      </c>
      <c r="J4817" s="6">
        <v>40500</v>
      </c>
      <c r="K4817" s="3"/>
      <c r="L4817" s="3"/>
      <c r="M4817" s="3"/>
    </row>
    <row r="4818" spans="1:13" s="1" customFormat="1" ht="14.9" customHeight="1" x14ac:dyDescent="0.2">
      <c r="A4818" s="3" t="s">
        <v>16</v>
      </c>
      <c r="B4818" s="3" t="s">
        <v>12570</v>
      </c>
      <c r="C4818" s="4">
        <v>42095</v>
      </c>
      <c r="D4818" s="3"/>
      <c r="E4818" s="5">
        <v>28665</v>
      </c>
      <c r="F4818" s="3" t="s">
        <v>12571</v>
      </c>
      <c r="G4818" s="3" t="s">
        <v>12572</v>
      </c>
      <c r="H4818" s="4">
        <v>42095</v>
      </c>
      <c r="I4818" s="3" t="s">
        <v>27</v>
      </c>
      <c r="J4818" s="6">
        <v>58500</v>
      </c>
      <c r="K4818" s="3"/>
      <c r="L4818" s="3"/>
      <c r="M4818" s="3"/>
    </row>
    <row r="4819" spans="1:13" s="1" customFormat="1" ht="14.9" customHeight="1" x14ac:dyDescent="0.2">
      <c r="A4819" s="3" t="s">
        <v>16</v>
      </c>
      <c r="B4819" s="3" t="s">
        <v>12573</v>
      </c>
      <c r="C4819" s="4">
        <v>42095</v>
      </c>
      <c r="D4819" s="3"/>
      <c r="E4819" s="5">
        <v>31850</v>
      </c>
      <c r="F4819" s="3" t="s">
        <v>12574</v>
      </c>
      <c r="G4819" s="3" t="s">
        <v>12572</v>
      </c>
      <c r="H4819" s="4">
        <v>42095</v>
      </c>
      <c r="I4819" s="3" t="s">
        <v>27</v>
      </c>
      <c r="J4819" s="6">
        <v>65000</v>
      </c>
      <c r="K4819" s="3"/>
      <c r="L4819" s="3"/>
      <c r="M4819" s="3"/>
    </row>
    <row r="4820" spans="1:13" s="1" customFormat="1" ht="14.9" customHeight="1" x14ac:dyDescent="0.2">
      <c r="A4820" s="3" t="s">
        <v>16</v>
      </c>
      <c r="B4820" s="3" t="s">
        <v>14150</v>
      </c>
      <c r="C4820" s="4">
        <v>42095</v>
      </c>
      <c r="D4820" s="3" t="s">
        <v>14151</v>
      </c>
      <c r="E4820" s="5">
        <v>9834.5</v>
      </c>
      <c r="F4820" s="3" t="s">
        <v>14152</v>
      </c>
      <c r="G4820" s="3" t="s">
        <v>14153</v>
      </c>
      <c r="H4820" s="4">
        <v>45674</v>
      </c>
      <c r="I4820" s="3" t="s">
        <v>27</v>
      </c>
      <c r="J4820" s="6">
        <v>22250</v>
      </c>
      <c r="K4820" s="3"/>
      <c r="L4820" s="3"/>
      <c r="M4820" s="3"/>
    </row>
    <row r="4821" spans="1:13" s="1" customFormat="1" ht="14.9" customHeight="1" x14ac:dyDescent="0.2">
      <c r="A4821" s="3" t="s">
        <v>16</v>
      </c>
      <c r="B4821" s="3" t="s">
        <v>2248</v>
      </c>
      <c r="C4821" s="4">
        <v>42095</v>
      </c>
      <c r="D4821" s="3"/>
      <c r="E4821" s="5">
        <v>12928.5</v>
      </c>
      <c r="F4821" s="3" t="s">
        <v>2249</v>
      </c>
      <c r="G4821" s="3" t="s">
        <v>2250</v>
      </c>
      <c r="H4821" s="4">
        <v>42095</v>
      </c>
      <c r="I4821" s="3" t="s">
        <v>27</v>
      </c>
      <c r="J4821" s="6">
        <v>29250</v>
      </c>
      <c r="K4821" s="3"/>
      <c r="L4821" s="3"/>
      <c r="M4821" s="3"/>
    </row>
    <row r="4822" spans="1:13" s="1" customFormat="1" ht="14.9" customHeight="1" x14ac:dyDescent="0.2">
      <c r="A4822" s="3" t="s">
        <v>16</v>
      </c>
      <c r="B4822" s="3" t="s">
        <v>14154</v>
      </c>
      <c r="C4822" s="4">
        <v>42095</v>
      </c>
      <c r="D4822" s="3" t="s">
        <v>14151</v>
      </c>
      <c r="E4822" s="5">
        <v>1016.6</v>
      </c>
      <c r="F4822" s="3" t="s">
        <v>14155</v>
      </c>
      <c r="G4822" s="3" t="s">
        <v>14153</v>
      </c>
      <c r="H4822" s="4">
        <v>45674</v>
      </c>
      <c r="I4822" s="3" t="s">
        <v>174</v>
      </c>
      <c r="J4822" s="6">
        <v>2300</v>
      </c>
      <c r="K4822" s="3"/>
      <c r="L4822" s="3"/>
      <c r="M4822" s="3"/>
    </row>
    <row r="4823" spans="1:13" s="1" customFormat="1" ht="14.9" customHeight="1" x14ac:dyDescent="0.2">
      <c r="A4823" s="3" t="s">
        <v>16</v>
      </c>
      <c r="B4823" s="3" t="s">
        <v>2251</v>
      </c>
      <c r="C4823" s="4">
        <v>42095</v>
      </c>
      <c r="D4823" s="3"/>
      <c r="E4823" s="5">
        <v>1016.6</v>
      </c>
      <c r="F4823" s="3" t="s">
        <v>2252</v>
      </c>
      <c r="G4823" s="3" t="s">
        <v>2250</v>
      </c>
      <c r="H4823" s="4">
        <v>42095</v>
      </c>
      <c r="I4823" s="3" t="s">
        <v>174</v>
      </c>
      <c r="J4823" s="6">
        <v>2300</v>
      </c>
      <c r="K4823" s="3"/>
      <c r="L4823" s="3"/>
      <c r="M4823" s="3"/>
    </row>
    <row r="4824" spans="1:13" s="1" customFormat="1" ht="14.9" customHeight="1" x14ac:dyDescent="0.2">
      <c r="A4824" s="3" t="s">
        <v>16</v>
      </c>
      <c r="B4824" s="3" t="s">
        <v>6348</v>
      </c>
      <c r="C4824" s="4">
        <v>39731</v>
      </c>
      <c r="D4824" s="3" t="s">
        <v>6349</v>
      </c>
      <c r="E4824" s="5">
        <v>9834.5</v>
      </c>
      <c r="F4824" s="3" t="s">
        <v>6350</v>
      </c>
      <c r="G4824" s="3" t="s">
        <v>6351</v>
      </c>
      <c r="H4824" s="4">
        <v>44256</v>
      </c>
      <c r="I4824" s="3" t="s">
        <v>27</v>
      </c>
      <c r="J4824" s="6">
        <v>22250</v>
      </c>
      <c r="K4824" s="3"/>
      <c r="L4824" s="3"/>
      <c r="M4824" s="3"/>
    </row>
    <row r="4825" spans="1:13" s="1" customFormat="1" ht="14.9" customHeight="1" x14ac:dyDescent="0.2">
      <c r="A4825" s="3" t="s">
        <v>16</v>
      </c>
      <c r="B4825" s="3" t="s">
        <v>6352</v>
      </c>
      <c r="C4825" s="4">
        <v>42095</v>
      </c>
      <c r="D4825" s="3" t="s">
        <v>6349</v>
      </c>
      <c r="E4825" s="5">
        <v>7597.28</v>
      </c>
      <c r="F4825" s="3" t="s">
        <v>6353</v>
      </c>
      <c r="G4825" s="3" t="s">
        <v>6351</v>
      </c>
      <c r="H4825" s="4">
        <v>44920</v>
      </c>
      <c r="I4825" s="3" t="s">
        <v>27</v>
      </c>
      <c r="J4825" s="6">
        <v>17250</v>
      </c>
      <c r="K4825" s="3"/>
      <c r="L4825" s="3"/>
      <c r="M4825" s="3"/>
    </row>
    <row r="4826" spans="1:13" s="1" customFormat="1" ht="14.9" customHeight="1" x14ac:dyDescent="0.2">
      <c r="A4826" s="3" t="s">
        <v>16</v>
      </c>
      <c r="B4826" s="3" t="s">
        <v>6354</v>
      </c>
      <c r="C4826" s="4">
        <v>42095</v>
      </c>
      <c r="D4826" s="3" t="s">
        <v>6349</v>
      </c>
      <c r="E4826" s="5">
        <v>442</v>
      </c>
      <c r="F4826" s="3" t="s">
        <v>6355</v>
      </c>
      <c r="G4826" s="3" t="s">
        <v>6351</v>
      </c>
      <c r="H4826" s="4">
        <v>44920</v>
      </c>
      <c r="I4826" s="3" t="s">
        <v>174</v>
      </c>
      <c r="J4826" s="6">
        <v>1000</v>
      </c>
      <c r="K4826" s="3"/>
      <c r="L4826" s="3"/>
      <c r="M4826" s="3"/>
    </row>
    <row r="4827" spans="1:13" s="1" customFormat="1" ht="14.9" customHeight="1" x14ac:dyDescent="0.2">
      <c r="A4827" s="3" t="s">
        <v>16</v>
      </c>
      <c r="B4827" s="3" t="s">
        <v>13788</v>
      </c>
      <c r="C4827" s="4">
        <v>42230</v>
      </c>
      <c r="D4827" s="3" t="s">
        <v>13789</v>
      </c>
      <c r="E4827" s="5">
        <v>14475.5</v>
      </c>
      <c r="F4827" s="3" t="s">
        <v>13790</v>
      </c>
      <c r="G4827" s="3" t="s">
        <v>13791</v>
      </c>
      <c r="H4827" s="4">
        <v>45350</v>
      </c>
      <c r="I4827" s="3" t="s">
        <v>13792</v>
      </c>
      <c r="J4827" s="6">
        <v>32750</v>
      </c>
      <c r="K4827" s="3"/>
      <c r="L4827" s="3"/>
      <c r="M4827" s="3"/>
    </row>
    <row r="4828" spans="1:13" s="1" customFormat="1" ht="14.9" customHeight="1" x14ac:dyDescent="0.2">
      <c r="A4828" s="3" t="s">
        <v>16</v>
      </c>
      <c r="B4828" s="3" t="s">
        <v>15855</v>
      </c>
      <c r="C4828" s="4">
        <v>42230</v>
      </c>
      <c r="D4828" s="3" t="s">
        <v>15802</v>
      </c>
      <c r="E4828" s="5">
        <v>10055.5</v>
      </c>
      <c r="F4828" s="3" t="s">
        <v>15856</v>
      </c>
      <c r="G4828" s="3" t="s">
        <v>15585</v>
      </c>
      <c r="H4828" s="4">
        <v>42230</v>
      </c>
      <c r="I4828" s="3" t="s">
        <v>14891</v>
      </c>
      <c r="J4828" s="6">
        <v>22750</v>
      </c>
      <c r="K4828" s="3"/>
      <c r="L4828" s="3"/>
      <c r="M4828" s="3"/>
    </row>
    <row r="4829" spans="1:13" s="1" customFormat="1" ht="14.9" customHeight="1" x14ac:dyDescent="0.2">
      <c r="A4829" s="3" t="s">
        <v>16</v>
      </c>
      <c r="B4829" s="3" t="s">
        <v>12969</v>
      </c>
      <c r="C4829" s="4">
        <v>40544</v>
      </c>
      <c r="D4829" s="3" t="s">
        <v>12970</v>
      </c>
      <c r="E4829" s="5">
        <v>0</v>
      </c>
      <c r="F4829" s="3" t="s">
        <v>12971</v>
      </c>
      <c r="G4829" s="3" t="s">
        <v>12972</v>
      </c>
      <c r="H4829" s="4">
        <v>46150</v>
      </c>
      <c r="I4829" s="3" t="s">
        <v>27</v>
      </c>
      <c r="J4829" s="6">
        <v>7900</v>
      </c>
      <c r="K4829" s="3"/>
      <c r="L4829" s="3"/>
      <c r="M4829" s="3"/>
    </row>
    <row r="4830" spans="1:13" s="1" customFormat="1" ht="14.9" customHeight="1" x14ac:dyDescent="0.2">
      <c r="A4830" s="3" t="s">
        <v>16</v>
      </c>
      <c r="B4830" s="3" t="s">
        <v>12973</v>
      </c>
      <c r="C4830" s="4">
        <v>40544</v>
      </c>
      <c r="D4830" s="3" t="s">
        <v>12970</v>
      </c>
      <c r="E4830" s="5">
        <v>4331.6000000000004</v>
      </c>
      <c r="F4830" s="3" t="s">
        <v>12974</v>
      </c>
      <c r="G4830" s="3" t="s">
        <v>12972</v>
      </c>
      <c r="H4830" s="4">
        <v>45802</v>
      </c>
      <c r="I4830" s="3" t="s">
        <v>27</v>
      </c>
      <c r="J4830" s="6">
        <v>9800</v>
      </c>
      <c r="K4830" s="3"/>
      <c r="L4830" s="3"/>
      <c r="M4830" s="3"/>
    </row>
    <row r="4831" spans="1:13" s="1" customFormat="1" ht="14.9" customHeight="1" x14ac:dyDescent="0.2">
      <c r="A4831" s="3" t="s">
        <v>16</v>
      </c>
      <c r="B4831" s="3" t="s">
        <v>15857</v>
      </c>
      <c r="C4831" s="4">
        <v>32964</v>
      </c>
      <c r="D4831" s="3" t="s">
        <v>15802</v>
      </c>
      <c r="E4831" s="5">
        <v>9898.91</v>
      </c>
      <c r="F4831" s="3" t="s">
        <v>15858</v>
      </c>
      <c r="G4831" s="3" t="s">
        <v>15585</v>
      </c>
      <c r="H4831" s="4">
        <v>42230</v>
      </c>
      <c r="I4831" s="3" t="s">
        <v>1375</v>
      </c>
      <c r="J4831" s="6">
        <v>32000</v>
      </c>
      <c r="K4831" s="3"/>
      <c r="L4831" s="3"/>
      <c r="M4831" s="3"/>
    </row>
    <row r="4832" spans="1:13" s="1" customFormat="1" ht="14.9" customHeight="1" x14ac:dyDescent="0.2">
      <c r="A4832" s="3" t="s">
        <v>16</v>
      </c>
      <c r="B4832" s="3" t="s">
        <v>14288</v>
      </c>
      <c r="C4832" s="4">
        <v>42230</v>
      </c>
      <c r="D4832" s="3" t="s">
        <v>14289</v>
      </c>
      <c r="E4832" s="5">
        <v>164150</v>
      </c>
      <c r="F4832" s="3" t="s">
        <v>14290</v>
      </c>
      <c r="G4832" s="3" t="s">
        <v>14291</v>
      </c>
      <c r="H4832" s="4">
        <v>42230</v>
      </c>
      <c r="I4832" s="3" t="s">
        <v>14292</v>
      </c>
      <c r="J4832" s="6">
        <v>335000</v>
      </c>
      <c r="K4832" s="3"/>
      <c r="L4832" s="3"/>
      <c r="M4832" s="3"/>
    </row>
    <row r="4833" spans="1:13" s="1" customFormat="1" ht="14.9" customHeight="1" x14ac:dyDescent="0.2">
      <c r="A4833" s="3" t="s">
        <v>16</v>
      </c>
      <c r="B4833" s="3" t="s">
        <v>1842</v>
      </c>
      <c r="C4833" s="4">
        <v>32964</v>
      </c>
      <c r="D4833" s="3" t="s">
        <v>1843</v>
      </c>
      <c r="E4833" s="5">
        <v>4312</v>
      </c>
      <c r="F4833" s="3" t="s">
        <v>1844</v>
      </c>
      <c r="G4833" s="3" t="s">
        <v>1845</v>
      </c>
      <c r="H4833" s="4">
        <v>45940</v>
      </c>
      <c r="I4833" s="3" t="s">
        <v>1846</v>
      </c>
      <c r="J4833" s="6">
        <v>11000</v>
      </c>
      <c r="K4833" s="3" t="s">
        <v>16267</v>
      </c>
      <c r="L4833" s="3"/>
      <c r="M4833" s="3"/>
    </row>
    <row r="4834" spans="1:13" s="1" customFormat="1" ht="14.9" customHeight="1" x14ac:dyDescent="0.2">
      <c r="A4834" s="3" t="s">
        <v>16</v>
      </c>
      <c r="B4834" s="3" t="s">
        <v>4955</v>
      </c>
      <c r="C4834" s="4">
        <v>32964</v>
      </c>
      <c r="D4834" s="3" t="s">
        <v>4956</v>
      </c>
      <c r="E4834" s="5">
        <v>0</v>
      </c>
      <c r="F4834" s="3" t="s">
        <v>4957</v>
      </c>
      <c r="G4834" s="3" t="s">
        <v>4958</v>
      </c>
      <c r="H4834" s="4">
        <v>45597</v>
      </c>
      <c r="I4834" s="3" t="s">
        <v>98</v>
      </c>
      <c r="J4834" s="6">
        <v>10000</v>
      </c>
      <c r="K4834" s="3" t="s">
        <v>16267</v>
      </c>
      <c r="L4834" s="3"/>
      <c r="M4834" s="3"/>
    </row>
    <row r="4835" spans="1:13" s="1" customFormat="1" ht="14.9" customHeight="1" x14ac:dyDescent="0.2">
      <c r="A4835" s="3" t="s">
        <v>16</v>
      </c>
      <c r="B4835" s="3" t="s">
        <v>3562</v>
      </c>
      <c r="C4835" s="4">
        <v>32964</v>
      </c>
      <c r="D4835" s="3" t="s">
        <v>3563</v>
      </c>
      <c r="E4835" s="5">
        <v>4214</v>
      </c>
      <c r="F4835" s="3" t="s">
        <v>3564</v>
      </c>
      <c r="G4835" s="3" t="s">
        <v>3565</v>
      </c>
      <c r="H4835" s="4">
        <v>36141</v>
      </c>
      <c r="I4835" s="3" t="s">
        <v>27</v>
      </c>
      <c r="J4835" s="6">
        <v>10750</v>
      </c>
      <c r="K4835" s="3" t="s">
        <v>16267</v>
      </c>
      <c r="L4835" s="3"/>
      <c r="M4835" s="3"/>
    </row>
    <row r="4836" spans="1:13" s="1" customFormat="1" ht="14.9" customHeight="1" x14ac:dyDescent="0.2">
      <c r="A4836" s="3" t="s">
        <v>16</v>
      </c>
      <c r="B4836" s="3" t="s">
        <v>2629</v>
      </c>
      <c r="C4836" s="4">
        <v>45017</v>
      </c>
      <c r="D4836" s="3" t="s">
        <v>2623</v>
      </c>
      <c r="E4836" s="5">
        <v>13328</v>
      </c>
      <c r="F4836" s="3" t="s">
        <v>2630</v>
      </c>
      <c r="G4836" s="3" t="s">
        <v>513</v>
      </c>
      <c r="H4836" s="4">
        <v>45017</v>
      </c>
      <c r="I4836" s="3" t="s">
        <v>147</v>
      </c>
      <c r="J4836" s="6">
        <v>34000</v>
      </c>
      <c r="K4836" s="3" t="s">
        <v>16267</v>
      </c>
      <c r="L4836" s="3"/>
      <c r="M4836" s="3"/>
    </row>
    <row r="4837" spans="1:13" s="1" customFormat="1" ht="14.9" customHeight="1" x14ac:dyDescent="0.2">
      <c r="A4837" s="3" t="s">
        <v>16</v>
      </c>
      <c r="B4837" s="3" t="s">
        <v>12279</v>
      </c>
      <c r="C4837" s="4">
        <v>34477</v>
      </c>
      <c r="D4837" s="3" t="s">
        <v>12280</v>
      </c>
      <c r="E4837" s="5">
        <v>4056.71</v>
      </c>
      <c r="F4837" s="3" t="s">
        <v>12281</v>
      </c>
      <c r="G4837" s="3" t="s">
        <v>57</v>
      </c>
      <c r="H4837" s="4">
        <v>46143</v>
      </c>
      <c r="I4837" s="3" t="s">
        <v>98</v>
      </c>
      <c r="J4837" s="6">
        <v>10000</v>
      </c>
      <c r="K4837" s="3"/>
      <c r="L4837" s="3"/>
      <c r="M4837" s="3"/>
    </row>
    <row r="4838" spans="1:13" s="1" customFormat="1" ht="14.9" customHeight="1" x14ac:dyDescent="0.2">
      <c r="A4838" s="3" t="s">
        <v>16</v>
      </c>
      <c r="B4838" s="3" t="s">
        <v>9018</v>
      </c>
      <c r="C4838" s="4">
        <v>34477</v>
      </c>
      <c r="D4838" s="3"/>
      <c r="E4838" s="5">
        <v>0</v>
      </c>
      <c r="F4838" s="3" t="s">
        <v>9019</v>
      </c>
      <c r="G4838" s="3" t="s">
        <v>9020</v>
      </c>
      <c r="H4838" s="4">
        <v>38078</v>
      </c>
      <c r="I4838" s="3" t="s">
        <v>157</v>
      </c>
      <c r="J4838" s="6">
        <v>2700</v>
      </c>
      <c r="K4838" s="3"/>
      <c r="L4838" s="3"/>
      <c r="M4838" s="3"/>
    </row>
    <row r="4839" spans="1:13" s="1" customFormat="1" ht="14.9" customHeight="1" x14ac:dyDescent="0.2">
      <c r="A4839" s="3" t="s">
        <v>16</v>
      </c>
      <c r="B4839" s="3" t="s">
        <v>5284</v>
      </c>
      <c r="C4839" s="4">
        <v>32964</v>
      </c>
      <c r="D4839" s="3" t="s">
        <v>5285</v>
      </c>
      <c r="E4839" s="5">
        <v>4081.7</v>
      </c>
      <c r="F4839" s="3" t="s">
        <v>5286</v>
      </c>
      <c r="G4839" s="3" t="s">
        <v>5287</v>
      </c>
      <c r="H4839" s="4">
        <v>45491</v>
      </c>
      <c r="I4839" s="3" t="s">
        <v>218</v>
      </c>
      <c r="J4839" s="6">
        <v>12250</v>
      </c>
      <c r="K4839" s="3" t="s">
        <v>16267</v>
      </c>
      <c r="L4839" s="3"/>
      <c r="M4839" s="3" t="s">
        <v>16267</v>
      </c>
    </row>
    <row r="4840" spans="1:13" s="1" customFormat="1" ht="14.9" customHeight="1" x14ac:dyDescent="0.2">
      <c r="A4840" s="3" t="s">
        <v>16</v>
      </c>
      <c r="B4840" s="3" t="s">
        <v>6289</v>
      </c>
      <c r="C4840" s="4">
        <v>32964</v>
      </c>
      <c r="D4840" s="3"/>
      <c r="E4840" s="5">
        <v>0</v>
      </c>
      <c r="F4840" s="3" t="s">
        <v>6290</v>
      </c>
      <c r="G4840" s="3" t="s">
        <v>57</v>
      </c>
      <c r="H4840" s="4">
        <v>40787</v>
      </c>
      <c r="I4840" s="3" t="s">
        <v>98</v>
      </c>
      <c r="J4840" s="6">
        <v>6100</v>
      </c>
      <c r="K4840" s="3" t="s">
        <v>16267</v>
      </c>
      <c r="L4840" s="3"/>
      <c r="M4840" s="3"/>
    </row>
    <row r="4841" spans="1:13" s="1" customFormat="1" ht="14.9" customHeight="1" x14ac:dyDescent="0.2">
      <c r="A4841" s="3" t="s">
        <v>16</v>
      </c>
      <c r="B4841" s="3" t="s">
        <v>14067</v>
      </c>
      <c r="C4841" s="4">
        <v>32964</v>
      </c>
      <c r="D4841" s="3" t="s">
        <v>14064</v>
      </c>
      <c r="E4841" s="5">
        <v>363.27</v>
      </c>
      <c r="F4841" s="3" t="s">
        <v>14068</v>
      </c>
      <c r="G4841" s="3" t="s">
        <v>14066</v>
      </c>
      <c r="H4841" s="4">
        <v>44119</v>
      </c>
      <c r="I4841" s="3" t="s">
        <v>14069</v>
      </c>
      <c r="J4841" s="6">
        <v>10250</v>
      </c>
      <c r="K4841" s="3"/>
      <c r="L4841" s="3"/>
      <c r="M4841" s="3"/>
    </row>
    <row r="4842" spans="1:13" s="1" customFormat="1" ht="14.9" customHeight="1" x14ac:dyDescent="0.2">
      <c r="A4842" s="3" t="s">
        <v>16</v>
      </c>
      <c r="B4842" s="3" t="s">
        <v>5165</v>
      </c>
      <c r="C4842" s="4">
        <v>32964</v>
      </c>
      <c r="D4842" s="3"/>
      <c r="E4842" s="5">
        <v>0</v>
      </c>
      <c r="F4842" s="3" t="s">
        <v>5166</v>
      </c>
      <c r="G4842" s="3" t="s">
        <v>5167</v>
      </c>
      <c r="H4842" s="4">
        <v>32964</v>
      </c>
      <c r="I4842" s="3" t="s">
        <v>862</v>
      </c>
      <c r="J4842" s="6">
        <v>9300</v>
      </c>
      <c r="K4842" s="3" t="s">
        <v>16267</v>
      </c>
      <c r="L4842" s="3"/>
      <c r="M4842" s="3"/>
    </row>
    <row r="4843" spans="1:13" s="1" customFormat="1" ht="14.9" customHeight="1" x14ac:dyDescent="0.2">
      <c r="A4843" s="3" t="s">
        <v>16</v>
      </c>
      <c r="B4843" s="3" t="s">
        <v>8365</v>
      </c>
      <c r="C4843" s="4">
        <v>38443</v>
      </c>
      <c r="D4843" s="3"/>
      <c r="E4843" s="5">
        <v>0</v>
      </c>
      <c r="F4843" s="3" t="s">
        <v>8366</v>
      </c>
      <c r="G4843" s="3" t="s">
        <v>8367</v>
      </c>
      <c r="H4843" s="4">
        <v>45064</v>
      </c>
      <c r="I4843" s="3" t="s">
        <v>8368</v>
      </c>
      <c r="J4843" s="6">
        <v>5600</v>
      </c>
      <c r="K4843" s="3" t="s">
        <v>16267</v>
      </c>
      <c r="L4843" s="3"/>
      <c r="M4843" s="3"/>
    </row>
    <row r="4844" spans="1:13" s="1" customFormat="1" ht="14.9" customHeight="1" x14ac:dyDescent="0.2">
      <c r="A4844" s="3" t="s">
        <v>16</v>
      </c>
      <c r="B4844" s="3" t="s">
        <v>2363</v>
      </c>
      <c r="C4844" s="4">
        <v>32964</v>
      </c>
      <c r="D4844" s="3" t="s">
        <v>2364</v>
      </c>
      <c r="E4844" s="5">
        <v>0</v>
      </c>
      <c r="F4844" s="3" t="s">
        <v>2365</v>
      </c>
      <c r="G4844" s="3" t="s">
        <v>57</v>
      </c>
      <c r="H4844" s="4">
        <v>43880</v>
      </c>
      <c r="I4844" s="3" t="s">
        <v>98</v>
      </c>
      <c r="J4844" s="6">
        <v>7900</v>
      </c>
      <c r="K4844" s="3" t="s">
        <v>16267</v>
      </c>
      <c r="L4844" s="3"/>
      <c r="M4844" s="3"/>
    </row>
    <row r="4845" spans="1:13" s="1" customFormat="1" ht="14.9" customHeight="1" x14ac:dyDescent="0.2">
      <c r="A4845" s="3" t="s">
        <v>16</v>
      </c>
      <c r="B4845" s="3" t="s">
        <v>11060</v>
      </c>
      <c r="C4845" s="4">
        <v>33604</v>
      </c>
      <c r="D4845" s="3" t="s">
        <v>11061</v>
      </c>
      <c r="E4845" s="5">
        <v>7162.25</v>
      </c>
      <c r="F4845" s="3" t="s">
        <v>11062</v>
      </c>
      <c r="G4845" s="3" t="s">
        <v>57</v>
      </c>
      <c r="H4845" s="4">
        <v>38769</v>
      </c>
      <c r="I4845" s="3" t="s">
        <v>98</v>
      </c>
      <c r="J4845" s="6">
        <v>19500</v>
      </c>
      <c r="K4845" s="3" t="s">
        <v>16267</v>
      </c>
      <c r="L4845" s="3" t="s">
        <v>16267</v>
      </c>
      <c r="M4845" s="3"/>
    </row>
    <row r="4846" spans="1:13" s="1" customFormat="1" ht="14.9" customHeight="1" x14ac:dyDescent="0.2">
      <c r="A4846" s="3" t="s">
        <v>16</v>
      </c>
      <c r="B4846" s="3" t="s">
        <v>6281</v>
      </c>
      <c r="C4846" s="4">
        <v>32964</v>
      </c>
      <c r="D4846" s="3" t="s">
        <v>6282</v>
      </c>
      <c r="E4846" s="5">
        <v>0</v>
      </c>
      <c r="F4846" s="3" t="s">
        <v>6283</v>
      </c>
      <c r="G4846" s="3" t="s">
        <v>57</v>
      </c>
      <c r="H4846" s="4">
        <v>46072</v>
      </c>
      <c r="I4846" s="3" t="s">
        <v>98</v>
      </c>
      <c r="J4846" s="6">
        <v>11000</v>
      </c>
      <c r="K4846" s="3"/>
      <c r="L4846" s="3"/>
      <c r="M4846" s="3"/>
    </row>
    <row r="4847" spans="1:13" s="1" customFormat="1" ht="14.9" customHeight="1" x14ac:dyDescent="0.2">
      <c r="A4847" s="3" t="s">
        <v>16</v>
      </c>
      <c r="B4847" s="3" t="s">
        <v>3171</v>
      </c>
      <c r="C4847" s="4">
        <v>32964</v>
      </c>
      <c r="D4847" s="3"/>
      <c r="E4847" s="5">
        <v>0</v>
      </c>
      <c r="F4847" s="3" t="s">
        <v>3172</v>
      </c>
      <c r="G4847" s="3" t="s">
        <v>3173</v>
      </c>
      <c r="H4847" s="4">
        <v>43412</v>
      </c>
      <c r="I4847" s="3" t="s">
        <v>98</v>
      </c>
      <c r="J4847" s="6">
        <v>8800</v>
      </c>
      <c r="K4847" s="3"/>
      <c r="L4847" s="3"/>
      <c r="M4847" s="3"/>
    </row>
    <row r="4848" spans="1:13" s="1" customFormat="1" ht="14.9" customHeight="1" x14ac:dyDescent="0.2">
      <c r="A4848" s="3" t="s">
        <v>16</v>
      </c>
      <c r="B4848" s="3" t="s">
        <v>10332</v>
      </c>
      <c r="C4848" s="4">
        <v>32964</v>
      </c>
      <c r="D4848" s="3"/>
      <c r="E4848" s="5">
        <v>0</v>
      </c>
      <c r="F4848" s="3" t="s">
        <v>10333</v>
      </c>
      <c r="G4848" s="3" t="s">
        <v>10334</v>
      </c>
      <c r="H4848" s="4">
        <v>41024</v>
      </c>
      <c r="I4848" s="3" t="s">
        <v>704</v>
      </c>
      <c r="J4848" s="6">
        <v>7900</v>
      </c>
      <c r="K4848" s="3" t="s">
        <v>16267</v>
      </c>
      <c r="L4848" s="3"/>
      <c r="M4848" s="3"/>
    </row>
    <row r="4849" spans="1:13" s="1" customFormat="1" ht="14.9" customHeight="1" x14ac:dyDescent="0.2">
      <c r="A4849" s="3" t="s">
        <v>16</v>
      </c>
      <c r="B4849" s="3" t="s">
        <v>7494</v>
      </c>
      <c r="C4849" s="4">
        <v>45688</v>
      </c>
      <c r="D4849" s="3"/>
      <c r="E4849" s="5">
        <v>0</v>
      </c>
      <c r="F4849" s="3" t="s">
        <v>7495</v>
      </c>
      <c r="G4849" s="3" t="s">
        <v>7496</v>
      </c>
      <c r="H4849" s="4">
        <v>45931</v>
      </c>
      <c r="I4849" s="3" t="s">
        <v>98</v>
      </c>
      <c r="J4849" s="6">
        <v>8200</v>
      </c>
      <c r="K4849" s="3"/>
      <c r="L4849" s="3"/>
      <c r="M4849" s="3"/>
    </row>
    <row r="4850" spans="1:13" s="1" customFormat="1" ht="14.9" customHeight="1" x14ac:dyDescent="0.2">
      <c r="A4850" s="3" t="s">
        <v>16</v>
      </c>
      <c r="B4850" s="3" t="s">
        <v>11530</v>
      </c>
      <c r="C4850" s="4">
        <v>32964</v>
      </c>
      <c r="D4850" s="3" t="s">
        <v>11531</v>
      </c>
      <c r="E4850" s="5">
        <v>0</v>
      </c>
      <c r="F4850" s="3" t="s">
        <v>11532</v>
      </c>
      <c r="G4850" s="3" t="s">
        <v>57</v>
      </c>
      <c r="H4850" s="4">
        <v>43770</v>
      </c>
      <c r="I4850" s="3" t="s">
        <v>98</v>
      </c>
      <c r="J4850" s="6">
        <v>9800</v>
      </c>
      <c r="K4850" s="3" t="s">
        <v>16267</v>
      </c>
      <c r="L4850" s="3"/>
      <c r="M4850" s="3"/>
    </row>
    <row r="4851" spans="1:13" s="1" customFormat="1" ht="14.9" customHeight="1" x14ac:dyDescent="0.2">
      <c r="A4851" s="3" t="s">
        <v>16</v>
      </c>
      <c r="B4851" s="3" t="s">
        <v>11371</v>
      </c>
      <c r="C4851" s="4">
        <v>32964</v>
      </c>
      <c r="D4851" s="3" t="s">
        <v>11372</v>
      </c>
      <c r="E4851" s="5">
        <v>10501.46</v>
      </c>
      <c r="F4851" s="3" t="s">
        <v>11373</v>
      </c>
      <c r="G4851" s="3" t="s">
        <v>57</v>
      </c>
      <c r="H4851" s="4">
        <v>44946</v>
      </c>
      <c r="I4851" s="3" t="s">
        <v>4255</v>
      </c>
      <c r="J4851" s="6">
        <v>28000</v>
      </c>
      <c r="K4851" s="3" t="s">
        <v>16267</v>
      </c>
      <c r="L4851" s="3" t="s">
        <v>16267</v>
      </c>
      <c r="M4851" s="3"/>
    </row>
    <row r="4852" spans="1:13" s="1" customFormat="1" ht="14.9" customHeight="1" x14ac:dyDescent="0.2">
      <c r="A4852" s="3" t="s">
        <v>16</v>
      </c>
      <c r="B4852" s="3" t="s">
        <v>11474</v>
      </c>
      <c r="C4852" s="4">
        <v>32964</v>
      </c>
      <c r="D4852" s="3" t="s">
        <v>11475</v>
      </c>
      <c r="E4852" s="5">
        <v>7293</v>
      </c>
      <c r="F4852" s="3" t="s">
        <v>11476</v>
      </c>
      <c r="G4852" s="3" t="s">
        <v>11477</v>
      </c>
      <c r="H4852" s="4">
        <v>42887</v>
      </c>
      <c r="I4852" s="3" t="s">
        <v>27</v>
      </c>
      <c r="J4852" s="6">
        <v>16500</v>
      </c>
      <c r="K4852" s="3"/>
      <c r="L4852" s="3"/>
      <c r="M4852" s="3"/>
    </row>
    <row r="4853" spans="1:13" s="1" customFormat="1" ht="14.9" customHeight="1" x14ac:dyDescent="0.2">
      <c r="A4853" s="3" t="s">
        <v>16</v>
      </c>
      <c r="B4853" s="3" t="s">
        <v>8771</v>
      </c>
      <c r="C4853" s="4">
        <v>32964</v>
      </c>
      <c r="D4853" s="3"/>
      <c r="E4853" s="5">
        <v>0</v>
      </c>
      <c r="F4853" s="3" t="s">
        <v>8772</v>
      </c>
      <c r="G4853" s="3" t="s">
        <v>57</v>
      </c>
      <c r="H4853" s="4">
        <v>38576</v>
      </c>
      <c r="I4853" s="3" t="s">
        <v>936</v>
      </c>
      <c r="J4853" s="6">
        <v>7300</v>
      </c>
      <c r="K4853" s="3"/>
      <c r="L4853" s="3"/>
      <c r="M4853" s="3"/>
    </row>
    <row r="4854" spans="1:13" s="1" customFormat="1" ht="14.9" customHeight="1" x14ac:dyDescent="0.2">
      <c r="A4854" s="3" t="s">
        <v>16</v>
      </c>
      <c r="B4854" s="3" t="s">
        <v>2102</v>
      </c>
      <c r="C4854" s="4">
        <v>32964</v>
      </c>
      <c r="D4854" s="3"/>
      <c r="E4854" s="5">
        <v>0</v>
      </c>
      <c r="F4854" s="3" t="s">
        <v>2103</v>
      </c>
      <c r="G4854" s="3" t="s">
        <v>57</v>
      </c>
      <c r="H4854" s="4">
        <v>45597</v>
      </c>
      <c r="I4854" s="3" t="s">
        <v>2104</v>
      </c>
      <c r="J4854" s="6">
        <v>4800</v>
      </c>
      <c r="K4854" s="3" t="s">
        <v>16267</v>
      </c>
      <c r="L4854" s="3"/>
      <c r="M4854" s="3"/>
    </row>
    <row r="4855" spans="1:13" s="1" customFormat="1" ht="14.9" customHeight="1" x14ac:dyDescent="0.2">
      <c r="A4855" s="3" t="s">
        <v>16</v>
      </c>
      <c r="B4855" s="3" t="s">
        <v>8134</v>
      </c>
      <c r="C4855" s="4">
        <v>32964</v>
      </c>
      <c r="D4855" s="3"/>
      <c r="E4855" s="5">
        <v>0</v>
      </c>
      <c r="F4855" s="3" t="s">
        <v>8135</v>
      </c>
      <c r="G4855" s="3" t="s">
        <v>57</v>
      </c>
      <c r="H4855" s="4">
        <v>43646</v>
      </c>
      <c r="I4855" s="3" t="s">
        <v>68</v>
      </c>
      <c r="J4855" s="6">
        <v>6200</v>
      </c>
      <c r="K4855" s="3"/>
      <c r="L4855" s="3"/>
      <c r="M4855" s="3"/>
    </row>
    <row r="4856" spans="1:13" s="1" customFormat="1" ht="14.9" customHeight="1" x14ac:dyDescent="0.2">
      <c r="A4856" s="3" t="s">
        <v>16</v>
      </c>
      <c r="B4856" s="3" t="s">
        <v>2660</v>
      </c>
      <c r="C4856" s="4">
        <v>32964</v>
      </c>
      <c r="D4856" s="3" t="s">
        <v>2661</v>
      </c>
      <c r="E4856" s="5">
        <v>0</v>
      </c>
      <c r="F4856" s="3" t="s">
        <v>2662</v>
      </c>
      <c r="G4856" s="3" t="s">
        <v>2663</v>
      </c>
      <c r="H4856" s="4">
        <v>44927</v>
      </c>
      <c r="I4856" s="3" t="s">
        <v>147</v>
      </c>
      <c r="J4856" s="6">
        <v>7400</v>
      </c>
      <c r="K4856" s="3" t="s">
        <v>16267</v>
      </c>
      <c r="L4856" s="3"/>
      <c r="M4856" s="3"/>
    </row>
    <row r="4857" spans="1:13" s="1" customFormat="1" ht="14.9" customHeight="1" x14ac:dyDescent="0.2">
      <c r="A4857" s="3" t="s">
        <v>16</v>
      </c>
      <c r="B4857" s="3" t="s">
        <v>4285</v>
      </c>
      <c r="C4857" s="4">
        <v>32964</v>
      </c>
      <c r="D4857" s="3" t="s">
        <v>4286</v>
      </c>
      <c r="E4857" s="5">
        <v>0</v>
      </c>
      <c r="F4857" s="3" t="s">
        <v>4287</v>
      </c>
      <c r="G4857" s="3" t="s">
        <v>57</v>
      </c>
      <c r="H4857" s="4">
        <v>45651</v>
      </c>
      <c r="I4857" s="3" t="s">
        <v>98</v>
      </c>
      <c r="J4857" s="6">
        <v>5800</v>
      </c>
      <c r="K4857" s="3" t="s">
        <v>16267</v>
      </c>
      <c r="L4857" s="3"/>
      <c r="M4857" s="3"/>
    </row>
    <row r="4858" spans="1:13" s="1" customFormat="1" ht="14.9" customHeight="1" x14ac:dyDescent="0.2">
      <c r="A4858" s="3" t="s">
        <v>16</v>
      </c>
      <c r="B4858" s="3" t="s">
        <v>3566</v>
      </c>
      <c r="C4858" s="4">
        <v>34425</v>
      </c>
      <c r="D4858" s="3" t="s">
        <v>3567</v>
      </c>
      <c r="E4858" s="5">
        <v>0</v>
      </c>
      <c r="F4858" s="3" t="s">
        <v>3568</v>
      </c>
      <c r="G4858" s="3" t="s">
        <v>3569</v>
      </c>
      <c r="H4858" s="4">
        <v>44141</v>
      </c>
      <c r="I4858" s="3" t="s">
        <v>127</v>
      </c>
      <c r="J4858" s="6">
        <v>4250</v>
      </c>
      <c r="K4858" s="3" t="s">
        <v>16267</v>
      </c>
      <c r="L4858" s="3"/>
      <c r="M4858" s="3"/>
    </row>
    <row r="4859" spans="1:13" s="1" customFormat="1" ht="14.9" customHeight="1" x14ac:dyDescent="0.2">
      <c r="A4859" s="3" t="s">
        <v>16</v>
      </c>
      <c r="B4859" s="3" t="s">
        <v>7570</v>
      </c>
      <c r="C4859" s="4">
        <v>32964</v>
      </c>
      <c r="D4859" s="3"/>
      <c r="E4859" s="5">
        <v>0</v>
      </c>
      <c r="F4859" s="3" t="s">
        <v>7571</v>
      </c>
      <c r="G4859" s="3" t="s">
        <v>57</v>
      </c>
      <c r="H4859" s="4">
        <v>43692</v>
      </c>
      <c r="I4859" s="3" t="s">
        <v>98</v>
      </c>
      <c r="J4859" s="6">
        <v>5500</v>
      </c>
      <c r="K4859" s="3" t="s">
        <v>16267</v>
      </c>
      <c r="L4859" s="3"/>
      <c r="M4859" s="3"/>
    </row>
    <row r="4860" spans="1:13" s="1" customFormat="1" ht="14.9" customHeight="1" x14ac:dyDescent="0.2">
      <c r="A4860" s="3" t="s">
        <v>16</v>
      </c>
      <c r="B4860" s="3" t="s">
        <v>11714</v>
      </c>
      <c r="C4860" s="4">
        <v>32964</v>
      </c>
      <c r="D4860" s="3" t="s">
        <v>11715</v>
      </c>
      <c r="E4860" s="5">
        <v>0</v>
      </c>
      <c r="F4860" s="3" t="s">
        <v>11716</v>
      </c>
      <c r="G4860" s="3" t="s">
        <v>57</v>
      </c>
      <c r="H4860" s="4">
        <v>37715</v>
      </c>
      <c r="I4860" s="3" t="s">
        <v>704</v>
      </c>
      <c r="J4860" s="6">
        <v>8100</v>
      </c>
      <c r="K4860" s="3" t="s">
        <v>16267</v>
      </c>
      <c r="L4860" s="3"/>
      <c r="M4860" s="3"/>
    </row>
    <row r="4861" spans="1:13" s="1" customFormat="1" ht="14.9" customHeight="1" x14ac:dyDescent="0.2">
      <c r="A4861" s="3" t="s">
        <v>16</v>
      </c>
      <c r="B4861" s="3" t="s">
        <v>3605</v>
      </c>
      <c r="C4861" s="4">
        <v>32964</v>
      </c>
      <c r="D4861" s="3" t="s">
        <v>3606</v>
      </c>
      <c r="E4861" s="5">
        <v>12818</v>
      </c>
      <c r="F4861" s="3" t="s">
        <v>3607</v>
      </c>
      <c r="G4861" s="3" t="s">
        <v>3608</v>
      </c>
      <c r="H4861" s="4">
        <v>45434</v>
      </c>
      <c r="I4861" s="3" t="s">
        <v>554</v>
      </c>
      <c r="J4861" s="6">
        <v>29000</v>
      </c>
      <c r="K4861" s="3"/>
      <c r="L4861" s="3"/>
      <c r="M4861" s="3"/>
    </row>
    <row r="4862" spans="1:13" s="1" customFormat="1" ht="14.9" customHeight="1" x14ac:dyDescent="0.2">
      <c r="A4862" s="3" t="s">
        <v>16</v>
      </c>
      <c r="B4862" s="3" t="s">
        <v>12151</v>
      </c>
      <c r="C4862" s="4">
        <v>32964</v>
      </c>
      <c r="D4862" s="3" t="s">
        <v>12152</v>
      </c>
      <c r="E4862" s="5">
        <v>0</v>
      </c>
      <c r="F4862" s="3" t="s">
        <v>12153</v>
      </c>
      <c r="G4862" s="3" t="s">
        <v>57</v>
      </c>
      <c r="H4862" s="4">
        <v>45446</v>
      </c>
      <c r="I4862" s="3" t="s">
        <v>127</v>
      </c>
      <c r="J4862" s="6">
        <v>11000</v>
      </c>
      <c r="K4862" s="3" t="s">
        <v>16267</v>
      </c>
      <c r="L4862" s="3"/>
      <c r="M4862" s="3"/>
    </row>
    <row r="4863" spans="1:13" s="1" customFormat="1" ht="14.9" customHeight="1" x14ac:dyDescent="0.2">
      <c r="A4863" s="3" t="s">
        <v>16</v>
      </c>
      <c r="B4863" s="3" t="s">
        <v>13895</v>
      </c>
      <c r="C4863" s="4">
        <v>32964</v>
      </c>
      <c r="D4863" s="3" t="s">
        <v>13896</v>
      </c>
      <c r="E4863" s="5">
        <v>0</v>
      </c>
      <c r="F4863" s="3" t="s">
        <v>13897</v>
      </c>
      <c r="G4863" s="3" t="s">
        <v>13898</v>
      </c>
      <c r="H4863" s="4">
        <v>45722</v>
      </c>
      <c r="I4863" s="3" t="s">
        <v>98</v>
      </c>
      <c r="J4863" s="6">
        <v>8700</v>
      </c>
      <c r="K4863" s="3" t="s">
        <v>16267</v>
      </c>
      <c r="L4863" s="3"/>
      <c r="M4863" s="3"/>
    </row>
    <row r="4864" spans="1:13" s="1" customFormat="1" ht="14.9" customHeight="1" x14ac:dyDescent="0.2">
      <c r="A4864" s="3" t="s">
        <v>16</v>
      </c>
      <c r="B4864" s="3" t="s">
        <v>8484</v>
      </c>
      <c r="C4864" s="4">
        <v>41048</v>
      </c>
      <c r="D4864" s="3"/>
      <c r="E4864" s="5">
        <v>0</v>
      </c>
      <c r="F4864" s="3" t="s">
        <v>8485</v>
      </c>
      <c r="G4864" s="3" t="s">
        <v>57</v>
      </c>
      <c r="H4864" s="4">
        <v>45892</v>
      </c>
      <c r="I4864" s="3" t="s">
        <v>98</v>
      </c>
      <c r="J4864" s="6">
        <v>5900</v>
      </c>
      <c r="K4864" s="3" t="s">
        <v>16267</v>
      </c>
      <c r="L4864" s="3"/>
      <c r="M4864" s="3"/>
    </row>
    <row r="4865" spans="1:13" s="1" customFormat="1" ht="14.9" customHeight="1" x14ac:dyDescent="0.2">
      <c r="A4865" s="3" t="s">
        <v>16</v>
      </c>
      <c r="B4865" s="3" t="s">
        <v>3755</v>
      </c>
      <c r="C4865" s="4">
        <v>39845</v>
      </c>
      <c r="D4865" s="3"/>
      <c r="E4865" s="5">
        <v>0</v>
      </c>
      <c r="F4865" s="3" t="s">
        <v>3756</v>
      </c>
      <c r="G4865" s="3" t="s">
        <v>3757</v>
      </c>
      <c r="H4865" s="4">
        <v>46164</v>
      </c>
      <c r="I4865" s="3" t="s">
        <v>98</v>
      </c>
      <c r="J4865" s="6">
        <v>11250</v>
      </c>
      <c r="K4865" s="3"/>
      <c r="L4865" s="3"/>
      <c r="M4865" s="3"/>
    </row>
    <row r="4866" spans="1:13" s="1" customFormat="1" ht="14.9" customHeight="1" x14ac:dyDescent="0.2">
      <c r="A4866" s="3" t="s">
        <v>16</v>
      </c>
      <c r="B4866" s="3" t="s">
        <v>9474</v>
      </c>
      <c r="C4866" s="4">
        <v>39845</v>
      </c>
      <c r="D4866" s="3"/>
      <c r="E4866" s="5">
        <v>5414.5</v>
      </c>
      <c r="F4866" s="3" t="s">
        <v>9475</v>
      </c>
      <c r="G4866" s="3" t="s">
        <v>9476</v>
      </c>
      <c r="H4866" s="4">
        <v>45520</v>
      </c>
      <c r="I4866" s="3" t="s">
        <v>2821</v>
      </c>
      <c r="J4866" s="6">
        <v>12250</v>
      </c>
      <c r="K4866" s="3"/>
      <c r="L4866" s="3"/>
      <c r="M4866" s="3"/>
    </row>
    <row r="4867" spans="1:13" s="1" customFormat="1" ht="14.9" customHeight="1" x14ac:dyDescent="0.2">
      <c r="A4867" s="3" t="s">
        <v>16</v>
      </c>
      <c r="B4867" s="3" t="s">
        <v>2836</v>
      </c>
      <c r="C4867" s="4">
        <v>32964</v>
      </c>
      <c r="D4867" s="3"/>
      <c r="E4867" s="5">
        <v>816.67</v>
      </c>
      <c r="F4867" s="3" t="s">
        <v>2837</v>
      </c>
      <c r="G4867" s="3" t="s">
        <v>57</v>
      </c>
      <c r="H4867" s="4">
        <v>44805</v>
      </c>
      <c r="I4867" s="3" t="s">
        <v>2821</v>
      </c>
      <c r="J4867" s="6">
        <v>12500</v>
      </c>
      <c r="K4867" s="3" t="s">
        <v>16267</v>
      </c>
      <c r="L4867" s="3"/>
      <c r="M4867" s="3"/>
    </row>
    <row r="4868" spans="1:13" s="1" customFormat="1" ht="14.9" customHeight="1" x14ac:dyDescent="0.2">
      <c r="A4868" s="3" t="s">
        <v>16</v>
      </c>
      <c r="B4868" s="3" t="s">
        <v>10763</v>
      </c>
      <c r="C4868" s="4">
        <v>32964</v>
      </c>
      <c r="D4868" s="3" t="s">
        <v>10764</v>
      </c>
      <c r="E4868" s="5">
        <v>6877.6</v>
      </c>
      <c r="F4868" s="3" t="s">
        <v>10765</v>
      </c>
      <c r="G4868" s="3" t="s">
        <v>10766</v>
      </c>
      <c r="H4868" s="4">
        <v>45531</v>
      </c>
      <c r="I4868" s="3" t="s">
        <v>10767</v>
      </c>
      <c r="J4868" s="6">
        <v>31250</v>
      </c>
      <c r="K4868" s="3" t="s">
        <v>16267</v>
      </c>
      <c r="L4868" s="3" t="s">
        <v>16267</v>
      </c>
      <c r="M4868" s="3" t="s">
        <v>16267</v>
      </c>
    </row>
    <row r="4869" spans="1:13" s="1" customFormat="1" ht="14.9" customHeight="1" x14ac:dyDescent="0.2">
      <c r="A4869" s="3" t="s">
        <v>16</v>
      </c>
      <c r="B4869" s="3" t="s">
        <v>9256</v>
      </c>
      <c r="C4869" s="4">
        <v>40886</v>
      </c>
      <c r="D4869" s="3"/>
      <c r="E4869" s="5">
        <v>0</v>
      </c>
      <c r="F4869" s="3" t="s">
        <v>9257</v>
      </c>
      <c r="G4869" s="3" t="s">
        <v>9258</v>
      </c>
      <c r="H4869" s="4">
        <v>40886</v>
      </c>
      <c r="I4869" s="3" t="s">
        <v>9259</v>
      </c>
      <c r="J4869" s="6">
        <v>3750</v>
      </c>
      <c r="K4869" s="3" t="s">
        <v>16267</v>
      </c>
      <c r="L4869" s="3"/>
      <c r="M4869" s="3"/>
    </row>
    <row r="4870" spans="1:13" s="1" customFormat="1" ht="14.9" customHeight="1" x14ac:dyDescent="0.2">
      <c r="A4870" s="3" t="s">
        <v>16</v>
      </c>
      <c r="B4870" s="3" t="s">
        <v>1988</v>
      </c>
      <c r="C4870" s="4">
        <v>36119</v>
      </c>
      <c r="D4870" s="3" t="s">
        <v>1989</v>
      </c>
      <c r="E4870" s="5">
        <v>3624.4</v>
      </c>
      <c r="F4870" s="3" t="s">
        <v>1990</v>
      </c>
      <c r="G4870" s="3" t="s">
        <v>1991</v>
      </c>
      <c r="H4870" s="4">
        <v>45744</v>
      </c>
      <c r="I4870" s="3" t="s">
        <v>27</v>
      </c>
      <c r="J4870" s="6">
        <v>8200</v>
      </c>
      <c r="K4870" s="3"/>
      <c r="L4870" s="3"/>
      <c r="M4870" s="3"/>
    </row>
    <row r="4871" spans="1:13" s="1" customFormat="1" ht="14.9" customHeight="1" x14ac:dyDescent="0.2">
      <c r="A4871" s="3" t="s">
        <v>16</v>
      </c>
      <c r="B4871" s="3" t="s">
        <v>3878</v>
      </c>
      <c r="C4871" s="4">
        <v>32964</v>
      </c>
      <c r="D4871" s="3" t="s">
        <v>3879</v>
      </c>
      <c r="E4871" s="5">
        <v>6114.4</v>
      </c>
      <c r="F4871" s="3" t="s">
        <v>3880</v>
      </c>
      <c r="G4871" s="3" t="s">
        <v>57</v>
      </c>
      <c r="H4871" s="4">
        <v>46112</v>
      </c>
      <c r="I4871" s="3" t="s">
        <v>127</v>
      </c>
      <c r="J4871" s="6">
        <v>16250</v>
      </c>
      <c r="K4871" s="3" t="s">
        <v>16267</v>
      </c>
      <c r="L4871" s="3" t="s">
        <v>16267</v>
      </c>
      <c r="M4871" s="3"/>
    </row>
    <row r="4872" spans="1:13" s="1" customFormat="1" ht="14.9" customHeight="1" x14ac:dyDescent="0.2">
      <c r="A4872" s="3" t="s">
        <v>16</v>
      </c>
      <c r="B4872" s="3" t="s">
        <v>17</v>
      </c>
      <c r="C4872" s="4">
        <v>32964</v>
      </c>
      <c r="D4872" s="3" t="s">
        <v>18</v>
      </c>
      <c r="E4872" s="5">
        <v>0</v>
      </c>
      <c r="F4872" s="3" t="s">
        <v>19</v>
      </c>
      <c r="G4872" s="3" t="s">
        <v>20</v>
      </c>
      <c r="H4872" s="4">
        <v>32964</v>
      </c>
      <c r="I4872" s="3" t="s">
        <v>21</v>
      </c>
      <c r="J4872" s="6">
        <v>6800</v>
      </c>
      <c r="K4872" s="3" t="s">
        <v>16267</v>
      </c>
      <c r="L4872" s="3"/>
      <c r="M4872" s="3"/>
    </row>
    <row r="4873" spans="1:13" s="1" customFormat="1" ht="14.9" customHeight="1" x14ac:dyDescent="0.2">
      <c r="A4873" s="3" t="s">
        <v>16</v>
      </c>
      <c r="B4873" s="3" t="s">
        <v>15982</v>
      </c>
      <c r="C4873" s="4">
        <v>40269</v>
      </c>
      <c r="D4873" s="3" t="s">
        <v>15983</v>
      </c>
      <c r="E4873" s="5">
        <v>13600.25</v>
      </c>
      <c r="F4873" s="3" t="s">
        <v>15984</v>
      </c>
      <c r="G4873" s="3" t="s">
        <v>57</v>
      </c>
      <c r="H4873" s="4">
        <v>45383</v>
      </c>
      <c r="I4873" s="3" t="s">
        <v>68</v>
      </c>
      <c r="J4873" s="6">
        <v>50000</v>
      </c>
      <c r="K4873" s="3" t="s">
        <v>16267</v>
      </c>
      <c r="L4873" s="3" t="s">
        <v>16267</v>
      </c>
      <c r="M4873" s="3"/>
    </row>
    <row r="4874" spans="1:13" s="1" customFormat="1" ht="14.9" customHeight="1" x14ac:dyDescent="0.2">
      <c r="A4874" s="3" t="s">
        <v>16</v>
      </c>
      <c r="B4874" s="3" t="s">
        <v>15130</v>
      </c>
      <c r="C4874" s="4">
        <v>40087</v>
      </c>
      <c r="D4874" s="3" t="s">
        <v>15131</v>
      </c>
      <c r="E4874" s="5">
        <v>351992.27</v>
      </c>
      <c r="F4874" s="3" t="s">
        <v>15132</v>
      </c>
      <c r="G4874" s="3" t="s">
        <v>195</v>
      </c>
      <c r="H4874" s="4">
        <v>40087</v>
      </c>
      <c r="I4874" s="3" t="s">
        <v>6172</v>
      </c>
      <c r="J4874" s="6">
        <v>685000</v>
      </c>
      <c r="K4874" s="3"/>
      <c r="L4874" s="3"/>
      <c r="M4874" s="3"/>
    </row>
    <row r="4875" spans="1:13" s="1" customFormat="1" ht="14.9" customHeight="1" x14ac:dyDescent="0.2">
      <c r="A4875" s="3" t="s">
        <v>16</v>
      </c>
      <c r="B4875" s="3" t="s">
        <v>1538</v>
      </c>
      <c r="C4875" s="4">
        <v>40098</v>
      </c>
      <c r="D4875" s="3" t="s">
        <v>1539</v>
      </c>
      <c r="E4875" s="5">
        <v>14112</v>
      </c>
      <c r="F4875" s="3" t="s">
        <v>1540</v>
      </c>
      <c r="G4875" s="3" t="s">
        <v>195</v>
      </c>
      <c r="H4875" s="4">
        <v>40098</v>
      </c>
      <c r="I4875" s="3" t="s">
        <v>98</v>
      </c>
      <c r="J4875" s="6">
        <v>36000</v>
      </c>
      <c r="K4875" s="3" t="s">
        <v>16267</v>
      </c>
      <c r="L4875" s="3"/>
      <c r="M4875" s="3"/>
    </row>
    <row r="4876" spans="1:13" s="1" customFormat="1" ht="14.9" customHeight="1" x14ac:dyDescent="0.2">
      <c r="A4876" s="3" t="s">
        <v>16</v>
      </c>
      <c r="B4876" s="3" t="s">
        <v>15298</v>
      </c>
      <c r="C4876" s="4">
        <v>41323</v>
      </c>
      <c r="D4876" s="3" t="s">
        <v>15299</v>
      </c>
      <c r="E4876" s="5">
        <v>3567.2</v>
      </c>
      <c r="F4876" s="3" t="s">
        <v>15300</v>
      </c>
      <c r="G4876" s="3" t="s">
        <v>15301</v>
      </c>
      <c r="H4876" s="4">
        <v>41323</v>
      </c>
      <c r="I4876" s="3" t="s">
        <v>98</v>
      </c>
      <c r="J4876" s="6">
        <v>45500</v>
      </c>
      <c r="K4876" s="3" t="s">
        <v>16267</v>
      </c>
      <c r="L4876" s="3"/>
      <c r="M4876" s="3"/>
    </row>
    <row r="4877" spans="1:13" s="1" customFormat="1" ht="14.9" customHeight="1" x14ac:dyDescent="0.2">
      <c r="A4877" s="3" t="s">
        <v>16</v>
      </c>
      <c r="B4877" s="3" t="s">
        <v>7849</v>
      </c>
      <c r="C4877" s="4">
        <v>41323</v>
      </c>
      <c r="D4877" s="3" t="s">
        <v>7847</v>
      </c>
      <c r="E4877" s="5">
        <v>1336.07</v>
      </c>
      <c r="F4877" s="3" t="s">
        <v>7850</v>
      </c>
      <c r="G4877" s="3" t="s">
        <v>7851</v>
      </c>
      <c r="H4877" s="4">
        <v>42446</v>
      </c>
      <c r="I4877" s="3" t="s">
        <v>98</v>
      </c>
      <c r="J4877" s="6">
        <v>16500</v>
      </c>
      <c r="K4877" s="3"/>
      <c r="L4877" s="3"/>
      <c r="M4877" s="3"/>
    </row>
    <row r="4878" spans="1:13" s="1" customFormat="1" ht="14.9" customHeight="1" x14ac:dyDescent="0.2">
      <c r="A4878" s="3" t="s">
        <v>16</v>
      </c>
      <c r="B4878" s="3" t="s">
        <v>11482</v>
      </c>
      <c r="C4878" s="4">
        <v>41348</v>
      </c>
      <c r="D4878" s="3" t="s">
        <v>11483</v>
      </c>
      <c r="E4878" s="5">
        <v>19012</v>
      </c>
      <c r="F4878" s="3" t="s">
        <v>11484</v>
      </c>
      <c r="G4878" s="3" t="s">
        <v>11485</v>
      </c>
      <c r="H4878" s="4">
        <v>41348</v>
      </c>
      <c r="I4878" s="3" t="s">
        <v>98</v>
      </c>
      <c r="J4878" s="6">
        <v>48500</v>
      </c>
      <c r="K4878" s="3" t="s">
        <v>16267</v>
      </c>
      <c r="L4878" s="3"/>
      <c r="M4878" s="3"/>
    </row>
    <row r="4879" spans="1:13" s="1" customFormat="1" ht="14.9" customHeight="1" x14ac:dyDescent="0.2">
      <c r="A4879" s="3" t="s">
        <v>16</v>
      </c>
      <c r="B4879" s="3" t="s">
        <v>442</v>
      </c>
      <c r="C4879" s="4">
        <v>41403</v>
      </c>
      <c r="D4879" s="3" t="s">
        <v>443</v>
      </c>
      <c r="E4879" s="5">
        <v>105871.38</v>
      </c>
      <c r="F4879" s="3" t="s">
        <v>444</v>
      </c>
      <c r="G4879" s="3" t="s">
        <v>445</v>
      </c>
      <c r="H4879" s="4">
        <v>41403</v>
      </c>
      <c r="I4879" s="3" t="s">
        <v>446</v>
      </c>
      <c r="J4879" s="6">
        <v>246000</v>
      </c>
      <c r="K4879" s="3" t="s">
        <v>16267</v>
      </c>
      <c r="L4879" s="3"/>
      <c r="M4879" s="3"/>
    </row>
    <row r="4880" spans="1:13" s="1" customFormat="1" ht="14.9" customHeight="1" x14ac:dyDescent="0.2">
      <c r="A4880" s="3" t="s">
        <v>16</v>
      </c>
      <c r="B4880" s="3" t="s">
        <v>13953</v>
      </c>
      <c r="C4880" s="4">
        <v>40113</v>
      </c>
      <c r="D4880" s="3" t="s">
        <v>13950</v>
      </c>
      <c r="E4880" s="5">
        <v>40915</v>
      </c>
      <c r="F4880" s="3" t="s">
        <v>13954</v>
      </c>
      <c r="G4880" s="3" t="s">
        <v>57</v>
      </c>
      <c r="H4880" s="4">
        <v>40113</v>
      </c>
      <c r="I4880" s="3" t="s">
        <v>554</v>
      </c>
      <c r="J4880" s="6">
        <v>83500</v>
      </c>
      <c r="K4880" s="3"/>
      <c r="L4880" s="3"/>
      <c r="M4880" s="3"/>
    </row>
    <row r="4881" spans="1:13" s="1" customFormat="1" ht="14.9" customHeight="1" x14ac:dyDescent="0.2">
      <c r="A4881" s="3" t="s">
        <v>16</v>
      </c>
      <c r="B4881" s="3" t="s">
        <v>8065</v>
      </c>
      <c r="C4881" s="4">
        <v>32964</v>
      </c>
      <c r="D4881" s="3"/>
      <c r="E4881" s="5">
        <v>0</v>
      </c>
      <c r="F4881" s="3" t="s">
        <v>8066</v>
      </c>
      <c r="G4881" s="3" t="s">
        <v>8067</v>
      </c>
      <c r="H4881" s="4">
        <v>42997</v>
      </c>
      <c r="I4881" s="3" t="s">
        <v>8068</v>
      </c>
      <c r="J4881" s="6">
        <v>5320</v>
      </c>
      <c r="K4881" s="3" t="s">
        <v>16267</v>
      </c>
      <c r="L4881" s="3"/>
      <c r="M4881" s="3"/>
    </row>
    <row r="4882" spans="1:13" s="1" customFormat="1" ht="14.9" customHeight="1" x14ac:dyDescent="0.2">
      <c r="A4882" s="3" t="s">
        <v>16</v>
      </c>
      <c r="B4882" s="3" t="s">
        <v>11076</v>
      </c>
      <c r="C4882" s="4">
        <v>32964</v>
      </c>
      <c r="D4882" s="3" t="s">
        <v>11077</v>
      </c>
      <c r="E4882" s="5">
        <v>5665.25</v>
      </c>
      <c r="F4882" s="3" t="s">
        <v>11078</v>
      </c>
      <c r="G4882" s="3" t="s">
        <v>11079</v>
      </c>
      <c r="H4882" s="4">
        <v>39291</v>
      </c>
      <c r="I4882" s="3" t="s">
        <v>98</v>
      </c>
      <c r="J4882" s="6">
        <v>18250</v>
      </c>
      <c r="K4882" s="3" t="s">
        <v>16267</v>
      </c>
      <c r="L4882" s="3" t="s">
        <v>16267</v>
      </c>
      <c r="M4882" s="3"/>
    </row>
    <row r="4883" spans="1:13" s="1" customFormat="1" ht="14.9" customHeight="1" x14ac:dyDescent="0.2">
      <c r="A4883" s="3" t="s">
        <v>16</v>
      </c>
      <c r="B4883" s="3" t="s">
        <v>6116</v>
      </c>
      <c r="C4883" s="4">
        <v>32964</v>
      </c>
      <c r="D4883" s="3" t="s">
        <v>6117</v>
      </c>
      <c r="E4883" s="5">
        <v>4125.33</v>
      </c>
      <c r="F4883" s="3" t="s">
        <v>6118</v>
      </c>
      <c r="G4883" s="3" t="s">
        <v>57</v>
      </c>
      <c r="H4883" s="4">
        <v>46023</v>
      </c>
      <c r="I4883" s="3" t="s">
        <v>704</v>
      </c>
      <c r="J4883" s="6">
        <v>14000</v>
      </c>
      <c r="K4883" s="3"/>
      <c r="L4883" s="3"/>
      <c r="M4883" s="3"/>
    </row>
    <row r="4884" spans="1:13" s="1" customFormat="1" ht="14.9" customHeight="1" x14ac:dyDescent="0.2">
      <c r="A4884" s="3" t="s">
        <v>16</v>
      </c>
      <c r="B4884" s="3" t="s">
        <v>2593</v>
      </c>
      <c r="C4884" s="4">
        <v>32964</v>
      </c>
      <c r="D4884" s="3" t="s">
        <v>2594</v>
      </c>
      <c r="E4884" s="5">
        <v>9171.5</v>
      </c>
      <c r="F4884" s="3" t="s">
        <v>2595</v>
      </c>
      <c r="G4884" s="3" t="s">
        <v>2003</v>
      </c>
      <c r="H4884" s="4">
        <v>39369</v>
      </c>
      <c r="I4884" s="3" t="s">
        <v>98</v>
      </c>
      <c r="J4884" s="6">
        <v>20750</v>
      </c>
      <c r="K4884" s="3"/>
      <c r="L4884" s="3"/>
      <c r="M4884" s="3"/>
    </row>
    <row r="4885" spans="1:13" s="1" customFormat="1" ht="14.9" customHeight="1" x14ac:dyDescent="0.2">
      <c r="A4885" s="3" t="s">
        <v>16</v>
      </c>
      <c r="B4885" s="3" t="s">
        <v>11219</v>
      </c>
      <c r="C4885" s="4">
        <v>33695</v>
      </c>
      <c r="D4885" s="3" t="s">
        <v>11212</v>
      </c>
      <c r="E4885" s="5">
        <v>4287.3999999999996</v>
      </c>
      <c r="F4885" s="3" t="s">
        <v>11220</v>
      </c>
      <c r="G4885" s="3" t="s">
        <v>11221</v>
      </c>
      <c r="H4885" s="4">
        <v>34060</v>
      </c>
      <c r="I4885" s="3" t="s">
        <v>11222</v>
      </c>
      <c r="J4885" s="6">
        <v>48500</v>
      </c>
      <c r="K4885" s="3"/>
      <c r="L4885" s="3"/>
      <c r="M4885" s="3"/>
    </row>
    <row r="4886" spans="1:13" s="1" customFormat="1" ht="14.9" customHeight="1" x14ac:dyDescent="0.2">
      <c r="A4886" s="3" t="s">
        <v>16</v>
      </c>
      <c r="B4886" s="3" t="s">
        <v>6316</v>
      </c>
      <c r="C4886" s="4">
        <v>32964</v>
      </c>
      <c r="D4886" s="3"/>
      <c r="E4886" s="5">
        <v>0</v>
      </c>
      <c r="F4886" s="3" t="s">
        <v>6317</v>
      </c>
      <c r="G4886" s="3" t="s">
        <v>57</v>
      </c>
      <c r="H4886" s="4">
        <v>41085</v>
      </c>
      <c r="I4886" s="3" t="s">
        <v>704</v>
      </c>
      <c r="J4886" s="6">
        <v>10750</v>
      </c>
      <c r="K4886" s="3" t="s">
        <v>16267</v>
      </c>
      <c r="L4886" s="3"/>
      <c r="M4886" s="3"/>
    </row>
    <row r="4887" spans="1:13" s="1" customFormat="1" ht="14.9" customHeight="1" x14ac:dyDescent="0.2">
      <c r="A4887" s="3" t="s">
        <v>16</v>
      </c>
      <c r="B4887" s="3" t="s">
        <v>2737</v>
      </c>
      <c r="C4887" s="4">
        <v>32964</v>
      </c>
      <c r="D4887" s="3"/>
      <c r="E4887" s="5">
        <v>0</v>
      </c>
      <c r="F4887" s="3" t="s">
        <v>2738</v>
      </c>
      <c r="G4887" s="3" t="s">
        <v>57</v>
      </c>
      <c r="H4887" s="4">
        <v>43085</v>
      </c>
      <c r="I4887" s="3" t="s">
        <v>98</v>
      </c>
      <c r="J4887" s="6">
        <v>10250</v>
      </c>
      <c r="K4887" s="3"/>
      <c r="L4887" s="3"/>
      <c r="M4887" s="3"/>
    </row>
    <row r="4888" spans="1:13" s="1" customFormat="1" ht="14.9" customHeight="1" x14ac:dyDescent="0.2">
      <c r="A4888" s="3" t="s">
        <v>16</v>
      </c>
      <c r="B4888" s="3" t="s">
        <v>2958</v>
      </c>
      <c r="C4888" s="4">
        <v>34246</v>
      </c>
      <c r="D4888" s="3" t="s">
        <v>2959</v>
      </c>
      <c r="E4888" s="5">
        <v>13132</v>
      </c>
      <c r="F4888" s="3" t="s">
        <v>2960</v>
      </c>
      <c r="G4888" s="3" t="s">
        <v>2961</v>
      </c>
      <c r="H4888" s="4">
        <v>43063</v>
      </c>
      <c r="I4888" s="3" t="s">
        <v>98</v>
      </c>
      <c r="J4888" s="6">
        <v>33500</v>
      </c>
      <c r="K4888" s="3" t="s">
        <v>16267</v>
      </c>
      <c r="L4888" s="3"/>
      <c r="M4888" s="3"/>
    </row>
    <row r="4889" spans="1:13" s="1" customFormat="1" ht="14.9" customHeight="1" x14ac:dyDescent="0.2">
      <c r="A4889" s="3" t="s">
        <v>16</v>
      </c>
      <c r="B4889" s="3" t="s">
        <v>9863</v>
      </c>
      <c r="C4889" s="4">
        <v>40269</v>
      </c>
      <c r="D4889" s="3"/>
      <c r="E4889" s="5">
        <v>5889.8</v>
      </c>
      <c r="F4889" s="3" t="s">
        <v>9864</v>
      </c>
      <c r="G4889" s="3" t="s">
        <v>9865</v>
      </c>
      <c r="H4889" s="4">
        <v>44652</v>
      </c>
      <c r="I4889" s="3" t="s">
        <v>98</v>
      </c>
      <c r="J4889" s="6">
        <v>22000</v>
      </c>
      <c r="K4889" s="3" t="s">
        <v>16267</v>
      </c>
      <c r="L4889" s="3" t="s">
        <v>16267</v>
      </c>
      <c r="M4889" s="3"/>
    </row>
    <row r="4890" spans="1:13" s="1" customFormat="1" ht="14.9" customHeight="1" x14ac:dyDescent="0.2">
      <c r="A4890" s="3" t="s">
        <v>16</v>
      </c>
      <c r="B4890" s="3" t="s">
        <v>16234</v>
      </c>
      <c r="C4890" s="4">
        <v>32964</v>
      </c>
      <c r="D4890" s="3" t="s">
        <v>16235</v>
      </c>
      <c r="E4890" s="5">
        <v>5665.25</v>
      </c>
      <c r="F4890" s="3" t="s">
        <v>16236</v>
      </c>
      <c r="G4890" s="3" t="s">
        <v>16237</v>
      </c>
      <c r="H4890" s="4">
        <v>41738</v>
      </c>
      <c r="I4890" s="3" t="s">
        <v>138</v>
      </c>
      <c r="J4890" s="6">
        <v>21000</v>
      </c>
      <c r="K4890" s="3" t="s">
        <v>16267</v>
      </c>
      <c r="L4890" s="3" t="s">
        <v>16267</v>
      </c>
      <c r="M4890" s="3"/>
    </row>
    <row r="4891" spans="1:13" s="1" customFormat="1" ht="14.9" customHeight="1" x14ac:dyDescent="0.2">
      <c r="A4891" s="3" t="s">
        <v>16</v>
      </c>
      <c r="B4891" s="3" t="s">
        <v>13730</v>
      </c>
      <c r="C4891" s="4">
        <v>32964</v>
      </c>
      <c r="D4891" s="3" t="s">
        <v>13731</v>
      </c>
      <c r="E4891" s="5">
        <v>6114.35</v>
      </c>
      <c r="F4891" s="3" t="s">
        <v>13732</v>
      </c>
      <c r="G4891" s="3" t="s">
        <v>13733</v>
      </c>
      <c r="H4891" s="4">
        <v>45163</v>
      </c>
      <c r="I4891" s="3" t="s">
        <v>138</v>
      </c>
      <c r="J4891" s="6">
        <v>22750</v>
      </c>
      <c r="K4891" s="3" t="s">
        <v>16267</v>
      </c>
      <c r="L4891" s="3" t="s">
        <v>16267</v>
      </c>
      <c r="M4891" s="3"/>
    </row>
    <row r="4892" spans="1:13" s="1" customFormat="1" ht="14.9" customHeight="1" x14ac:dyDescent="0.2">
      <c r="A4892" s="3" t="s">
        <v>16</v>
      </c>
      <c r="B4892" s="3" t="s">
        <v>12843</v>
      </c>
      <c r="C4892" s="4">
        <v>43641</v>
      </c>
      <c r="D4892" s="3" t="s">
        <v>12844</v>
      </c>
      <c r="E4892" s="5">
        <v>5814.95</v>
      </c>
      <c r="F4892" s="3" t="s">
        <v>12845</v>
      </c>
      <c r="G4892" s="3" t="s">
        <v>12846</v>
      </c>
      <c r="H4892" s="4">
        <v>43641</v>
      </c>
      <c r="I4892" s="3" t="s">
        <v>98</v>
      </c>
      <c r="J4892" s="6">
        <v>21500</v>
      </c>
      <c r="K4892" s="3" t="s">
        <v>16267</v>
      </c>
      <c r="L4892" s="3" t="s">
        <v>16267</v>
      </c>
      <c r="M4892" s="3"/>
    </row>
    <row r="4893" spans="1:13" s="1" customFormat="1" ht="14.9" customHeight="1" x14ac:dyDescent="0.2">
      <c r="A4893" s="3" t="s">
        <v>16</v>
      </c>
      <c r="B4893" s="3" t="s">
        <v>4452</v>
      </c>
      <c r="C4893" s="4">
        <v>43641</v>
      </c>
      <c r="D4893" s="3" t="s">
        <v>4453</v>
      </c>
      <c r="E4893" s="5">
        <v>6039.5</v>
      </c>
      <c r="F4893" s="3" t="s">
        <v>4454</v>
      </c>
      <c r="G4893" s="3" t="s">
        <v>57</v>
      </c>
      <c r="H4893" s="4">
        <v>44698</v>
      </c>
      <c r="I4893" s="3" t="s">
        <v>127</v>
      </c>
      <c r="J4893" s="6">
        <v>22500</v>
      </c>
      <c r="K4893" s="3" t="s">
        <v>16267</v>
      </c>
      <c r="L4893" s="3" t="s">
        <v>16267</v>
      </c>
      <c r="M4893" s="3"/>
    </row>
    <row r="4894" spans="1:13" s="1" customFormat="1" ht="14.9" customHeight="1" x14ac:dyDescent="0.2">
      <c r="A4894" s="3" t="s">
        <v>16</v>
      </c>
      <c r="B4894" s="3" t="s">
        <v>15923</v>
      </c>
      <c r="C4894" s="4">
        <v>32964</v>
      </c>
      <c r="D4894" s="3" t="s">
        <v>15924</v>
      </c>
      <c r="E4894" s="5">
        <v>5889.81</v>
      </c>
      <c r="F4894" s="3" t="s">
        <v>15925</v>
      </c>
      <c r="G4894" s="3" t="s">
        <v>57</v>
      </c>
      <c r="H4894" s="4">
        <v>45870</v>
      </c>
      <c r="I4894" s="3" t="s">
        <v>98</v>
      </c>
      <c r="J4894" s="6">
        <v>22000</v>
      </c>
      <c r="K4894" s="3" t="s">
        <v>16267</v>
      </c>
      <c r="L4894" s="3" t="s">
        <v>16267</v>
      </c>
      <c r="M4894" s="3"/>
    </row>
    <row r="4895" spans="1:13" s="1" customFormat="1" ht="14.9" customHeight="1" x14ac:dyDescent="0.2">
      <c r="A4895" s="3" t="s">
        <v>16</v>
      </c>
      <c r="B4895" s="3" t="s">
        <v>12195</v>
      </c>
      <c r="C4895" s="4">
        <v>32964</v>
      </c>
      <c r="D4895" s="3" t="s">
        <v>12196</v>
      </c>
      <c r="E4895" s="5">
        <v>5964.65</v>
      </c>
      <c r="F4895" s="3" t="s">
        <v>12197</v>
      </c>
      <c r="G4895" s="3" t="s">
        <v>57</v>
      </c>
      <c r="H4895" s="4">
        <v>45231</v>
      </c>
      <c r="I4895" s="3" t="s">
        <v>147</v>
      </c>
      <c r="J4895" s="6">
        <v>22000</v>
      </c>
      <c r="K4895" s="3" t="s">
        <v>16267</v>
      </c>
      <c r="L4895" s="3" t="s">
        <v>16267</v>
      </c>
      <c r="M4895" s="3"/>
    </row>
    <row r="4896" spans="1:13" s="1" customFormat="1" ht="14.9" customHeight="1" x14ac:dyDescent="0.2">
      <c r="A4896" s="3" t="s">
        <v>16</v>
      </c>
      <c r="B4896" s="3" t="s">
        <v>10289</v>
      </c>
      <c r="C4896" s="4">
        <v>32964</v>
      </c>
      <c r="D4896" s="3"/>
      <c r="E4896" s="5">
        <v>5964.65</v>
      </c>
      <c r="F4896" s="3" t="s">
        <v>10290</v>
      </c>
      <c r="G4896" s="3" t="s">
        <v>57</v>
      </c>
      <c r="H4896" s="4">
        <v>44657</v>
      </c>
      <c r="I4896" s="3" t="s">
        <v>98</v>
      </c>
      <c r="J4896" s="6">
        <v>22000</v>
      </c>
      <c r="K4896" s="3" t="s">
        <v>16267</v>
      </c>
      <c r="L4896" s="3" t="s">
        <v>16267</v>
      </c>
      <c r="M4896" s="3"/>
    </row>
    <row r="4897" spans="1:13" s="1" customFormat="1" ht="14.9" customHeight="1" x14ac:dyDescent="0.2">
      <c r="A4897" s="3" t="s">
        <v>16</v>
      </c>
      <c r="B4897" s="3" t="s">
        <v>12688</v>
      </c>
      <c r="C4897" s="4">
        <v>32964</v>
      </c>
      <c r="D4897" s="3"/>
      <c r="E4897" s="5">
        <v>5889.81</v>
      </c>
      <c r="F4897" s="3" t="s">
        <v>12689</v>
      </c>
      <c r="G4897" s="3" t="s">
        <v>57</v>
      </c>
      <c r="H4897" s="4">
        <v>45878</v>
      </c>
      <c r="I4897" s="3" t="s">
        <v>98</v>
      </c>
      <c r="J4897" s="6">
        <v>22000</v>
      </c>
      <c r="K4897" s="3"/>
      <c r="L4897" s="3" t="s">
        <v>16267</v>
      </c>
      <c r="M4897" s="3"/>
    </row>
    <row r="4898" spans="1:13" s="1" customFormat="1" ht="14.9" customHeight="1" x14ac:dyDescent="0.2">
      <c r="A4898" s="3" t="s">
        <v>16</v>
      </c>
      <c r="B4898" s="3" t="s">
        <v>4704</v>
      </c>
      <c r="C4898" s="4">
        <v>32964</v>
      </c>
      <c r="D4898" s="3" t="s">
        <v>4575</v>
      </c>
      <c r="E4898" s="5">
        <v>47530</v>
      </c>
      <c r="F4898" s="3" t="s">
        <v>4705</v>
      </c>
      <c r="G4898" s="3" t="s">
        <v>621</v>
      </c>
      <c r="H4898" s="4">
        <v>32964</v>
      </c>
      <c r="I4898" s="3" t="s">
        <v>4315</v>
      </c>
      <c r="J4898" s="6">
        <v>97000</v>
      </c>
      <c r="K4898" s="3"/>
      <c r="L4898" s="3"/>
      <c r="M4898" s="3"/>
    </row>
    <row r="4899" spans="1:13" s="1" customFormat="1" ht="14.9" customHeight="1" x14ac:dyDescent="0.2">
      <c r="A4899" s="3" t="s">
        <v>16</v>
      </c>
      <c r="B4899" s="3" t="s">
        <v>9163</v>
      </c>
      <c r="C4899" s="4">
        <v>42826</v>
      </c>
      <c r="D4899" s="3"/>
      <c r="E4899" s="5">
        <v>0</v>
      </c>
      <c r="F4899" s="3" t="s">
        <v>9164</v>
      </c>
      <c r="G4899" s="3" t="s">
        <v>9165</v>
      </c>
      <c r="H4899" s="4">
        <v>42826</v>
      </c>
      <c r="I4899" s="3" t="s">
        <v>33</v>
      </c>
      <c r="J4899" s="6">
        <v>4350</v>
      </c>
      <c r="K4899" s="3" t="s">
        <v>16267</v>
      </c>
      <c r="L4899" s="3"/>
      <c r="M4899" s="3"/>
    </row>
    <row r="4900" spans="1:13" s="1" customFormat="1" ht="14.9" customHeight="1" x14ac:dyDescent="0.2">
      <c r="A4900" s="3" t="s">
        <v>16</v>
      </c>
      <c r="B4900" s="3" t="s">
        <v>15789</v>
      </c>
      <c r="C4900" s="4">
        <v>42299</v>
      </c>
      <c r="D4900" s="3" t="s">
        <v>15716</v>
      </c>
      <c r="E4900" s="5">
        <v>0</v>
      </c>
      <c r="F4900" s="3" t="s">
        <v>15790</v>
      </c>
      <c r="G4900" s="3" t="s">
        <v>15585</v>
      </c>
      <c r="H4900" s="4">
        <v>46113</v>
      </c>
      <c r="I4900" s="3" t="s">
        <v>27</v>
      </c>
      <c r="J4900" s="6">
        <v>2425</v>
      </c>
      <c r="K4900" s="3"/>
      <c r="L4900" s="3"/>
      <c r="M4900" s="3"/>
    </row>
    <row r="4901" spans="1:13" s="1" customFormat="1" ht="14.9" customHeight="1" x14ac:dyDescent="0.2">
      <c r="A4901" s="3" t="s">
        <v>16</v>
      </c>
      <c r="B4901" s="3" t="s">
        <v>11986</v>
      </c>
      <c r="C4901" s="4">
        <v>40817</v>
      </c>
      <c r="D4901" s="3" t="s">
        <v>11987</v>
      </c>
      <c r="E4901" s="5">
        <v>10055.5</v>
      </c>
      <c r="F4901" s="3" t="s">
        <v>11988</v>
      </c>
      <c r="G4901" s="3" t="s">
        <v>11989</v>
      </c>
      <c r="H4901" s="4">
        <v>45114</v>
      </c>
      <c r="I4901" s="3" t="s">
        <v>27</v>
      </c>
      <c r="J4901" s="6">
        <v>22750</v>
      </c>
      <c r="K4901" s="3"/>
      <c r="L4901" s="3"/>
      <c r="M4901" s="3"/>
    </row>
    <row r="4902" spans="1:13" s="1" customFormat="1" ht="14.9" customHeight="1" x14ac:dyDescent="0.2">
      <c r="A4902" s="3" t="s">
        <v>16</v>
      </c>
      <c r="B4902" s="3" t="s">
        <v>11918</v>
      </c>
      <c r="C4902" s="4">
        <v>38271</v>
      </c>
      <c r="D4902" s="3" t="s">
        <v>11914</v>
      </c>
      <c r="E4902" s="5">
        <v>8121.23</v>
      </c>
      <c r="F4902" s="3" t="s">
        <v>11919</v>
      </c>
      <c r="G4902" s="3" t="s">
        <v>11916</v>
      </c>
      <c r="H4902" s="4">
        <v>38271</v>
      </c>
      <c r="I4902" s="3" t="s">
        <v>68</v>
      </c>
      <c r="J4902" s="6">
        <v>20000</v>
      </c>
      <c r="K4902" s="3"/>
      <c r="L4902" s="3"/>
      <c r="M4902" s="3"/>
    </row>
    <row r="4903" spans="1:13" s="1" customFormat="1" ht="14.9" customHeight="1" x14ac:dyDescent="0.2">
      <c r="A4903" s="3" t="s">
        <v>16</v>
      </c>
      <c r="B4903" s="3" t="s">
        <v>8793</v>
      </c>
      <c r="C4903" s="4">
        <v>36903</v>
      </c>
      <c r="D4903" s="3"/>
      <c r="E4903" s="5">
        <v>11934</v>
      </c>
      <c r="F4903" s="3" t="s">
        <v>8794</v>
      </c>
      <c r="G4903" s="3" t="s">
        <v>8795</v>
      </c>
      <c r="H4903" s="4">
        <v>45673</v>
      </c>
      <c r="I4903" s="3" t="s">
        <v>554</v>
      </c>
      <c r="J4903" s="6">
        <v>27000</v>
      </c>
      <c r="K4903" s="3"/>
      <c r="L4903" s="3"/>
      <c r="M4903" s="3"/>
    </row>
    <row r="4904" spans="1:13" s="1" customFormat="1" ht="14.9" customHeight="1" x14ac:dyDescent="0.2">
      <c r="A4904" s="3" t="s">
        <v>16</v>
      </c>
      <c r="B4904" s="3" t="s">
        <v>6987</v>
      </c>
      <c r="C4904" s="4">
        <v>33970</v>
      </c>
      <c r="D4904" s="3" t="s">
        <v>6988</v>
      </c>
      <c r="E4904" s="5">
        <v>32830</v>
      </c>
      <c r="F4904" s="3" t="s">
        <v>6989</v>
      </c>
      <c r="G4904" s="3" t="s">
        <v>195</v>
      </c>
      <c r="H4904" s="4">
        <v>33970</v>
      </c>
      <c r="I4904" s="3" t="s">
        <v>93</v>
      </c>
      <c r="J4904" s="6">
        <v>67000</v>
      </c>
      <c r="K4904" s="3"/>
      <c r="L4904" s="3"/>
      <c r="M4904" s="3"/>
    </row>
    <row r="4905" spans="1:13" s="1" customFormat="1" ht="14.9" customHeight="1" x14ac:dyDescent="0.2">
      <c r="A4905" s="3" t="s">
        <v>16</v>
      </c>
      <c r="B4905" s="3" t="s">
        <v>6990</v>
      </c>
      <c r="C4905" s="4">
        <v>33970</v>
      </c>
      <c r="D4905" s="3" t="s">
        <v>6988</v>
      </c>
      <c r="E4905" s="5">
        <v>11763.93</v>
      </c>
      <c r="F4905" s="3" t="s">
        <v>6991</v>
      </c>
      <c r="G4905" s="3" t="s">
        <v>195</v>
      </c>
      <c r="H4905" s="4">
        <v>33970</v>
      </c>
      <c r="I4905" s="3" t="s">
        <v>93</v>
      </c>
      <c r="J4905" s="6">
        <v>27000</v>
      </c>
      <c r="K4905" s="3"/>
      <c r="L4905" s="3"/>
      <c r="M4905" s="3"/>
    </row>
    <row r="4906" spans="1:13" s="1" customFormat="1" ht="14.9" customHeight="1" x14ac:dyDescent="0.2">
      <c r="A4906" s="3" t="s">
        <v>16</v>
      </c>
      <c r="B4906" s="3" t="s">
        <v>6997</v>
      </c>
      <c r="C4906" s="4">
        <v>32964</v>
      </c>
      <c r="D4906" s="3" t="s">
        <v>6993</v>
      </c>
      <c r="E4906" s="5">
        <v>3982.02</v>
      </c>
      <c r="F4906" s="3" t="s">
        <v>6998</v>
      </c>
      <c r="G4906" s="3" t="s">
        <v>195</v>
      </c>
      <c r="H4906" s="4">
        <v>32964</v>
      </c>
      <c r="I4906" s="3" t="s">
        <v>1375</v>
      </c>
      <c r="J4906" s="6">
        <v>13500</v>
      </c>
      <c r="K4906" s="3"/>
      <c r="L4906" s="3"/>
      <c r="M4906" s="3"/>
    </row>
    <row r="4907" spans="1:13" s="1" customFormat="1" ht="14.9" customHeight="1" x14ac:dyDescent="0.2">
      <c r="A4907" s="3" t="s">
        <v>16</v>
      </c>
      <c r="B4907" s="3" t="s">
        <v>15261</v>
      </c>
      <c r="C4907" s="4">
        <v>32964</v>
      </c>
      <c r="D4907" s="3" t="s">
        <v>15262</v>
      </c>
      <c r="E4907" s="5">
        <v>1136.8</v>
      </c>
      <c r="F4907" s="3" t="s">
        <v>15263</v>
      </c>
      <c r="G4907" s="3" t="s">
        <v>57</v>
      </c>
      <c r="H4907" s="4">
        <v>32964</v>
      </c>
      <c r="I4907" s="3" t="s">
        <v>991</v>
      </c>
      <c r="J4907" s="6">
        <v>14500</v>
      </c>
      <c r="K4907" s="3" t="s">
        <v>16267</v>
      </c>
      <c r="L4907" s="3"/>
      <c r="M4907" s="3"/>
    </row>
    <row r="4908" spans="1:13" s="1" customFormat="1" ht="14.9" customHeight="1" x14ac:dyDescent="0.2">
      <c r="A4908" s="3" t="s">
        <v>16</v>
      </c>
      <c r="B4908" s="3" t="s">
        <v>11517</v>
      </c>
      <c r="C4908" s="4">
        <v>35355</v>
      </c>
      <c r="D4908" s="3" t="s">
        <v>11518</v>
      </c>
      <c r="E4908" s="5">
        <v>101640</v>
      </c>
      <c r="F4908" s="3" t="s">
        <v>11519</v>
      </c>
      <c r="G4908" s="3" t="s">
        <v>3560</v>
      </c>
      <c r="H4908" s="4">
        <v>40303</v>
      </c>
      <c r="I4908" s="3" t="s">
        <v>98</v>
      </c>
      <c r="J4908" s="6">
        <v>231000</v>
      </c>
      <c r="K4908" s="3" t="s">
        <v>16267</v>
      </c>
      <c r="L4908" s="3"/>
      <c r="M4908" s="3"/>
    </row>
    <row r="4909" spans="1:13" s="1" customFormat="1" ht="14.9" customHeight="1" x14ac:dyDescent="0.2">
      <c r="A4909" s="3" t="s">
        <v>16</v>
      </c>
      <c r="B4909" s="3" t="s">
        <v>16131</v>
      </c>
      <c r="C4909" s="4">
        <v>43167</v>
      </c>
      <c r="D4909" s="3" t="s">
        <v>16132</v>
      </c>
      <c r="E4909" s="5">
        <v>3555.92</v>
      </c>
      <c r="F4909" s="3" t="s">
        <v>16133</v>
      </c>
      <c r="G4909" s="3" t="s">
        <v>57</v>
      </c>
      <c r="H4909" s="4">
        <v>46177</v>
      </c>
      <c r="I4909" s="3" t="s">
        <v>98</v>
      </c>
      <c r="J4909" s="6">
        <v>11000</v>
      </c>
      <c r="K4909" s="3" t="s">
        <v>16267</v>
      </c>
      <c r="L4909" s="3"/>
      <c r="M4909" s="3"/>
    </row>
    <row r="4910" spans="1:13" s="1" customFormat="1" ht="14.9" customHeight="1" x14ac:dyDescent="0.2">
      <c r="A4910" s="3" t="s">
        <v>16</v>
      </c>
      <c r="B4910" s="3" t="s">
        <v>14526</v>
      </c>
      <c r="C4910" s="4">
        <v>43167</v>
      </c>
      <c r="D4910" s="3" t="s">
        <v>14527</v>
      </c>
      <c r="E4910" s="5">
        <v>59840</v>
      </c>
      <c r="F4910" s="3" t="s">
        <v>14528</v>
      </c>
      <c r="G4910" s="3" t="s">
        <v>195</v>
      </c>
      <c r="H4910" s="4">
        <v>43167</v>
      </c>
      <c r="I4910" s="3" t="s">
        <v>98</v>
      </c>
      <c r="J4910" s="6">
        <v>136000</v>
      </c>
      <c r="K4910" s="3" t="s">
        <v>16267</v>
      </c>
      <c r="L4910" s="3"/>
      <c r="M4910" s="3"/>
    </row>
    <row r="4911" spans="1:13" s="1" customFormat="1" ht="14.9" customHeight="1" x14ac:dyDescent="0.2">
      <c r="A4911" s="3" t="s">
        <v>16</v>
      </c>
      <c r="B4911" s="3" t="s">
        <v>14408</v>
      </c>
      <c r="C4911" s="4">
        <v>43584</v>
      </c>
      <c r="D4911" s="3" t="s">
        <v>14409</v>
      </c>
      <c r="E4911" s="5">
        <v>10878</v>
      </c>
      <c r="F4911" s="3" t="s">
        <v>14410</v>
      </c>
      <c r="G4911" s="3" t="s">
        <v>14411</v>
      </c>
      <c r="H4911" s="4">
        <v>43584</v>
      </c>
      <c r="I4911" s="3" t="s">
        <v>98</v>
      </c>
      <c r="J4911" s="6">
        <v>27750</v>
      </c>
      <c r="K4911" s="3" t="s">
        <v>16267</v>
      </c>
      <c r="L4911" s="3"/>
      <c r="M4911" s="3"/>
    </row>
    <row r="4912" spans="1:13" s="1" customFormat="1" ht="14.9" customHeight="1" x14ac:dyDescent="0.2">
      <c r="A4912" s="3" t="s">
        <v>16</v>
      </c>
      <c r="B4912" s="3" t="s">
        <v>16170</v>
      </c>
      <c r="C4912" s="4">
        <v>45328</v>
      </c>
      <c r="D4912" s="3" t="s">
        <v>16171</v>
      </c>
      <c r="E4912" s="5">
        <v>10718.5</v>
      </c>
      <c r="F4912" s="3" t="s">
        <v>16172</v>
      </c>
      <c r="G4912" s="3" t="s">
        <v>16173</v>
      </c>
      <c r="H4912" s="4">
        <v>45657</v>
      </c>
      <c r="I4912" s="3" t="s">
        <v>98</v>
      </c>
      <c r="J4912" s="6">
        <v>24250</v>
      </c>
      <c r="K4912" s="3"/>
      <c r="L4912" s="3"/>
      <c r="M4912" s="3"/>
    </row>
    <row r="4913" spans="1:13" s="1" customFormat="1" ht="14.9" customHeight="1" x14ac:dyDescent="0.2">
      <c r="A4913" s="3" t="s">
        <v>16</v>
      </c>
      <c r="B4913" s="3" t="s">
        <v>16174</v>
      </c>
      <c r="C4913" s="4">
        <v>45938</v>
      </c>
      <c r="D4913" s="3" t="s">
        <v>16171</v>
      </c>
      <c r="E4913" s="5">
        <v>0</v>
      </c>
      <c r="F4913" s="3" t="s">
        <v>16175</v>
      </c>
      <c r="G4913" s="3" t="s">
        <v>16173</v>
      </c>
      <c r="H4913" s="4">
        <v>46120</v>
      </c>
      <c r="I4913" s="3"/>
      <c r="J4913" s="6">
        <v>0</v>
      </c>
      <c r="K4913" s="3"/>
      <c r="L4913" s="3"/>
      <c r="M4913" s="3"/>
    </row>
    <row r="4914" spans="1:13" s="1" customFormat="1" ht="14.9" customHeight="1" x14ac:dyDescent="0.2">
      <c r="A4914" s="3" t="s">
        <v>16</v>
      </c>
      <c r="B4914" s="3" t="s">
        <v>10371</v>
      </c>
      <c r="C4914" s="4">
        <v>45938</v>
      </c>
      <c r="D4914" s="3"/>
      <c r="E4914" s="5">
        <v>0</v>
      </c>
      <c r="F4914" s="3" t="s">
        <v>10372</v>
      </c>
      <c r="G4914" s="3" t="s">
        <v>57</v>
      </c>
      <c r="H4914" s="4">
        <v>45962</v>
      </c>
      <c r="I4914" s="3"/>
      <c r="J4914" s="6">
        <v>0</v>
      </c>
      <c r="K4914" s="3"/>
      <c r="L4914" s="3"/>
      <c r="M4914" s="3"/>
    </row>
    <row r="4915" spans="1:13" s="1" customFormat="1" ht="14.9" customHeight="1" x14ac:dyDescent="0.2">
      <c r="A4915" s="3" t="s">
        <v>16</v>
      </c>
      <c r="B4915" s="3" t="s">
        <v>6489</v>
      </c>
      <c r="C4915" s="4">
        <v>45328</v>
      </c>
      <c r="D4915" s="3" t="s">
        <v>6490</v>
      </c>
      <c r="E4915" s="5">
        <v>10587.53</v>
      </c>
      <c r="F4915" s="3" t="s">
        <v>6491</v>
      </c>
      <c r="G4915" s="3" t="s">
        <v>57</v>
      </c>
      <c r="H4915" s="4">
        <v>45962</v>
      </c>
      <c r="I4915" s="3" t="s">
        <v>98</v>
      </c>
      <c r="J4915" s="6">
        <v>33000</v>
      </c>
      <c r="K4915" s="3"/>
      <c r="L4915" s="3" t="s">
        <v>16267</v>
      </c>
      <c r="M4915" s="3"/>
    </row>
    <row r="4916" spans="1:13" s="1" customFormat="1" ht="14.9" customHeight="1" x14ac:dyDescent="0.2">
      <c r="A4916" s="3" t="s">
        <v>16</v>
      </c>
      <c r="B4916" s="3" t="s">
        <v>16176</v>
      </c>
      <c r="C4916" s="4">
        <v>37623</v>
      </c>
      <c r="D4916" s="3" t="s">
        <v>16171</v>
      </c>
      <c r="E4916" s="5">
        <v>197.14</v>
      </c>
      <c r="F4916" s="3" t="s">
        <v>16177</v>
      </c>
      <c r="G4916" s="3" t="s">
        <v>16173</v>
      </c>
      <c r="H4916" s="4">
        <v>44950</v>
      </c>
      <c r="I4916" s="3" t="s">
        <v>345</v>
      </c>
      <c r="J4916" s="6">
        <v>4400</v>
      </c>
      <c r="K4916" s="3"/>
      <c r="L4916" s="3"/>
      <c r="M4916" s="3"/>
    </row>
    <row r="4917" spans="1:13" s="1" customFormat="1" ht="14.9" customHeight="1" x14ac:dyDescent="0.2">
      <c r="A4917" s="3" t="s">
        <v>16</v>
      </c>
      <c r="B4917" s="3" t="s">
        <v>2278</v>
      </c>
      <c r="C4917" s="4">
        <v>33298</v>
      </c>
      <c r="D4917" s="3" t="s">
        <v>2279</v>
      </c>
      <c r="E4917" s="5">
        <v>0</v>
      </c>
      <c r="F4917" s="3" t="s">
        <v>2280</v>
      </c>
      <c r="G4917" s="3" t="s">
        <v>2281</v>
      </c>
      <c r="H4917" s="4">
        <v>44364</v>
      </c>
      <c r="I4917" s="3" t="s">
        <v>98</v>
      </c>
      <c r="J4917" s="6">
        <v>8100</v>
      </c>
      <c r="K4917" s="3" t="s">
        <v>16267</v>
      </c>
      <c r="L4917" s="3"/>
      <c r="M4917" s="3"/>
    </row>
    <row r="4918" spans="1:13" s="1" customFormat="1" ht="14.9" customHeight="1" x14ac:dyDescent="0.2">
      <c r="A4918" s="3" t="s">
        <v>16</v>
      </c>
      <c r="B4918" s="3" t="s">
        <v>14731</v>
      </c>
      <c r="C4918" s="4">
        <v>33221</v>
      </c>
      <c r="D4918" s="3" t="s">
        <v>14732</v>
      </c>
      <c r="E4918" s="5">
        <v>2895.8</v>
      </c>
      <c r="F4918" s="3" t="s">
        <v>14733</v>
      </c>
      <c r="G4918" s="3" t="s">
        <v>57</v>
      </c>
      <c r="H4918" s="4">
        <v>43598</v>
      </c>
      <c r="I4918" s="3" t="s">
        <v>2821</v>
      </c>
      <c r="J4918" s="6">
        <v>8400</v>
      </c>
      <c r="K4918" s="3" t="s">
        <v>16267</v>
      </c>
      <c r="L4918" s="3" t="s">
        <v>16267</v>
      </c>
      <c r="M4918" s="3"/>
    </row>
    <row r="4919" spans="1:13" s="1" customFormat="1" ht="14.9" customHeight="1" x14ac:dyDescent="0.2">
      <c r="A4919" s="3" t="s">
        <v>16</v>
      </c>
      <c r="B4919" s="3" t="s">
        <v>7006</v>
      </c>
      <c r="C4919" s="4">
        <v>33298</v>
      </c>
      <c r="D4919" s="3" t="s">
        <v>7007</v>
      </c>
      <c r="E4919" s="5">
        <v>0</v>
      </c>
      <c r="F4919" s="3" t="s">
        <v>7008</v>
      </c>
      <c r="G4919" s="3" t="s">
        <v>57</v>
      </c>
      <c r="H4919" s="4">
        <v>44554</v>
      </c>
      <c r="I4919" s="3" t="s">
        <v>98</v>
      </c>
      <c r="J4919" s="6">
        <v>7100</v>
      </c>
      <c r="K4919" s="3" t="s">
        <v>16267</v>
      </c>
      <c r="L4919" s="3"/>
      <c r="M4919" s="3"/>
    </row>
    <row r="4920" spans="1:13" s="1" customFormat="1" ht="14.9" customHeight="1" x14ac:dyDescent="0.2">
      <c r="A4920" s="3" t="s">
        <v>16</v>
      </c>
      <c r="B4920" s="3" t="s">
        <v>5587</v>
      </c>
      <c r="C4920" s="4">
        <v>33298</v>
      </c>
      <c r="D4920" s="3" t="s">
        <v>5588</v>
      </c>
      <c r="E4920" s="5">
        <v>0</v>
      </c>
      <c r="F4920" s="3" t="s">
        <v>5589</v>
      </c>
      <c r="G4920" s="3" t="s">
        <v>57</v>
      </c>
      <c r="H4920" s="4">
        <v>34876</v>
      </c>
      <c r="I4920" s="3" t="s">
        <v>98</v>
      </c>
      <c r="J4920" s="6">
        <v>8400</v>
      </c>
      <c r="K4920" s="3" t="s">
        <v>16267</v>
      </c>
      <c r="L4920" s="3"/>
      <c r="M4920" s="3"/>
    </row>
    <row r="4921" spans="1:13" s="1" customFormat="1" ht="14.9" customHeight="1" x14ac:dyDescent="0.2">
      <c r="A4921" s="3" t="s">
        <v>16</v>
      </c>
      <c r="B4921" s="3" t="s">
        <v>5953</v>
      </c>
      <c r="C4921" s="4">
        <v>33298</v>
      </c>
      <c r="D4921" s="3" t="s">
        <v>5954</v>
      </c>
      <c r="E4921" s="5">
        <v>0</v>
      </c>
      <c r="F4921" s="3" t="s">
        <v>5955</v>
      </c>
      <c r="G4921" s="3" t="s">
        <v>57</v>
      </c>
      <c r="H4921" s="4">
        <v>45490</v>
      </c>
      <c r="I4921" s="3" t="s">
        <v>98</v>
      </c>
      <c r="J4921" s="6">
        <v>10250</v>
      </c>
      <c r="K4921" s="3" t="s">
        <v>16267</v>
      </c>
      <c r="L4921" s="3"/>
      <c r="M4921" s="3"/>
    </row>
    <row r="4922" spans="1:13" s="1" customFormat="1" ht="14.9" customHeight="1" x14ac:dyDescent="0.2">
      <c r="A4922" s="3" t="s">
        <v>16</v>
      </c>
      <c r="B4922" s="3" t="s">
        <v>4725</v>
      </c>
      <c r="C4922" s="4">
        <v>36617</v>
      </c>
      <c r="D4922" s="3" t="s">
        <v>4711</v>
      </c>
      <c r="E4922" s="5">
        <v>1193.4000000000001</v>
      </c>
      <c r="F4922" s="3" t="s">
        <v>4726</v>
      </c>
      <c r="G4922" s="3" t="s">
        <v>4713</v>
      </c>
      <c r="H4922" s="4">
        <v>46062</v>
      </c>
      <c r="I4922" s="3" t="s">
        <v>98</v>
      </c>
      <c r="J4922" s="6">
        <v>13500</v>
      </c>
      <c r="K4922" s="3"/>
      <c r="L4922" s="3"/>
      <c r="M4922" s="3"/>
    </row>
    <row r="4923" spans="1:13" s="1" customFormat="1" ht="14.9" customHeight="1" x14ac:dyDescent="0.2">
      <c r="A4923" s="3" t="s">
        <v>16</v>
      </c>
      <c r="B4923" s="3" t="s">
        <v>13419</v>
      </c>
      <c r="C4923" s="4">
        <v>41959</v>
      </c>
      <c r="D4923" s="3" t="s">
        <v>13420</v>
      </c>
      <c r="E4923" s="5">
        <v>17542</v>
      </c>
      <c r="F4923" s="3" t="s">
        <v>13421</v>
      </c>
      <c r="G4923" s="3" t="s">
        <v>13422</v>
      </c>
      <c r="H4923" s="4">
        <v>43501</v>
      </c>
      <c r="I4923" s="3" t="s">
        <v>98</v>
      </c>
      <c r="J4923" s="6">
        <v>44750</v>
      </c>
      <c r="K4923" s="3" t="s">
        <v>16267</v>
      </c>
      <c r="L4923" s="3"/>
      <c r="M4923" s="3"/>
    </row>
    <row r="4924" spans="1:13" s="1" customFormat="1" ht="14.9" customHeight="1" x14ac:dyDescent="0.2">
      <c r="A4924" s="3" t="s">
        <v>16</v>
      </c>
      <c r="B4924" s="3" t="s">
        <v>16178</v>
      </c>
      <c r="C4924" s="4">
        <v>42221</v>
      </c>
      <c r="D4924" s="3" t="s">
        <v>16171</v>
      </c>
      <c r="E4924" s="5">
        <v>2088.62</v>
      </c>
      <c r="F4924" s="3" t="s">
        <v>16179</v>
      </c>
      <c r="G4924" s="3" t="s">
        <v>16173</v>
      </c>
      <c r="H4924" s="4">
        <v>44950</v>
      </c>
      <c r="I4924" s="3" t="s">
        <v>157</v>
      </c>
      <c r="J4924" s="6">
        <v>6300</v>
      </c>
      <c r="K4924" s="3"/>
      <c r="L4924" s="3"/>
      <c r="M4924" s="3"/>
    </row>
    <row r="4925" spans="1:13" s="1" customFormat="1" ht="14.9" customHeight="1" x14ac:dyDescent="0.2">
      <c r="A4925" s="3" t="s">
        <v>16</v>
      </c>
      <c r="B4925" s="3" t="s">
        <v>16180</v>
      </c>
      <c r="C4925" s="4">
        <v>42221</v>
      </c>
      <c r="D4925" s="3" t="s">
        <v>16171</v>
      </c>
      <c r="E4925" s="5">
        <v>346.17</v>
      </c>
      <c r="F4925" s="3" t="s">
        <v>16181</v>
      </c>
      <c r="G4925" s="3" t="s">
        <v>16173</v>
      </c>
      <c r="H4925" s="4">
        <v>45107</v>
      </c>
      <c r="I4925" s="3" t="s">
        <v>157</v>
      </c>
      <c r="J4925" s="6">
        <v>3450</v>
      </c>
      <c r="K4925" s="3"/>
      <c r="L4925" s="3"/>
      <c r="M4925" s="3"/>
    </row>
    <row r="4926" spans="1:13" s="1" customFormat="1" ht="14.9" customHeight="1" x14ac:dyDescent="0.2">
      <c r="A4926" s="3" t="s">
        <v>16</v>
      </c>
      <c r="B4926" s="3" t="s">
        <v>16182</v>
      </c>
      <c r="C4926" s="4">
        <v>33298</v>
      </c>
      <c r="D4926" s="3" t="s">
        <v>16171</v>
      </c>
      <c r="E4926" s="5">
        <v>12203.44</v>
      </c>
      <c r="F4926" s="3" t="s">
        <v>16183</v>
      </c>
      <c r="G4926" s="3" t="s">
        <v>16173</v>
      </c>
      <c r="H4926" s="4">
        <v>46108</v>
      </c>
      <c r="I4926" s="3" t="s">
        <v>1363</v>
      </c>
      <c r="J4926" s="6">
        <v>36250</v>
      </c>
      <c r="K4926" s="3"/>
      <c r="L4926" s="3"/>
      <c r="M4926" s="3"/>
    </row>
    <row r="4927" spans="1:13" s="1" customFormat="1" ht="14.9" customHeight="1" x14ac:dyDescent="0.2">
      <c r="A4927" s="3" t="s">
        <v>16</v>
      </c>
      <c r="B4927" s="3" t="s">
        <v>1499</v>
      </c>
      <c r="C4927" s="4">
        <v>43300</v>
      </c>
      <c r="D4927" s="3" t="s">
        <v>1500</v>
      </c>
      <c r="E4927" s="5">
        <v>33220</v>
      </c>
      <c r="F4927" s="3" t="s">
        <v>1501</v>
      </c>
      <c r="G4927" s="3" t="s">
        <v>57</v>
      </c>
      <c r="H4927" s="4">
        <v>46002</v>
      </c>
      <c r="I4927" s="3" t="s">
        <v>572</v>
      </c>
      <c r="J4927" s="6">
        <v>75500</v>
      </c>
      <c r="K4927" s="3" t="s">
        <v>16267</v>
      </c>
      <c r="L4927" s="3"/>
      <c r="M4927" s="3"/>
    </row>
    <row r="4928" spans="1:13" s="1" customFormat="1" ht="14.9" customHeight="1" x14ac:dyDescent="0.2">
      <c r="A4928" s="3" t="s">
        <v>16</v>
      </c>
      <c r="B4928" s="3" t="s">
        <v>15232</v>
      </c>
      <c r="C4928" s="4">
        <v>33298</v>
      </c>
      <c r="D4928" s="3" t="s">
        <v>15227</v>
      </c>
      <c r="E4928" s="5">
        <v>15680</v>
      </c>
      <c r="F4928" s="3" t="s">
        <v>15233</v>
      </c>
      <c r="G4928" s="3" t="s">
        <v>15229</v>
      </c>
      <c r="H4928" s="4">
        <v>36108</v>
      </c>
      <c r="I4928" s="3" t="s">
        <v>98</v>
      </c>
      <c r="J4928" s="6">
        <v>40000</v>
      </c>
      <c r="K4928" s="3" t="s">
        <v>16267</v>
      </c>
      <c r="L4928" s="3"/>
      <c r="M4928" s="3"/>
    </row>
    <row r="4929" spans="1:13" s="1" customFormat="1" ht="14.9" customHeight="1" x14ac:dyDescent="0.2">
      <c r="A4929" s="3" t="s">
        <v>16</v>
      </c>
      <c r="B4929" s="3" t="s">
        <v>5880</v>
      </c>
      <c r="C4929" s="4">
        <v>33298</v>
      </c>
      <c r="D4929" s="3"/>
      <c r="E4929" s="5">
        <v>0</v>
      </c>
      <c r="F4929" s="3" t="s">
        <v>5881</v>
      </c>
      <c r="G4929" s="3" t="s">
        <v>57</v>
      </c>
      <c r="H4929" s="4">
        <v>43647</v>
      </c>
      <c r="I4929" s="3" t="s">
        <v>98</v>
      </c>
      <c r="J4929" s="6">
        <v>11250</v>
      </c>
      <c r="K4929" s="3" t="s">
        <v>16267</v>
      </c>
      <c r="L4929" s="3"/>
      <c r="M4929" s="3"/>
    </row>
    <row r="4930" spans="1:13" s="1" customFormat="1" ht="14.9" customHeight="1" x14ac:dyDescent="0.2">
      <c r="A4930" s="3" t="s">
        <v>16</v>
      </c>
      <c r="B4930" s="3" t="s">
        <v>7202</v>
      </c>
      <c r="C4930" s="4">
        <v>42095</v>
      </c>
      <c r="D4930" s="3" t="s">
        <v>7203</v>
      </c>
      <c r="E4930" s="5">
        <v>0</v>
      </c>
      <c r="F4930" s="3" t="s">
        <v>7204</v>
      </c>
      <c r="G4930" s="3" t="s">
        <v>7205</v>
      </c>
      <c r="H4930" s="4">
        <v>45876</v>
      </c>
      <c r="I4930" s="3" t="s">
        <v>157</v>
      </c>
      <c r="J4930" s="6">
        <v>10250</v>
      </c>
      <c r="K4930" s="3"/>
      <c r="L4930" s="3"/>
      <c r="M4930" s="3"/>
    </row>
    <row r="4931" spans="1:13" s="1" customFormat="1" ht="14.9" customHeight="1" x14ac:dyDescent="0.2">
      <c r="A4931" s="3" t="s">
        <v>16</v>
      </c>
      <c r="B4931" s="3" t="s">
        <v>16184</v>
      </c>
      <c r="C4931" s="4">
        <v>42826</v>
      </c>
      <c r="D4931" s="3" t="s">
        <v>16171</v>
      </c>
      <c r="E4931" s="5">
        <v>839.8</v>
      </c>
      <c r="F4931" s="3" t="s">
        <v>16185</v>
      </c>
      <c r="G4931" s="3" t="s">
        <v>16173</v>
      </c>
      <c r="H4931" s="4">
        <v>44950</v>
      </c>
      <c r="I4931" s="3" t="s">
        <v>16186</v>
      </c>
      <c r="J4931" s="6">
        <v>1900</v>
      </c>
      <c r="K4931" s="3"/>
      <c r="L4931" s="3"/>
      <c r="M4931" s="3"/>
    </row>
    <row r="4932" spans="1:13" s="1" customFormat="1" ht="14.9" customHeight="1" x14ac:dyDescent="0.2">
      <c r="A4932" s="3" t="s">
        <v>16</v>
      </c>
      <c r="B4932" s="3" t="s">
        <v>13933</v>
      </c>
      <c r="C4932" s="4">
        <v>35509</v>
      </c>
      <c r="D4932" s="3" t="s">
        <v>13930</v>
      </c>
      <c r="E4932" s="5">
        <v>12446</v>
      </c>
      <c r="F4932" s="3" t="s">
        <v>13934</v>
      </c>
      <c r="G4932" s="3" t="s">
        <v>13932</v>
      </c>
      <c r="H4932" s="4">
        <v>40821</v>
      </c>
      <c r="I4932" s="3" t="s">
        <v>98</v>
      </c>
      <c r="J4932" s="6">
        <v>31750</v>
      </c>
      <c r="K4932" s="3" t="s">
        <v>16267</v>
      </c>
      <c r="L4932" s="3"/>
      <c r="M4932" s="3"/>
    </row>
    <row r="4933" spans="1:13" s="1" customFormat="1" ht="14.9" customHeight="1" x14ac:dyDescent="0.2">
      <c r="A4933" s="3" t="s">
        <v>16</v>
      </c>
      <c r="B4933" s="3" t="s">
        <v>13935</v>
      </c>
      <c r="C4933" s="4">
        <v>35509</v>
      </c>
      <c r="D4933" s="3" t="s">
        <v>13930</v>
      </c>
      <c r="E4933" s="5">
        <v>1676.64</v>
      </c>
      <c r="F4933" s="3" t="s">
        <v>13936</v>
      </c>
      <c r="G4933" s="3" t="s">
        <v>13932</v>
      </c>
      <c r="H4933" s="4">
        <v>40821</v>
      </c>
      <c r="I4933" s="3" t="s">
        <v>157</v>
      </c>
      <c r="J4933" s="6">
        <v>4200</v>
      </c>
      <c r="K4933" s="3"/>
      <c r="L4933" s="3"/>
      <c r="M4933" s="3"/>
    </row>
    <row r="4934" spans="1:13" s="1" customFormat="1" ht="14.9" customHeight="1" x14ac:dyDescent="0.2">
      <c r="A4934" s="3" t="s">
        <v>16</v>
      </c>
      <c r="B4934" s="3" t="s">
        <v>7525</v>
      </c>
      <c r="C4934" s="4">
        <v>37602</v>
      </c>
      <c r="D4934" s="3"/>
      <c r="E4934" s="5">
        <v>0</v>
      </c>
      <c r="F4934" s="3" t="s">
        <v>7526</v>
      </c>
      <c r="G4934" s="3" t="s">
        <v>7527</v>
      </c>
      <c r="H4934" s="4">
        <v>45898</v>
      </c>
      <c r="I4934" s="3" t="s">
        <v>157</v>
      </c>
      <c r="J4934" s="6">
        <v>7200</v>
      </c>
      <c r="K4934" s="3"/>
      <c r="L4934" s="3"/>
      <c r="M4934" s="3"/>
    </row>
    <row r="4935" spans="1:13" s="1" customFormat="1" ht="14.9" customHeight="1" x14ac:dyDescent="0.2">
      <c r="A4935" s="3" t="s">
        <v>16</v>
      </c>
      <c r="B4935" s="3" t="s">
        <v>8513</v>
      </c>
      <c r="C4935" s="4">
        <v>37602</v>
      </c>
      <c r="D4935" s="3"/>
      <c r="E4935" s="5">
        <v>0</v>
      </c>
      <c r="F4935" s="3" t="s">
        <v>8514</v>
      </c>
      <c r="G4935" s="3" t="s">
        <v>8515</v>
      </c>
      <c r="H4935" s="4">
        <v>46065</v>
      </c>
      <c r="I4935" s="3" t="s">
        <v>157</v>
      </c>
      <c r="J4935" s="6">
        <v>3750</v>
      </c>
      <c r="K4935" s="3"/>
      <c r="L4935" s="3"/>
      <c r="M4935" s="3"/>
    </row>
    <row r="4936" spans="1:13" s="1" customFormat="1" ht="14.9" customHeight="1" x14ac:dyDescent="0.2">
      <c r="A4936" s="3" t="s">
        <v>16</v>
      </c>
      <c r="B4936" s="3" t="s">
        <v>16187</v>
      </c>
      <c r="C4936" s="4">
        <v>37602</v>
      </c>
      <c r="D4936" s="3" t="s">
        <v>16171</v>
      </c>
      <c r="E4936" s="5">
        <v>1550.32</v>
      </c>
      <c r="F4936" s="3" t="s">
        <v>16188</v>
      </c>
      <c r="G4936" s="3" t="s">
        <v>16173</v>
      </c>
      <c r="H4936" s="4">
        <v>44950</v>
      </c>
      <c r="I4936" s="3" t="s">
        <v>157</v>
      </c>
      <c r="J4936" s="6">
        <v>4700</v>
      </c>
      <c r="K4936" s="3"/>
      <c r="L4936" s="3"/>
      <c r="M4936" s="3"/>
    </row>
    <row r="4937" spans="1:13" s="1" customFormat="1" ht="14.9" customHeight="1" x14ac:dyDescent="0.2">
      <c r="A4937" s="3" t="s">
        <v>16</v>
      </c>
      <c r="B4937" s="3" t="s">
        <v>16189</v>
      </c>
      <c r="C4937" s="4">
        <v>39388</v>
      </c>
      <c r="D4937" s="3" t="s">
        <v>16171</v>
      </c>
      <c r="E4937" s="5">
        <v>0</v>
      </c>
      <c r="F4937" s="3" t="s">
        <v>16190</v>
      </c>
      <c r="G4937" s="3" t="s">
        <v>16173</v>
      </c>
      <c r="H4937" s="4">
        <v>44950</v>
      </c>
      <c r="I4937" s="3" t="s">
        <v>157</v>
      </c>
      <c r="J4937" s="6">
        <v>2400</v>
      </c>
      <c r="K4937" s="3"/>
      <c r="L4937" s="3"/>
      <c r="M4937" s="3"/>
    </row>
    <row r="4938" spans="1:13" s="1" customFormat="1" ht="14.9" customHeight="1" x14ac:dyDescent="0.2">
      <c r="A4938" s="3" t="s">
        <v>16</v>
      </c>
      <c r="B4938" s="3" t="s">
        <v>16191</v>
      </c>
      <c r="C4938" s="4">
        <v>39388</v>
      </c>
      <c r="D4938" s="3" t="s">
        <v>16171</v>
      </c>
      <c r="E4938" s="5">
        <v>0</v>
      </c>
      <c r="F4938" s="3" t="s">
        <v>16192</v>
      </c>
      <c r="G4938" s="3" t="s">
        <v>16173</v>
      </c>
      <c r="H4938" s="4">
        <v>44950</v>
      </c>
      <c r="I4938" s="3" t="s">
        <v>157</v>
      </c>
      <c r="J4938" s="6">
        <v>790</v>
      </c>
      <c r="K4938" s="3"/>
      <c r="L4938" s="3"/>
      <c r="M4938" s="3"/>
    </row>
    <row r="4939" spans="1:13" s="1" customFormat="1" ht="14.9" customHeight="1" x14ac:dyDescent="0.2">
      <c r="A4939" s="3" t="s">
        <v>16</v>
      </c>
      <c r="B4939" s="3" t="s">
        <v>2452</v>
      </c>
      <c r="C4939" s="4">
        <v>35153</v>
      </c>
      <c r="D4939" s="3"/>
      <c r="E4939" s="5">
        <v>0</v>
      </c>
      <c r="F4939" s="3" t="s">
        <v>2453</v>
      </c>
      <c r="G4939" s="3" t="s">
        <v>2454</v>
      </c>
      <c r="H4939" s="4">
        <v>44998</v>
      </c>
      <c r="I4939" s="3" t="s">
        <v>2455</v>
      </c>
      <c r="J4939" s="6">
        <v>4600</v>
      </c>
      <c r="K4939" s="3" t="s">
        <v>16267</v>
      </c>
      <c r="L4939" s="3"/>
      <c r="M4939" s="3"/>
    </row>
    <row r="4940" spans="1:13" s="1" customFormat="1" ht="14.9" customHeight="1" x14ac:dyDescent="0.2">
      <c r="A4940" s="3" t="s">
        <v>16</v>
      </c>
      <c r="B4940" s="3" t="s">
        <v>16193</v>
      </c>
      <c r="C4940" s="4">
        <v>33267</v>
      </c>
      <c r="D4940" s="3" t="s">
        <v>16171</v>
      </c>
      <c r="E4940" s="5">
        <v>6961.5</v>
      </c>
      <c r="F4940" s="3" t="s">
        <v>16194</v>
      </c>
      <c r="G4940" s="3" t="s">
        <v>16173</v>
      </c>
      <c r="H4940" s="4">
        <v>44950</v>
      </c>
      <c r="I4940" s="3" t="s">
        <v>27</v>
      </c>
      <c r="J4940" s="6">
        <v>15750</v>
      </c>
      <c r="K4940" s="3"/>
      <c r="L4940" s="3"/>
      <c r="M4940" s="3"/>
    </row>
    <row r="4941" spans="1:13" s="1" customFormat="1" ht="14.9" customHeight="1" x14ac:dyDescent="0.2">
      <c r="A4941" s="3" t="s">
        <v>16</v>
      </c>
      <c r="B4941" s="3" t="s">
        <v>15666</v>
      </c>
      <c r="C4941" s="4">
        <v>33208</v>
      </c>
      <c r="D4941" s="3" t="s">
        <v>15583</v>
      </c>
      <c r="E4941" s="5">
        <v>0</v>
      </c>
      <c r="F4941" s="3" t="s">
        <v>15667</v>
      </c>
      <c r="G4941" s="3" t="s">
        <v>15585</v>
      </c>
      <c r="H4941" s="4">
        <v>33208</v>
      </c>
      <c r="I4941" s="3" t="s">
        <v>15588</v>
      </c>
      <c r="J4941" s="6">
        <v>5800</v>
      </c>
      <c r="K4941" s="3"/>
      <c r="L4941" s="3"/>
      <c r="M4941" s="3"/>
    </row>
    <row r="4942" spans="1:13" s="1" customFormat="1" ht="14.9" customHeight="1" x14ac:dyDescent="0.2">
      <c r="A4942" s="3" t="s">
        <v>16</v>
      </c>
      <c r="B4942" s="3" t="s">
        <v>14412</v>
      </c>
      <c r="C4942" s="4">
        <v>33298</v>
      </c>
      <c r="D4942" s="3" t="s">
        <v>14409</v>
      </c>
      <c r="E4942" s="5">
        <v>1218.19</v>
      </c>
      <c r="F4942" s="3" t="s">
        <v>14413</v>
      </c>
      <c r="G4942" s="3" t="s">
        <v>14411</v>
      </c>
      <c r="H4942" s="4">
        <v>46113</v>
      </c>
      <c r="I4942" s="3" t="s">
        <v>157</v>
      </c>
      <c r="J4942" s="6">
        <v>3050</v>
      </c>
      <c r="K4942" s="3"/>
      <c r="L4942" s="3"/>
      <c r="M4942" s="3"/>
    </row>
    <row r="4943" spans="1:13" s="1" customFormat="1" ht="14.9" customHeight="1" x14ac:dyDescent="0.2">
      <c r="A4943" s="3" t="s">
        <v>16</v>
      </c>
      <c r="B4943" s="3" t="s">
        <v>13101</v>
      </c>
      <c r="C4943" s="4">
        <v>37100</v>
      </c>
      <c r="D4943" s="3" t="s">
        <v>13102</v>
      </c>
      <c r="E4943" s="5">
        <v>31460</v>
      </c>
      <c r="F4943" s="3" t="s">
        <v>13103</v>
      </c>
      <c r="G4943" s="3" t="s">
        <v>11512</v>
      </c>
      <c r="H4943" s="4">
        <v>45250</v>
      </c>
      <c r="I4943" s="3" t="s">
        <v>98</v>
      </c>
      <c r="J4943" s="6">
        <v>71500</v>
      </c>
      <c r="K4943" s="3" t="s">
        <v>16267</v>
      </c>
      <c r="L4943" s="3"/>
      <c r="M4943" s="3"/>
    </row>
    <row r="4944" spans="1:13" s="1" customFormat="1" ht="14.9" customHeight="1" x14ac:dyDescent="0.2">
      <c r="A4944" s="3" t="s">
        <v>16</v>
      </c>
      <c r="B4944" s="3" t="s">
        <v>16195</v>
      </c>
      <c r="C4944" s="4">
        <v>33298</v>
      </c>
      <c r="D4944" s="3" t="s">
        <v>16171</v>
      </c>
      <c r="E4944" s="5">
        <v>6942.34</v>
      </c>
      <c r="F4944" s="3" t="s">
        <v>16196</v>
      </c>
      <c r="G4944" s="3" t="s">
        <v>16173</v>
      </c>
      <c r="H4944" s="4">
        <v>45299</v>
      </c>
      <c r="I4944" s="3" t="s">
        <v>68</v>
      </c>
      <c r="J4944" s="6">
        <v>17250</v>
      </c>
      <c r="K4944" s="3"/>
      <c r="L4944" s="3"/>
      <c r="M4944" s="3"/>
    </row>
    <row r="4945" spans="1:13" s="1" customFormat="1" ht="14.9" customHeight="1" x14ac:dyDescent="0.2">
      <c r="A4945" s="3" t="s">
        <v>16</v>
      </c>
      <c r="B4945" s="3" t="s">
        <v>15668</v>
      </c>
      <c r="C4945" s="4">
        <v>33512</v>
      </c>
      <c r="D4945" s="3" t="s">
        <v>15583</v>
      </c>
      <c r="E4945" s="5">
        <v>99960</v>
      </c>
      <c r="F4945" s="3" t="s">
        <v>15669</v>
      </c>
      <c r="G4945" s="3" t="s">
        <v>15585</v>
      </c>
      <c r="H4945" s="4">
        <v>33512</v>
      </c>
      <c r="I4945" s="3" t="s">
        <v>1375</v>
      </c>
      <c r="J4945" s="6">
        <v>204000</v>
      </c>
      <c r="K4945" s="3"/>
      <c r="L4945" s="3"/>
      <c r="M4945" s="3"/>
    </row>
    <row r="4946" spans="1:13" s="1" customFormat="1" ht="14.9" customHeight="1" x14ac:dyDescent="0.2">
      <c r="A4946" s="3" t="s">
        <v>16</v>
      </c>
      <c r="B4946" s="3" t="s">
        <v>16197</v>
      </c>
      <c r="C4946" s="4">
        <v>33512</v>
      </c>
      <c r="D4946" s="3" t="s">
        <v>16171</v>
      </c>
      <c r="E4946" s="5">
        <v>0.44</v>
      </c>
      <c r="F4946" s="3" t="s">
        <v>16198</v>
      </c>
      <c r="G4946" s="3" t="s">
        <v>16173</v>
      </c>
      <c r="H4946" s="4">
        <v>44950</v>
      </c>
      <c r="I4946" s="3" t="s">
        <v>16199</v>
      </c>
      <c r="J4946" s="6">
        <v>1</v>
      </c>
      <c r="K4946" s="3"/>
      <c r="L4946" s="3"/>
      <c r="M4946" s="3"/>
    </row>
    <row r="4947" spans="1:13" s="1" customFormat="1" ht="14.9" customHeight="1" x14ac:dyDescent="0.2">
      <c r="A4947" s="3" t="s">
        <v>16</v>
      </c>
      <c r="B4947" s="3" t="s">
        <v>2491</v>
      </c>
      <c r="C4947" s="4">
        <v>35009</v>
      </c>
      <c r="D4947" s="3" t="s">
        <v>2492</v>
      </c>
      <c r="E4947" s="5">
        <v>1411.2</v>
      </c>
      <c r="F4947" s="3" t="s">
        <v>2493</v>
      </c>
      <c r="G4947" s="3" t="s">
        <v>2494</v>
      </c>
      <c r="H4947" s="4">
        <v>43191</v>
      </c>
      <c r="I4947" s="3" t="s">
        <v>27</v>
      </c>
      <c r="J4947" s="6">
        <v>18000</v>
      </c>
      <c r="K4947" s="3" t="s">
        <v>16267</v>
      </c>
      <c r="L4947" s="3"/>
      <c r="M4947" s="3"/>
    </row>
    <row r="4948" spans="1:13" s="1" customFormat="1" ht="14.9" customHeight="1" x14ac:dyDescent="0.2">
      <c r="A4948" s="3" t="s">
        <v>16</v>
      </c>
      <c r="B4948" s="3" t="s">
        <v>4211</v>
      </c>
      <c r="C4948" s="4">
        <v>32964</v>
      </c>
      <c r="D4948" s="3" t="s">
        <v>4212</v>
      </c>
      <c r="E4948" s="5">
        <v>29480</v>
      </c>
      <c r="F4948" s="3" t="s">
        <v>4213</v>
      </c>
      <c r="G4948" s="3" t="s">
        <v>4214</v>
      </c>
      <c r="H4948" s="4">
        <v>44890</v>
      </c>
      <c r="I4948" s="3" t="s">
        <v>98</v>
      </c>
      <c r="J4948" s="6">
        <v>67000</v>
      </c>
      <c r="K4948" s="3" t="s">
        <v>16267</v>
      </c>
      <c r="L4948" s="3"/>
      <c r="M4948" s="3"/>
    </row>
    <row r="4949" spans="1:13" s="1" customFormat="1" ht="14.9" customHeight="1" x14ac:dyDescent="0.2">
      <c r="A4949" s="3" t="s">
        <v>16</v>
      </c>
      <c r="B4949" s="3" t="s">
        <v>15859</v>
      </c>
      <c r="C4949" s="4">
        <v>35437</v>
      </c>
      <c r="D4949" s="3" t="s">
        <v>15802</v>
      </c>
      <c r="E4949" s="5">
        <v>0</v>
      </c>
      <c r="F4949" s="3" t="s">
        <v>15860</v>
      </c>
      <c r="G4949" s="3" t="s">
        <v>15688</v>
      </c>
      <c r="H4949" s="4">
        <v>46100</v>
      </c>
      <c r="I4949" s="3" t="s">
        <v>27</v>
      </c>
      <c r="J4949" s="6">
        <v>23250</v>
      </c>
      <c r="K4949" s="3"/>
      <c r="L4949" s="3"/>
      <c r="M4949" s="3"/>
    </row>
    <row r="4950" spans="1:13" s="1" customFormat="1" ht="14.9" customHeight="1" x14ac:dyDescent="0.2">
      <c r="A4950" s="3" t="s">
        <v>16</v>
      </c>
      <c r="B4950" s="3" t="s">
        <v>15861</v>
      </c>
      <c r="C4950" s="4">
        <v>46073</v>
      </c>
      <c r="D4950" s="3" t="s">
        <v>15802</v>
      </c>
      <c r="E4950" s="5">
        <v>0</v>
      </c>
      <c r="F4950" s="3" t="s">
        <v>15862</v>
      </c>
      <c r="G4950" s="3" t="s">
        <v>15688</v>
      </c>
      <c r="H4950" s="4">
        <v>46073</v>
      </c>
      <c r="I4950" s="3"/>
      <c r="J4950" s="6">
        <v>0</v>
      </c>
      <c r="K4950" s="3"/>
      <c r="L4950" s="3"/>
      <c r="M4950" s="3"/>
    </row>
    <row r="4951" spans="1:13" s="1" customFormat="1" ht="14.9" customHeight="1" x14ac:dyDescent="0.2">
      <c r="A4951" s="3" t="s">
        <v>16</v>
      </c>
      <c r="B4951" s="3" t="s">
        <v>15215</v>
      </c>
      <c r="C4951" s="4">
        <v>32964</v>
      </c>
      <c r="D4951" s="3" t="s">
        <v>15216</v>
      </c>
      <c r="E4951" s="5">
        <v>30360</v>
      </c>
      <c r="F4951" s="3" t="s">
        <v>15217</v>
      </c>
      <c r="G4951" s="3" t="s">
        <v>15218</v>
      </c>
      <c r="H4951" s="4">
        <v>45352</v>
      </c>
      <c r="I4951" s="3" t="s">
        <v>98</v>
      </c>
      <c r="J4951" s="6">
        <v>69000</v>
      </c>
      <c r="K4951" s="3" t="s">
        <v>16267</v>
      </c>
      <c r="L4951" s="3"/>
      <c r="M4951" s="3"/>
    </row>
    <row r="4952" spans="1:13" s="1" customFormat="1" ht="14.9" customHeight="1" x14ac:dyDescent="0.2">
      <c r="A4952" s="3" t="s">
        <v>16</v>
      </c>
      <c r="B4952" s="3" t="s">
        <v>15337</v>
      </c>
      <c r="C4952" s="4">
        <v>46073</v>
      </c>
      <c r="D4952" s="3" t="s">
        <v>15338</v>
      </c>
      <c r="E4952" s="5">
        <v>0</v>
      </c>
      <c r="F4952" s="3" t="s">
        <v>15339</v>
      </c>
      <c r="G4952" s="3" t="s">
        <v>57</v>
      </c>
      <c r="H4952" s="4">
        <v>46073</v>
      </c>
      <c r="I4952" s="3"/>
      <c r="J4952" s="6">
        <v>0</v>
      </c>
      <c r="K4952" s="3"/>
      <c r="L4952" s="3"/>
      <c r="M4952" s="3"/>
    </row>
    <row r="4953" spans="1:13" s="1" customFormat="1" ht="14.9" customHeight="1" x14ac:dyDescent="0.2">
      <c r="A4953" s="3" t="s">
        <v>16</v>
      </c>
      <c r="B4953" s="3" t="s">
        <v>15863</v>
      </c>
      <c r="C4953" s="4">
        <v>42710</v>
      </c>
      <c r="D4953" s="3" t="s">
        <v>15802</v>
      </c>
      <c r="E4953" s="5">
        <v>6740.5</v>
      </c>
      <c r="F4953" s="3" t="s">
        <v>15864</v>
      </c>
      <c r="G4953" s="3" t="s">
        <v>15585</v>
      </c>
      <c r="H4953" s="4">
        <v>45748</v>
      </c>
      <c r="I4953" s="3" t="s">
        <v>27</v>
      </c>
      <c r="J4953" s="6">
        <v>15250</v>
      </c>
      <c r="K4953" s="3"/>
      <c r="L4953" s="3"/>
      <c r="M4953" s="3"/>
    </row>
    <row r="4954" spans="1:13" s="1" customFormat="1" ht="14.9" customHeight="1" x14ac:dyDescent="0.2">
      <c r="A4954" s="3" t="s">
        <v>16</v>
      </c>
      <c r="B4954" s="3" t="s">
        <v>10737</v>
      </c>
      <c r="C4954" s="4">
        <v>42710</v>
      </c>
      <c r="D4954" s="3" t="s">
        <v>10738</v>
      </c>
      <c r="E4954" s="5">
        <v>0</v>
      </c>
      <c r="F4954" s="3" t="s">
        <v>10739</v>
      </c>
      <c r="G4954" s="3" t="s">
        <v>10740</v>
      </c>
      <c r="H4954" s="4">
        <v>42710</v>
      </c>
      <c r="I4954" s="3" t="s">
        <v>27</v>
      </c>
      <c r="J4954" s="6">
        <v>10250</v>
      </c>
      <c r="K4954" s="3"/>
      <c r="L4954" s="3"/>
      <c r="M4954" s="3"/>
    </row>
    <row r="4955" spans="1:13" s="1" customFormat="1" ht="14.9" customHeight="1" x14ac:dyDescent="0.2">
      <c r="A4955" s="3" t="s">
        <v>16</v>
      </c>
      <c r="B4955" s="3" t="s">
        <v>2302</v>
      </c>
      <c r="C4955" s="4">
        <v>42710</v>
      </c>
      <c r="D4955" s="3" t="s">
        <v>2303</v>
      </c>
      <c r="E4955" s="5">
        <v>0</v>
      </c>
      <c r="F4955" s="3" t="s">
        <v>2304</v>
      </c>
      <c r="G4955" s="3" t="s">
        <v>57</v>
      </c>
      <c r="H4955" s="4">
        <v>44470</v>
      </c>
      <c r="I4955" s="3" t="s">
        <v>27</v>
      </c>
      <c r="J4955" s="6">
        <v>5000</v>
      </c>
      <c r="K4955" s="3"/>
      <c r="L4955" s="3"/>
      <c r="M4955" s="3"/>
    </row>
    <row r="4956" spans="1:13" s="1" customFormat="1" ht="14.9" customHeight="1" x14ac:dyDescent="0.2">
      <c r="A4956" s="3" t="s">
        <v>16</v>
      </c>
      <c r="B4956" s="3" t="s">
        <v>15865</v>
      </c>
      <c r="C4956" s="4">
        <v>42872</v>
      </c>
      <c r="D4956" s="3" t="s">
        <v>15802</v>
      </c>
      <c r="E4956" s="5">
        <v>0</v>
      </c>
      <c r="F4956" s="3" t="s">
        <v>15866</v>
      </c>
      <c r="G4956" s="3" t="s">
        <v>15688</v>
      </c>
      <c r="H4956" s="4">
        <v>45688</v>
      </c>
      <c r="I4956" s="3" t="s">
        <v>127</v>
      </c>
      <c r="J4956" s="6">
        <v>31250</v>
      </c>
      <c r="K4956" s="3"/>
      <c r="L4956" s="3"/>
      <c r="M4956" s="3"/>
    </row>
    <row r="4957" spans="1:13" s="1" customFormat="1" ht="14.9" customHeight="1" x14ac:dyDescent="0.2">
      <c r="A4957" s="3" t="s">
        <v>16</v>
      </c>
      <c r="B4957" s="3" t="s">
        <v>4727</v>
      </c>
      <c r="C4957" s="4">
        <v>32964</v>
      </c>
      <c r="D4957" s="3" t="s">
        <v>4711</v>
      </c>
      <c r="E4957" s="5">
        <v>0.08</v>
      </c>
      <c r="F4957" s="3" t="s">
        <v>4728</v>
      </c>
      <c r="G4957" s="3" t="s">
        <v>4713</v>
      </c>
      <c r="H4957" s="4">
        <v>41944</v>
      </c>
      <c r="I4957" s="3" t="s">
        <v>1363</v>
      </c>
      <c r="J4957" s="6">
        <v>1</v>
      </c>
      <c r="K4957" s="3" t="s">
        <v>16267</v>
      </c>
      <c r="L4957" s="3"/>
      <c r="M4957" s="3"/>
    </row>
    <row r="4958" spans="1:13" s="1" customFormat="1" ht="14.9" customHeight="1" x14ac:dyDescent="0.2">
      <c r="A4958" s="3" t="s">
        <v>16</v>
      </c>
      <c r="B4958" s="3" t="s">
        <v>4514</v>
      </c>
      <c r="C4958" s="4">
        <v>32964</v>
      </c>
      <c r="D4958" s="3" t="s">
        <v>4515</v>
      </c>
      <c r="E4958" s="5">
        <v>30444.53</v>
      </c>
      <c r="F4958" s="3" t="s">
        <v>4516</v>
      </c>
      <c r="G4958" s="3" t="s">
        <v>57</v>
      </c>
      <c r="H4958" s="4">
        <v>36373</v>
      </c>
      <c r="I4958" s="3" t="s">
        <v>98</v>
      </c>
      <c r="J4958" s="6">
        <v>88000</v>
      </c>
      <c r="K4958" s="3" t="s">
        <v>16267</v>
      </c>
      <c r="L4958" s="3" t="s">
        <v>16267</v>
      </c>
      <c r="M4958" s="3"/>
    </row>
    <row r="4959" spans="1:13" s="1" customFormat="1" ht="14.9" customHeight="1" x14ac:dyDescent="0.2">
      <c r="A4959" s="3" t="s">
        <v>16</v>
      </c>
      <c r="B4959" s="3" t="s">
        <v>5956</v>
      </c>
      <c r="C4959" s="4">
        <v>32964</v>
      </c>
      <c r="D4959" s="3" t="s">
        <v>5957</v>
      </c>
      <c r="E4959" s="5">
        <v>12997.7</v>
      </c>
      <c r="F4959" s="3" t="s">
        <v>5958</v>
      </c>
      <c r="G4959" s="3" t="s">
        <v>5959</v>
      </c>
      <c r="H4959" s="4">
        <v>45012</v>
      </c>
      <c r="I4959" s="3" t="s">
        <v>127</v>
      </c>
      <c r="J4959" s="6">
        <v>42000</v>
      </c>
      <c r="K4959" s="3" t="s">
        <v>16267</v>
      </c>
      <c r="L4959" s="3" t="s">
        <v>16267</v>
      </c>
      <c r="M4959" s="3"/>
    </row>
    <row r="4960" spans="1:13" s="1" customFormat="1" ht="14.9" customHeight="1" x14ac:dyDescent="0.2">
      <c r="A4960" s="3" t="s">
        <v>16</v>
      </c>
      <c r="B4960" s="3" t="s">
        <v>2235</v>
      </c>
      <c r="C4960" s="4">
        <v>35998</v>
      </c>
      <c r="D4960" s="3" t="s">
        <v>2236</v>
      </c>
      <c r="E4960" s="5">
        <v>30360</v>
      </c>
      <c r="F4960" s="3" t="s">
        <v>2237</v>
      </c>
      <c r="G4960" s="3" t="s">
        <v>2238</v>
      </c>
      <c r="H4960" s="4">
        <v>44461</v>
      </c>
      <c r="I4960" s="3" t="s">
        <v>218</v>
      </c>
      <c r="J4960" s="6">
        <v>69000</v>
      </c>
      <c r="K4960" s="3" t="s">
        <v>16267</v>
      </c>
      <c r="L4960" s="3"/>
      <c r="M4960" s="3"/>
    </row>
    <row r="4961" spans="1:13" s="1" customFormat="1" ht="14.9" customHeight="1" x14ac:dyDescent="0.2">
      <c r="A4961" s="3" t="s">
        <v>16</v>
      </c>
      <c r="B4961" s="3" t="s">
        <v>2986</v>
      </c>
      <c r="C4961" s="4">
        <v>32964</v>
      </c>
      <c r="D4961" s="3" t="s">
        <v>2987</v>
      </c>
      <c r="E4961" s="5">
        <v>14030.63</v>
      </c>
      <c r="F4961" s="3" t="s">
        <v>2988</v>
      </c>
      <c r="G4961" s="3" t="s">
        <v>57</v>
      </c>
      <c r="H4961" s="4">
        <v>44287</v>
      </c>
      <c r="I4961" s="3" t="s">
        <v>98</v>
      </c>
      <c r="J4961" s="6">
        <v>45500</v>
      </c>
      <c r="K4961" s="3" t="s">
        <v>16267</v>
      </c>
      <c r="L4961" s="3" t="s">
        <v>16267</v>
      </c>
      <c r="M4961" s="3"/>
    </row>
    <row r="4962" spans="1:13" s="1" customFormat="1" ht="14.9" customHeight="1" x14ac:dyDescent="0.2">
      <c r="A4962" s="3" t="s">
        <v>16</v>
      </c>
      <c r="B4962" s="3" t="s">
        <v>6770</v>
      </c>
      <c r="C4962" s="4">
        <v>32964</v>
      </c>
      <c r="D4962" s="3" t="s">
        <v>6771</v>
      </c>
      <c r="E4962" s="5">
        <v>14210</v>
      </c>
      <c r="F4962" s="3" t="s">
        <v>6772</v>
      </c>
      <c r="G4962" s="3" t="s">
        <v>6773</v>
      </c>
      <c r="H4962" s="4">
        <v>32964</v>
      </c>
      <c r="I4962" s="3" t="s">
        <v>98</v>
      </c>
      <c r="J4962" s="6">
        <v>36250</v>
      </c>
      <c r="K4962" s="3" t="s">
        <v>16267</v>
      </c>
      <c r="L4962" s="3"/>
      <c r="M4962" s="3"/>
    </row>
    <row r="4963" spans="1:13" s="1" customFormat="1" ht="14.9" customHeight="1" x14ac:dyDescent="0.2">
      <c r="A4963" s="3" t="s">
        <v>16</v>
      </c>
      <c r="B4963" s="3" t="s">
        <v>4941</v>
      </c>
      <c r="C4963" s="4">
        <v>32964</v>
      </c>
      <c r="D4963" s="3" t="s">
        <v>4942</v>
      </c>
      <c r="E4963" s="5">
        <v>9898.91</v>
      </c>
      <c r="F4963" s="3" t="s">
        <v>4943</v>
      </c>
      <c r="G4963" s="3" t="s">
        <v>4944</v>
      </c>
      <c r="H4963" s="4">
        <v>41365</v>
      </c>
      <c r="I4963" s="3" t="s">
        <v>704</v>
      </c>
      <c r="J4963" s="6">
        <v>32000</v>
      </c>
      <c r="K4963" s="3" t="s">
        <v>16267</v>
      </c>
      <c r="L4963" s="3" t="s">
        <v>16267</v>
      </c>
      <c r="M4963" s="3"/>
    </row>
    <row r="4964" spans="1:13" s="1" customFormat="1" ht="14.9" customHeight="1" x14ac:dyDescent="0.2">
      <c r="A4964" s="3" t="s">
        <v>16</v>
      </c>
      <c r="B4964" s="3" t="s">
        <v>4945</v>
      </c>
      <c r="C4964" s="4">
        <v>32964</v>
      </c>
      <c r="D4964" s="3" t="s">
        <v>4946</v>
      </c>
      <c r="E4964" s="5">
        <v>0</v>
      </c>
      <c r="F4964" s="3" t="s">
        <v>4947</v>
      </c>
      <c r="G4964" s="3" t="s">
        <v>4948</v>
      </c>
      <c r="H4964" s="4">
        <v>40710</v>
      </c>
      <c r="I4964" s="3" t="s">
        <v>27</v>
      </c>
      <c r="J4964" s="6">
        <v>10250</v>
      </c>
      <c r="K4964" s="3"/>
      <c r="L4964" s="3"/>
      <c r="M4964" s="3"/>
    </row>
    <row r="4965" spans="1:13" s="1" customFormat="1" ht="14.9" customHeight="1" x14ac:dyDescent="0.2">
      <c r="A4965" s="3" t="s">
        <v>16</v>
      </c>
      <c r="B4965" s="3" t="s">
        <v>11096</v>
      </c>
      <c r="C4965" s="4">
        <v>33417</v>
      </c>
      <c r="D4965" s="3" t="s">
        <v>11097</v>
      </c>
      <c r="E4965" s="5">
        <v>15974</v>
      </c>
      <c r="F4965" s="3" t="s">
        <v>11098</v>
      </c>
      <c r="G4965" s="3" t="s">
        <v>11099</v>
      </c>
      <c r="H4965" s="4">
        <v>43147</v>
      </c>
      <c r="I4965" s="3" t="s">
        <v>98</v>
      </c>
      <c r="J4965" s="6">
        <v>40750</v>
      </c>
      <c r="K4965" s="3" t="s">
        <v>16267</v>
      </c>
      <c r="L4965" s="3"/>
      <c r="M4965" s="3"/>
    </row>
    <row r="4966" spans="1:13" s="1" customFormat="1" ht="14.9" customHeight="1" x14ac:dyDescent="0.2">
      <c r="A4966" s="3" t="s">
        <v>16</v>
      </c>
      <c r="B4966" s="3" t="s">
        <v>8872</v>
      </c>
      <c r="C4966" s="4">
        <v>38939</v>
      </c>
      <c r="D4966" s="3"/>
      <c r="E4966" s="5">
        <v>0</v>
      </c>
      <c r="F4966" s="3" t="s">
        <v>8873</v>
      </c>
      <c r="G4966" s="3" t="s">
        <v>1006</v>
      </c>
      <c r="H4966" s="4">
        <v>44649</v>
      </c>
      <c r="I4966" s="3" t="s">
        <v>8874</v>
      </c>
      <c r="J4966" s="6">
        <v>20500</v>
      </c>
      <c r="K4966" s="3"/>
      <c r="L4966" s="3"/>
      <c r="M4966" s="3"/>
    </row>
    <row r="4967" spans="1:13" s="1" customFormat="1" ht="14.9" customHeight="1" x14ac:dyDescent="0.2">
      <c r="A4967" s="3" t="s">
        <v>16</v>
      </c>
      <c r="B4967" s="3" t="s">
        <v>8875</v>
      </c>
      <c r="C4967" s="4">
        <v>32964</v>
      </c>
      <c r="D4967" s="3"/>
      <c r="E4967" s="5">
        <v>0</v>
      </c>
      <c r="F4967" s="3" t="s">
        <v>8876</v>
      </c>
      <c r="G4967" s="3" t="s">
        <v>1006</v>
      </c>
      <c r="H4967" s="4">
        <v>44649</v>
      </c>
      <c r="I4967" s="3" t="s">
        <v>98</v>
      </c>
      <c r="J4967" s="6">
        <v>57000</v>
      </c>
      <c r="K4967" s="3"/>
      <c r="L4967" s="3"/>
      <c r="M4967" s="3"/>
    </row>
    <row r="4968" spans="1:13" s="1" customFormat="1" ht="14.9" customHeight="1" x14ac:dyDescent="0.2">
      <c r="A4968" s="3" t="s">
        <v>16</v>
      </c>
      <c r="B4968" s="3" t="s">
        <v>2437</v>
      </c>
      <c r="C4968" s="4">
        <v>32964</v>
      </c>
      <c r="D4968" s="3" t="s">
        <v>2438</v>
      </c>
      <c r="E4968" s="5">
        <v>14633.18</v>
      </c>
      <c r="F4968" s="3" t="s">
        <v>2439</v>
      </c>
      <c r="G4968" s="3" t="s">
        <v>2440</v>
      </c>
      <c r="H4968" s="4">
        <v>43217</v>
      </c>
      <c r="I4968" s="3" t="s">
        <v>127</v>
      </c>
      <c r="J4968" s="6">
        <v>52000</v>
      </c>
      <c r="K4968" s="3" t="s">
        <v>16267</v>
      </c>
      <c r="L4968" s="3" t="s">
        <v>16267</v>
      </c>
      <c r="M4968" s="3"/>
    </row>
    <row r="4969" spans="1:13" s="1" customFormat="1" ht="14.9" customHeight="1" x14ac:dyDescent="0.2">
      <c r="A4969" s="3" t="s">
        <v>16</v>
      </c>
      <c r="B4969" s="3" t="s">
        <v>1847</v>
      </c>
      <c r="C4969" s="4">
        <v>32964</v>
      </c>
      <c r="D4969" s="3" t="s">
        <v>1848</v>
      </c>
      <c r="E4969" s="5">
        <v>9468.5300000000007</v>
      </c>
      <c r="F4969" s="3" t="s">
        <v>1849</v>
      </c>
      <c r="G4969" s="3" t="s">
        <v>57</v>
      </c>
      <c r="H4969" s="4">
        <v>40779</v>
      </c>
      <c r="I4969" s="3" t="s">
        <v>147</v>
      </c>
      <c r="J4969" s="6">
        <v>30750</v>
      </c>
      <c r="K4969" s="3" t="s">
        <v>16267</v>
      </c>
      <c r="L4969" s="3" t="s">
        <v>16267</v>
      </c>
      <c r="M4969" s="3"/>
    </row>
    <row r="4970" spans="1:13" s="1" customFormat="1" ht="14.9" customHeight="1" x14ac:dyDescent="0.2">
      <c r="A4970" s="3" t="s">
        <v>16</v>
      </c>
      <c r="B4970" s="3" t="s">
        <v>12045</v>
      </c>
      <c r="C4970" s="4">
        <v>32964</v>
      </c>
      <c r="D4970" s="3" t="s">
        <v>12046</v>
      </c>
      <c r="E4970" s="5">
        <v>13255.94</v>
      </c>
      <c r="F4970" s="3" t="s">
        <v>12047</v>
      </c>
      <c r="G4970" s="3" t="s">
        <v>12048</v>
      </c>
      <c r="H4970" s="4">
        <v>45527</v>
      </c>
      <c r="I4970" s="3" t="s">
        <v>98</v>
      </c>
      <c r="J4970" s="6">
        <v>43000</v>
      </c>
      <c r="K4970" s="3" t="s">
        <v>16267</v>
      </c>
      <c r="L4970" s="3" t="s">
        <v>16267</v>
      </c>
      <c r="M4970" s="3"/>
    </row>
    <row r="4971" spans="1:13" s="1" customFormat="1" ht="14.9" customHeight="1" x14ac:dyDescent="0.2">
      <c r="A4971" s="3" t="s">
        <v>16</v>
      </c>
      <c r="B4971" s="3" t="s">
        <v>6740</v>
      </c>
      <c r="C4971" s="4">
        <v>32964</v>
      </c>
      <c r="D4971" s="3" t="s">
        <v>6741</v>
      </c>
      <c r="E4971" s="5">
        <v>17299.830000000002</v>
      </c>
      <c r="F4971" s="3" t="s">
        <v>6742</v>
      </c>
      <c r="G4971" s="3" t="s">
        <v>6743</v>
      </c>
      <c r="H4971" s="4">
        <v>46109</v>
      </c>
      <c r="I4971" s="3" t="s">
        <v>98</v>
      </c>
      <c r="J4971" s="6">
        <v>43750</v>
      </c>
      <c r="K4971" s="3" t="s">
        <v>16267</v>
      </c>
      <c r="L4971" s="3"/>
      <c r="M4971" s="3"/>
    </row>
    <row r="4972" spans="1:13" s="1" customFormat="1" ht="14.9" customHeight="1" x14ac:dyDescent="0.2">
      <c r="A4972" s="3" t="s">
        <v>16</v>
      </c>
      <c r="B4972" s="3" t="s">
        <v>11608</v>
      </c>
      <c r="C4972" s="4">
        <v>32964</v>
      </c>
      <c r="D4972" s="3" t="s">
        <v>11609</v>
      </c>
      <c r="E4972" s="5">
        <v>4306.4799999999996</v>
      </c>
      <c r="F4972" s="3" t="s">
        <v>11610</v>
      </c>
      <c r="G4972" s="3" t="s">
        <v>11611</v>
      </c>
      <c r="H4972" s="4">
        <v>43525</v>
      </c>
      <c r="I4972" s="3" t="s">
        <v>218</v>
      </c>
      <c r="J4972" s="6">
        <v>34000</v>
      </c>
      <c r="K4972" s="3" t="s">
        <v>16267</v>
      </c>
      <c r="L4972" s="3" t="s">
        <v>16267</v>
      </c>
      <c r="M4972" s="3" t="s">
        <v>16267</v>
      </c>
    </row>
    <row r="4973" spans="1:13" s="1" customFormat="1" ht="14.9" customHeight="1" x14ac:dyDescent="0.2">
      <c r="A4973" s="3" t="s">
        <v>16</v>
      </c>
      <c r="B4973" s="3" t="s">
        <v>5025</v>
      </c>
      <c r="C4973" s="4">
        <v>40815</v>
      </c>
      <c r="D4973" s="3" t="s">
        <v>5022</v>
      </c>
      <c r="E4973" s="5">
        <v>10290</v>
      </c>
      <c r="F4973" s="3" t="s">
        <v>5026</v>
      </c>
      <c r="G4973" s="3" t="s">
        <v>5024</v>
      </c>
      <c r="H4973" s="4">
        <v>41730</v>
      </c>
      <c r="I4973" s="3" t="s">
        <v>98</v>
      </c>
      <c r="J4973" s="6">
        <v>26250</v>
      </c>
      <c r="K4973" s="3" t="s">
        <v>16267</v>
      </c>
      <c r="L4973" s="3"/>
      <c r="M4973" s="3"/>
    </row>
    <row r="4974" spans="1:13" s="1" customFormat="1" ht="14.9" customHeight="1" x14ac:dyDescent="0.2">
      <c r="A4974" s="3" t="s">
        <v>16</v>
      </c>
      <c r="B4974" s="3" t="s">
        <v>4959</v>
      </c>
      <c r="C4974" s="4">
        <v>32964</v>
      </c>
      <c r="D4974" s="3" t="s">
        <v>4960</v>
      </c>
      <c r="E4974" s="5">
        <v>11276.15</v>
      </c>
      <c r="F4974" s="3" t="s">
        <v>4961</v>
      </c>
      <c r="G4974" s="3" t="s">
        <v>57</v>
      </c>
      <c r="H4974" s="4">
        <v>45581</v>
      </c>
      <c r="I4974" s="3" t="s">
        <v>98</v>
      </c>
      <c r="J4974" s="6">
        <v>33750</v>
      </c>
      <c r="K4974" s="3" t="s">
        <v>16267</v>
      </c>
      <c r="L4974" s="3" t="s">
        <v>16267</v>
      </c>
      <c r="M4974" s="3"/>
    </row>
    <row r="4975" spans="1:13" s="1" customFormat="1" ht="14.9" customHeight="1" x14ac:dyDescent="0.2">
      <c r="A4975" s="3" t="s">
        <v>16</v>
      </c>
      <c r="B4975" s="3" t="s">
        <v>12520</v>
      </c>
      <c r="C4975" s="4">
        <v>44044</v>
      </c>
      <c r="D4975" s="3" t="s">
        <v>12521</v>
      </c>
      <c r="E4975" s="5">
        <v>10071.07</v>
      </c>
      <c r="F4975" s="3" t="s">
        <v>12522</v>
      </c>
      <c r="G4975" s="3" t="s">
        <v>12523</v>
      </c>
      <c r="H4975" s="4">
        <v>44982</v>
      </c>
      <c r="I4975" s="3" t="s">
        <v>98</v>
      </c>
      <c r="J4975" s="6">
        <v>30500</v>
      </c>
      <c r="K4975" s="3" t="s">
        <v>16267</v>
      </c>
      <c r="L4975" s="3" t="s">
        <v>16267</v>
      </c>
      <c r="M4975" s="3"/>
    </row>
    <row r="4976" spans="1:13" s="1" customFormat="1" ht="14.9" customHeight="1" x14ac:dyDescent="0.2">
      <c r="A4976" s="3" t="s">
        <v>16</v>
      </c>
      <c r="B4976" s="3" t="s">
        <v>6949</v>
      </c>
      <c r="C4976" s="4">
        <v>44044</v>
      </c>
      <c r="D4976" s="3" t="s">
        <v>6950</v>
      </c>
      <c r="E4976" s="5">
        <v>2600</v>
      </c>
      <c r="F4976" s="3" t="s">
        <v>6951</v>
      </c>
      <c r="G4976" s="3" t="s">
        <v>57</v>
      </c>
      <c r="H4976" s="4">
        <v>44044</v>
      </c>
      <c r="I4976" s="3" t="s">
        <v>27</v>
      </c>
      <c r="J4976" s="6">
        <v>16000</v>
      </c>
      <c r="K4976" s="3"/>
      <c r="L4976" s="3" t="s">
        <v>16267</v>
      </c>
      <c r="M4976" s="3"/>
    </row>
    <row r="4977" spans="1:13" s="1" customFormat="1" ht="14.9" customHeight="1" x14ac:dyDescent="0.2">
      <c r="A4977" s="3" t="s">
        <v>16</v>
      </c>
      <c r="B4977" s="3" t="s">
        <v>464</v>
      </c>
      <c r="C4977" s="4">
        <v>32964</v>
      </c>
      <c r="D4977" s="3" t="s">
        <v>465</v>
      </c>
      <c r="E4977" s="5">
        <v>16366</v>
      </c>
      <c r="F4977" s="3" t="s">
        <v>466</v>
      </c>
      <c r="G4977" s="3" t="s">
        <v>57</v>
      </c>
      <c r="H4977" s="4">
        <v>45701</v>
      </c>
      <c r="I4977" s="3" t="s">
        <v>98</v>
      </c>
      <c r="J4977" s="6">
        <v>41750</v>
      </c>
      <c r="K4977" s="3" t="s">
        <v>16267</v>
      </c>
      <c r="L4977" s="3"/>
      <c r="M4977" s="3"/>
    </row>
    <row r="4978" spans="1:13" s="1" customFormat="1" ht="14.9" customHeight="1" x14ac:dyDescent="0.2">
      <c r="A4978" s="3" t="s">
        <v>16</v>
      </c>
      <c r="B4978" s="3" t="s">
        <v>3828</v>
      </c>
      <c r="C4978" s="4">
        <v>32964</v>
      </c>
      <c r="D4978" s="3" t="s">
        <v>3829</v>
      </c>
      <c r="E4978" s="5">
        <v>13034</v>
      </c>
      <c r="F4978" s="3" t="s">
        <v>3830</v>
      </c>
      <c r="G4978" s="3" t="s">
        <v>3831</v>
      </c>
      <c r="H4978" s="4">
        <v>41629</v>
      </c>
      <c r="I4978" s="3" t="s">
        <v>98</v>
      </c>
      <c r="J4978" s="6">
        <v>33250</v>
      </c>
      <c r="K4978" s="3" t="s">
        <v>16267</v>
      </c>
      <c r="L4978" s="3"/>
      <c r="M4978" s="3"/>
    </row>
    <row r="4979" spans="1:13" s="1" customFormat="1" ht="14.9" customHeight="1" x14ac:dyDescent="0.2">
      <c r="A4979" s="3" t="s">
        <v>16</v>
      </c>
      <c r="B4979" s="3" t="s">
        <v>14251</v>
      </c>
      <c r="C4979" s="4">
        <v>33071</v>
      </c>
      <c r="D4979" s="3" t="s">
        <v>14252</v>
      </c>
      <c r="E4979" s="5">
        <v>24064.33</v>
      </c>
      <c r="F4979" s="3" t="s">
        <v>14253</v>
      </c>
      <c r="G4979" s="3" t="s">
        <v>12871</v>
      </c>
      <c r="H4979" s="4">
        <v>42129</v>
      </c>
      <c r="I4979" s="3" t="s">
        <v>218</v>
      </c>
      <c r="J4979" s="6">
        <v>83250</v>
      </c>
      <c r="K4979" s="3" t="s">
        <v>16267</v>
      </c>
      <c r="L4979" s="3" t="s">
        <v>16267</v>
      </c>
      <c r="M4979" s="3"/>
    </row>
    <row r="4980" spans="1:13" s="1" customFormat="1" ht="14.9" customHeight="1" x14ac:dyDescent="0.2">
      <c r="A4980" s="3" t="s">
        <v>16</v>
      </c>
      <c r="B4980" s="3" t="s">
        <v>14397</v>
      </c>
      <c r="C4980" s="4">
        <v>40634</v>
      </c>
      <c r="D4980" s="3" t="s">
        <v>14398</v>
      </c>
      <c r="E4980" s="5">
        <v>2600</v>
      </c>
      <c r="F4980" s="3" t="s">
        <v>14399</v>
      </c>
      <c r="G4980" s="3" t="s">
        <v>14400</v>
      </c>
      <c r="H4980" s="4">
        <v>43879</v>
      </c>
      <c r="I4980" s="3"/>
      <c r="J4980" s="6">
        <v>16000</v>
      </c>
      <c r="K4980" s="3"/>
      <c r="L4980" s="3" t="s">
        <v>16267</v>
      </c>
      <c r="M4980" s="3"/>
    </row>
    <row r="4981" spans="1:13" s="1" customFormat="1" ht="14.9" customHeight="1" x14ac:dyDescent="0.2">
      <c r="A4981" s="3" t="s">
        <v>16</v>
      </c>
      <c r="B4981" s="3" t="s">
        <v>13744</v>
      </c>
      <c r="C4981" s="4">
        <v>40634</v>
      </c>
      <c r="D4981" s="3" t="s">
        <v>13741</v>
      </c>
      <c r="E4981" s="5">
        <v>9282</v>
      </c>
      <c r="F4981" s="3" t="s">
        <v>13745</v>
      </c>
      <c r="G4981" s="3" t="s">
        <v>13743</v>
      </c>
      <c r="H4981" s="4">
        <v>44496</v>
      </c>
      <c r="I4981" s="3"/>
      <c r="J4981" s="6">
        <v>21000</v>
      </c>
      <c r="K4981" s="3"/>
      <c r="L4981" s="3"/>
      <c r="M4981" s="3"/>
    </row>
    <row r="4982" spans="1:13" s="1" customFormat="1" ht="14.9" customHeight="1" x14ac:dyDescent="0.2">
      <c r="A4982" s="3" t="s">
        <v>16</v>
      </c>
      <c r="B4982" s="3" t="s">
        <v>1957</v>
      </c>
      <c r="C4982" s="4">
        <v>32964</v>
      </c>
      <c r="D4982" s="3" t="s">
        <v>1958</v>
      </c>
      <c r="E4982" s="5">
        <v>9812.84</v>
      </c>
      <c r="F4982" s="3" t="s">
        <v>1959</v>
      </c>
      <c r="G4982" s="3" t="s">
        <v>57</v>
      </c>
      <c r="H4982" s="4">
        <v>32964</v>
      </c>
      <c r="I4982" s="3" t="s">
        <v>98</v>
      </c>
      <c r="J4982" s="6">
        <v>29500</v>
      </c>
      <c r="K4982" s="3" t="s">
        <v>16267</v>
      </c>
      <c r="L4982" s="3" t="s">
        <v>16267</v>
      </c>
      <c r="M4982" s="3"/>
    </row>
    <row r="4983" spans="1:13" s="1" customFormat="1" ht="14.9" customHeight="1" x14ac:dyDescent="0.2">
      <c r="A4983" s="3" t="s">
        <v>16</v>
      </c>
      <c r="B4983" s="3" t="s">
        <v>4076</v>
      </c>
      <c r="C4983" s="4">
        <v>32964</v>
      </c>
      <c r="D4983" s="3" t="s">
        <v>4066</v>
      </c>
      <c r="E4983" s="5">
        <v>21949.759999999998</v>
      </c>
      <c r="F4983" s="3" t="s">
        <v>4077</v>
      </c>
      <c r="G4983" s="3" t="s">
        <v>4071</v>
      </c>
      <c r="H4983" s="4">
        <v>42495</v>
      </c>
      <c r="I4983" s="3" t="s">
        <v>218</v>
      </c>
      <c r="J4983" s="6">
        <v>87500</v>
      </c>
      <c r="K4983" s="3" t="s">
        <v>16267</v>
      </c>
      <c r="L4983" s="3"/>
      <c r="M4983" s="3" t="s">
        <v>16267</v>
      </c>
    </row>
    <row r="4984" spans="1:13" s="1" customFormat="1" ht="14.9" customHeight="1" x14ac:dyDescent="0.2">
      <c r="A4984" s="3" t="s">
        <v>16</v>
      </c>
      <c r="B4984" s="3" t="s">
        <v>10103</v>
      </c>
      <c r="C4984" s="4">
        <v>43781</v>
      </c>
      <c r="D4984" s="3"/>
      <c r="E4984" s="5">
        <v>0</v>
      </c>
      <c r="F4984" s="3" t="s">
        <v>10104</v>
      </c>
      <c r="G4984" s="3" t="s">
        <v>57</v>
      </c>
      <c r="H4984" s="4">
        <v>43781</v>
      </c>
      <c r="I4984" s="3" t="s">
        <v>27</v>
      </c>
      <c r="J4984" s="6">
        <v>530</v>
      </c>
      <c r="K4984" s="3"/>
      <c r="L4984" s="3"/>
      <c r="M4984" s="3"/>
    </row>
    <row r="4985" spans="1:13" s="1" customFormat="1" ht="14.9" customHeight="1" x14ac:dyDescent="0.2">
      <c r="A4985" s="3" t="s">
        <v>16</v>
      </c>
      <c r="B4985" s="3" t="s">
        <v>6830</v>
      </c>
      <c r="C4985" s="4">
        <v>32964</v>
      </c>
      <c r="D4985" s="3" t="s">
        <v>6831</v>
      </c>
      <c r="E4985" s="5">
        <v>12265.5</v>
      </c>
      <c r="F4985" s="3" t="s">
        <v>6832</v>
      </c>
      <c r="G4985" s="3" t="s">
        <v>57</v>
      </c>
      <c r="H4985" s="4">
        <v>45474</v>
      </c>
      <c r="I4985" s="3" t="s">
        <v>27</v>
      </c>
      <c r="J4985" s="6">
        <v>27750</v>
      </c>
      <c r="K4985" s="3"/>
      <c r="L4985" s="3"/>
      <c r="M4985" s="3"/>
    </row>
    <row r="4986" spans="1:13" s="1" customFormat="1" ht="14.9" customHeight="1" x14ac:dyDescent="0.2">
      <c r="A4986" s="3" t="s">
        <v>16</v>
      </c>
      <c r="B4986" s="3" t="s">
        <v>10157</v>
      </c>
      <c r="C4986" s="4">
        <v>45017</v>
      </c>
      <c r="D4986" s="3"/>
      <c r="E4986" s="5">
        <v>0</v>
      </c>
      <c r="F4986" s="3" t="s">
        <v>10158</v>
      </c>
      <c r="G4986" s="3" t="s">
        <v>57</v>
      </c>
      <c r="H4986" s="4">
        <v>45017</v>
      </c>
      <c r="I4986" s="3" t="s">
        <v>10159</v>
      </c>
      <c r="J4986" s="6">
        <v>2600</v>
      </c>
      <c r="K4986" s="3"/>
      <c r="L4986" s="3"/>
      <c r="M4986" s="3"/>
    </row>
    <row r="4987" spans="1:13" s="1" customFormat="1" ht="14.9" customHeight="1" x14ac:dyDescent="0.2">
      <c r="A4987" s="3" t="s">
        <v>16</v>
      </c>
      <c r="B4987" s="3" t="s">
        <v>7472</v>
      </c>
      <c r="C4987" s="4">
        <v>45017</v>
      </c>
      <c r="D4987" s="3"/>
      <c r="E4987" s="5">
        <v>1705.2</v>
      </c>
      <c r="F4987" s="3" t="s">
        <v>7473</v>
      </c>
      <c r="G4987" s="3" t="s">
        <v>7474</v>
      </c>
      <c r="H4987" s="4">
        <v>45017</v>
      </c>
      <c r="I4987" s="3" t="s">
        <v>7475</v>
      </c>
      <c r="J4987" s="6">
        <v>4350</v>
      </c>
      <c r="K4987" s="3" t="s">
        <v>16267</v>
      </c>
      <c r="L4987" s="3"/>
      <c r="M4987" s="3"/>
    </row>
    <row r="4988" spans="1:13" s="1" customFormat="1" ht="14.9" customHeight="1" x14ac:dyDescent="0.2">
      <c r="A4988" s="3" t="s">
        <v>16</v>
      </c>
      <c r="B4988" s="3" t="s">
        <v>15670</v>
      </c>
      <c r="C4988" s="4">
        <v>32964</v>
      </c>
      <c r="D4988" s="3" t="s">
        <v>15583</v>
      </c>
      <c r="E4988" s="5">
        <v>138425</v>
      </c>
      <c r="F4988" s="3" t="s">
        <v>15671</v>
      </c>
      <c r="G4988" s="3" t="s">
        <v>15585</v>
      </c>
      <c r="H4988" s="4">
        <v>32964</v>
      </c>
      <c r="I4988" s="3" t="s">
        <v>1375</v>
      </c>
      <c r="J4988" s="6">
        <v>282500</v>
      </c>
      <c r="K4988" s="3"/>
      <c r="L4988" s="3"/>
      <c r="M4988" s="3"/>
    </row>
    <row r="4989" spans="1:13" s="1" customFormat="1" ht="14.9" customHeight="1" x14ac:dyDescent="0.2">
      <c r="A4989" s="3" t="s">
        <v>16</v>
      </c>
      <c r="B4989" s="3" t="s">
        <v>4804</v>
      </c>
      <c r="C4989" s="4">
        <v>38443</v>
      </c>
      <c r="D4989" s="3" t="s">
        <v>4797</v>
      </c>
      <c r="E4989" s="5">
        <v>197225</v>
      </c>
      <c r="F4989" s="3" t="s">
        <v>4805</v>
      </c>
      <c r="G4989" s="3" t="s">
        <v>4571</v>
      </c>
      <c r="H4989" s="4">
        <v>41233</v>
      </c>
      <c r="I4989" s="3" t="s">
        <v>27</v>
      </c>
      <c r="J4989" s="6">
        <v>402500</v>
      </c>
      <c r="K4989" s="3"/>
      <c r="L4989" s="3"/>
      <c r="M4989" s="3"/>
    </row>
    <row r="4990" spans="1:13" s="1" customFormat="1" ht="14.9" customHeight="1" x14ac:dyDescent="0.2">
      <c r="A4990" s="3" t="s">
        <v>16</v>
      </c>
      <c r="B4990" s="3" t="s">
        <v>7416</v>
      </c>
      <c r="C4990" s="4">
        <v>43157</v>
      </c>
      <c r="D4990" s="3" t="s">
        <v>7417</v>
      </c>
      <c r="E4990" s="5">
        <v>89180</v>
      </c>
      <c r="F4990" s="3" t="s">
        <v>7418</v>
      </c>
      <c r="G4990" s="3" t="s">
        <v>3560</v>
      </c>
      <c r="H4990" s="4">
        <v>44317</v>
      </c>
      <c r="I4990" s="3" t="s">
        <v>27</v>
      </c>
      <c r="J4990" s="6">
        <v>182000</v>
      </c>
      <c r="K4990" s="3"/>
      <c r="L4990" s="3"/>
      <c r="M4990" s="3"/>
    </row>
    <row r="4991" spans="1:13" s="1" customFormat="1" ht="14.9" customHeight="1" x14ac:dyDescent="0.2">
      <c r="A4991" s="3" t="s">
        <v>16</v>
      </c>
      <c r="B4991" s="3" t="s">
        <v>4165</v>
      </c>
      <c r="C4991" s="4">
        <v>43157</v>
      </c>
      <c r="D4991" s="3" t="s">
        <v>4166</v>
      </c>
      <c r="E4991" s="5">
        <v>7182.5</v>
      </c>
      <c r="F4991" s="3" t="s">
        <v>4167</v>
      </c>
      <c r="G4991" s="3" t="s">
        <v>4168</v>
      </c>
      <c r="H4991" s="4">
        <v>43556</v>
      </c>
      <c r="I4991" s="3" t="s">
        <v>27</v>
      </c>
      <c r="J4991" s="6">
        <v>16250</v>
      </c>
      <c r="K4991" s="3"/>
      <c r="L4991" s="3"/>
      <c r="M4991" s="3"/>
    </row>
    <row r="4992" spans="1:13" s="1" customFormat="1" ht="14.9" customHeight="1" x14ac:dyDescent="0.2">
      <c r="A4992" s="3" t="s">
        <v>16</v>
      </c>
      <c r="B4992" s="3" t="s">
        <v>7419</v>
      </c>
      <c r="C4992" s="4">
        <v>43157</v>
      </c>
      <c r="D4992" s="3" t="s">
        <v>7417</v>
      </c>
      <c r="E4992" s="5">
        <v>3536</v>
      </c>
      <c r="F4992" s="3" t="s">
        <v>7420</v>
      </c>
      <c r="G4992" s="3" t="s">
        <v>3560</v>
      </c>
      <c r="H4992" s="4">
        <v>44317</v>
      </c>
      <c r="I4992" s="3" t="s">
        <v>174</v>
      </c>
      <c r="J4992" s="6">
        <v>8000</v>
      </c>
      <c r="K4992" s="3"/>
      <c r="L4992" s="3"/>
      <c r="M4992" s="3"/>
    </row>
    <row r="4993" spans="1:13" s="1" customFormat="1" ht="14.9" customHeight="1" x14ac:dyDescent="0.2">
      <c r="A4993" s="3" t="s">
        <v>16</v>
      </c>
      <c r="B4993" s="3" t="s">
        <v>4169</v>
      </c>
      <c r="C4993" s="4">
        <v>43157</v>
      </c>
      <c r="D4993" s="3" t="s">
        <v>4166</v>
      </c>
      <c r="E4993" s="5">
        <v>1326</v>
      </c>
      <c r="F4993" s="3" t="s">
        <v>4170</v>
      </c>
      <c r="G4993" s="3" t="s">
        <v>4168</v>
      </c>
      <c r="H4993" s="4">
        <v>43556</v>
      </c>
      <c r="I4993" s="3" t="s">
        <v>174</v>
      </c>
      <c r="J4993" s="6">
        <v>3000</v>
      </c>
      <c r="K4993" s="3"/>
      <c r="L4993" s="3"/>
      <c r="M4993" s="3"/>
    </row>
    <row r="4994" spans="1:13" s="1" customFormat="1" ht="14.9" customHeight="1" x14ac:dyDescent="0.2">
      <c r="A4994" s="3" t="s">
        <v>16</v>
      </c>
      <c r="B4994" s="3" t="s">
        <v>9637</v>
      </c>
      <c r="C4994" s="4">
        <v>43070</v>
      </c>
      <c r="D4994" s="3"/>
      <c r="E4994" s="5">
        <v>0</v>
      </c>
      <c r="F4994" s="3" t="s">
        <v>9638</v>
      </c>
      <c r="G4994" s="3" t="s">
        <v>9639</v>
      </c>
      <c r="H4994" s="4">
        <v>43070</v>
      </c>
      <c r="I4994" s="3" t="s">
        <v>9640</v>
      </c>
      <c r="J4994" s="6">
        <v>1400</v>
      </c>
      <c r="K4994" s="3" t="s">
        <v>16267</v>
      </c>
      <c r="L4994" s="3"/>
      <c r="M4994" s="3"/>
    </row>
    <row r="4995" spans="1:13" s="1" customFormat="1" ht="14.9" customHeight="1" x14ac:dyDescent="0.2">
      <c r="A4995" s="3" t="s">
        <v>16</v>
      </c>
      <c r="B4995" s="3" t="s">
        <v>12005</v>
      </c>
      <c r="C4995" s="4">
        <v>33146</v>
      </c>
      <c r="D4995" s="3" t="s">
        <v>12006</v>
      </c>
      <c r="E4995" s="5">
        <v>25520</v>
      </c>
      <c r="F4995" s="3" t="s">
        <v>12007</v>
      </c>
      <c r="G4995" s="3" t="s">
        <v>12008</v>
      </c>
      <c r="H4995" s="4">
        <v>37188</v>
      </c>
      <c r="I4995" s="3" t="s">
        <v>98</v>
      </c>
      <c r="J4995" s="6">
        <v>58000</v>
      </c>
      <c r="K4995" s="3" t="s">
        <v>16267</v>
      </c>
      <c r="L4995" s="3"/>
      <c r="M4995" s="3"/>
    </row>
    <row r="4996" spans="1:13" s="1" customFormat="1" ht="14.9" customHeight="1" x14ac:dyDescent="0.2">
      <c r="A4996" s="3" t="s">
        <v>16</v>
      </c>
      <c r="B4996" s="3" t="s">
        <v>2026</v>
      </c>
      <c r="C4996" s="4">
        <v>36617</v>
      </c>
      <c r="D4996" s="3" t="s">
        <v>2024</v>
      </c>
      <c r="E4996" s="5">
        <v>13591.5</v>
      </c>
      <c r="F4996" s="3" t="s">
        <v>2027</v>
      </c>
      <c r="G4996" s="3" t="s">
        <v>390</v>
      </c>
      <c r="H4996" s="4">
        <v>46113</v>
      </c>
      <c r="I4996" s="3" t="s">
        <v>2028</v>
      </c>
      <c r="J4996" s="6">
        <v>30750</v>
      </c>
      <c r="K4996" s="3"/>
      <c r="L4996" s="3"/>
      <c r="M4996" s="3"/>
    </row>
    <row r="4997" spans="1:13" s="1" customFormat="1" ht="14.9" customHeight="1" x14ac:dyDescent="0.2">
      <c r="A4997" s="3" t="s">
        <v>16</v>
      </c>
      <c r="B4997" s="3" t="s">
        <v>10569</v>
      </c>
      <c r="C4997" s="4">
        <v>32964</v>
      </c>
      <c r="D4997" s="3" t="s">
        <v>10570</v>
      </c>
      <c r="E4997" s="5">
        <v>8729.5</v>
      </c>
      <c r="F4997" s="3" t="s">
        <v>10571</v>
      </c>
      <c r="G4997" s="3" t="s">
        <v>10572</v>
      </c>
      <c r="H4997" s="4">
        <v>32964</v>
      </c>
      <c r="I4997" s="3" t="s">
        <v>27</v>
      </c>
      <c r="J4997" s="6">
        <v>19750</v>
      </c>
      <c r="K4997" s="3"/>
      <c r="L4997" s="3"/>
      <c r="M4997" s="3"/>
    </row>
    <row r="4998" spans="1:13" s="1" customFormat="1" ht="14.9" customHeight="1" x14ac:dyDescent="0.2">
      <c r="A4998" s="3" t="s">
        <v>16</v>
      </c>
      <c r="B4998" s="3" t="s">
        <v>8662</v>
      </c>
      <c r="C4998" s="4">
        <v>32964</v>
      </c>
      <c r="D4998" s="3"/>
      <c r="E4998" s="5">
        <v>0</v>
      </c>
      <c r="F4998" s="3" t="s">
        <v>8663</v>
      </c>
      <c r="G4998" s="3" t="s">
        <v>8664</v>
      </c>
      <c r="H4998" s="4">
        <v>39156</v>
      </c>
      <c r="I4998" s="3" t="s">
        <v>98</v>
      </c>
      <c r="J4998" s="6">
        <v>7800</v>
      </c>
      <c r="K4998" s="3" t="s">
        <v>16267</v>
      </c>
      <c r="L4998" s="3"/>
      <c r="M4998" s="3"/>
    </row>
    <row r="4999" spans="1:13" s="1" customFormat="1" ht="14.9" customHeight="1" x14ac:dyDescent="0.2">
      <c r="A4999" s="3" t="s">
        <v>16</v>
      </c>
      <c r="B4999" s="3" t="s">
        <v>15867</v>
      </c>
      <c r="C4999" s="4">
        <v>32964</v>
      </c>
      <c r="D4999" s="3" t="s">
        <v>15802</v>
      </c>
      <c r="E4999" s="5">
        <v>5746</v>
      </c>
      <c r="F4999" s="3" t="s">
        <v>15868</v>
      </c>
      <c r="G4999" s="3" t="s">
        <v>15585</v>
      </c>
      <c r="H4999" s="4">
        <v>45809</v>
      </c>
      <c r="I4999" s="3" t="s">
        <v>98</v>
      </c>
      <c r="J4999" s="6">
        <v>13000</v>
      </c>
      <c r="K4999" s="3"/>
      <c r="L4999" s="3"/>
      <c r="M4999" s="3"/>
    </row>
    <row r="5000" spans="1:13" s="1" customFormat="1" ht="14.9" customHeight="1" x14ac:dyDescent="0.2">
      <c r="A5000" s="3" t="s">
        <v>16</v>
      </c>
      <c r="B5000" s="3" t="s">
        <v>9766</v>
      </c>
      <c r="C5000" s="4">
        <v>32964</v>
      </c>
      <c r="D5000" s="3"/>
      <c r="E5000" s="5">
        <v>8091.29</v>
      </c>
      <c r="F5000" s="3" t="s">
        <v>9767</v>
      </c>
      <c r="G5000" s="3" t="s">
        <v>57</v>
      </c>
      <c r="H5000" s="4">
        <v>45310</v>
      </c>
      <c r="I5000" s="3" t="s">
        <v>98</v>
      </c>
      <c r="J5000" s="6">
        <v>27500</v>
      </c>
      <c r="K5000" s="3" t="s">
        <v>16267</v>
      </c>
      <c r="L5000" s="3" t="s">
        <v>16267</v>
      </c>
      <c r="M5000" s="3"/>
    </row>
    <row r="5001" spans="1:13" s="1" customFormat="1" ht="14.9" customHeight="1" x14ac:dyDescent="0.2">
      <c r="A5001" s="3" t="s">
        <v>16</v>
      </c>
      <c r="B5001" s="3" t="s">
        <v>14254</v>
      </c>
      <c r="C5001" s="4">
        <v>45667</v>
      </c>
      <c r="D5001" s="3" t="s">
        <v>14255</v>
      </c>
      <c r="E5001" s="5">
        <v>6549.38</v>
      </c>
      <c r="F5001" s="3" t="s">
        <v>14256</v>
      </c>
      <c r="G5001" s="3" t="s">
        <v>14257</v>
      </c>
      <c r="H5001" s="4">
        <v>45667</v>
      </c>
      <c r="I5001" s="3" t="s">
        <v>554</v>
      </c>
      <c r="J5001" s="6">
        <v>15250</v>
      </c>
      <c r="K5001" s="3"/>
      <c r="L5001" s="3"/>
      <c r="M5001" s="3"/>
    </row>
    <row r="5002" spans="1:13" s="1" customFormat="1" ht="14.9" customHeight="1" x14ac:dyDescent="0.2">
      <c r="A5002" s="3" t="s">
        <v>16</v>
      </c>
      <c r="B5002" s="3" t="s">
        <v>6311</v>
      </c>
      <c r="C5002" s="4">
        <v>32964</v>
      </c>
      <c r="D5002" s="3" t="s">
        <v>6309</v>
      </c>
      <c r="E5002" s="5">
        <v>14896</v>
      </c>
      <c r="F5002" s="3" t="s">
        <v>6312</v>
      </c>
      <c r="G5002" s="3" t="s">
        <v>977</v>
      </c>
      <c r="H5002" s="4">
        <v>45411</v>
      </c>
      <c r="I5002" s="3" t="s">
        <v>98</v>
      </c>
      <c r="J5002" s="6">
        <v>38000</v>
      </c>
      <c r="K5002" s="3" t="s">
        <v>16267</v>
      </c>
      <c r="L5002" s="3"/>
      <c r="M5002" s="3"/>
    </row>
    <row r="5003" spans="1:13" s="1" customFormat="1" ht="14.9" customHeight="1" x14ac:dyDescent="0.2">
      <c r="A5003" s="3" t="s">
        <v>16</v>
      </c>
      <c r="B5003" s="3" t="s">
        <v>12847</v>
      </c>
      <c r="C5003" s="4">
        <v>36861</v>
      </c>
      <c r="D5003" s="3" t="s">
        <v>12844</v>
      </c>
      <c r="E5003" s="5">
        <v>7488.74</v>
      </c>
      <c r="F5003" s="3" t="s">
        <v>12848</v>
      </c>
      <c r="G5003" s="3" t="s">
        <v>12846</v>
      </c>
      <c r="H5003" s="4">
        <v>40175</v>
      </c>
      <c r="I5003" s="3" t="s">
        <v>98</v>
      </c>
      <c r="J5003" s="6">
        <v>30750</v>
      </c>
      <c r="K5003" s="3" t="s">
        <v>16267</v>
      </c>
      <c r="L5003" s="3" t="s">
        <v>16267</v>
      </c>
      <c r="M5003" s="3"/>
    </row>
    <row r="5004" spans="1:13" s="1" customFormat="1" ht="14.9" customHeight="1" x14ac:dyDescent="0.2">
      <c r="A5004" s="3" t="s">
        <v>16</v>
      </c>
      <c r="B5004" s="3" t="s">
        <v>863</v>
      </c>
      <c r="C5004" s="4">
        <v>36861</v>
      </c>
      <c r="D5004" s="3" t="s">
        <v>864</v>
      </c>
      <c r="E5004" s="5">
        <v>9726.76</v>
      </c>
      <c r="F5004" s="3" t="s">
        <v>865</v>
      </c>
      <c r="G5004" s="3" t="s">
        <v>57</v>
      </c>
      <c r="H5004" s="4">
        <v>43724</v>
      </c>
      <c r="I5004" s="3" t="s">
        <v>98</v>
      </c>
      <c r="J5004" s="6">
        <v>40500</v>
      </c>
      <c r="K5004" s="3" t="s">
        <v>16267</v>
      </c>
      <c r="L5004" s="3" t="s">
        <v>16267</v>
      </c>
      <c r="M5004" s="3"/>
    </row>
    <row r="5005" spans="1:13" s="1" customFormat="1" ht="14.9" customHeight="1" x14ac:dyDescent="0.2">
      <c r="A5005" s="3" t="s">
        <v>16</v>
      </c>
      <c r="B5005" s="3" t="s">
        <v>13847</v>
      </c>
      <c r="C5005" s="4">
        <v>32964</v>
      </c>
      <c r="D5005" s="3" t="s">
        <v>13848</v>
      </c>
      <c r="E5005" s="5">
        <v>313.60000000000002</v>
      </c>
      <c r="F5005" s="3" t="s">
        <v>13849</v>
      </c>
      <c r="G5005" s="3" t="s">
        <v>13850</v>
      </c>
      <c r="H5005" s="4">
        <v>32964</v>
      </c>
      <c r="I5005" s="3" t="s">
        <v>1363</v>
      </c>
      <c r="J5005" s="6">
        <v>4000</v>
      </c>
      <c r="K5005" s="3" t="s">
        <v>16267</v>
      </c>
      <c r="L5005" s="3"/>
      <c r="M5005" s="3"/>
    </row>
    <row r="5006" spans="1:13" s="1" customFormat="1" ht="14.9" customHeight="1" x14ac:dyDescent="0.2">
      <c r="A5006" s="3" t="s">
        <v>16</v>
      </c>
      <c r="B5006" s="3" t="s">
        <v>3514</v>
      </c>
      <c r="C5006" s="4">
        <v>32964</v>
      </c>
      <c r="D5006" s="3" t="s">
        <v>3515</v>
      </c>
      <c r="E5006" s="5">
        <v>0</v>
      </c>
      <c r="F5006" s="3" t="s">
        <v>3516</v>
      </c>
      <c r="G5006" s="3" t="s">
        <v>3517</v>
      </c>
      <c r="H5006" s="4">
        <v>43670</v>
      </c>
      <c r="I5006" s="3" t="s">
        <v>27</v>
      </c>
      <c r="J5006" s="6">
        <v>12000</v>
      </c>
      <c r="K5006" s="3"/>
      <c r="L5006" s="3"/>
      <c r="M5006" s="3"/>
    </row>
    <row r="5007" spans="1:13" s="1" customFormat="1" ht="14.9" customHeight="1" x14ac:dyDescent="0.2">
      <c r="A5007" s="3" t="s">
        <v>16</v>
      </c>
      <c r="B5007" s="3" t="s">
        <v>1237</v>
      </c>
      <c r="C5007" s="4">
        <v>46164</v>
      </c>
      <c r="D5007" s="3" t="s">
        <v>1238</v>
      </c>
      <c r="E5007" s="5">
        <v>0</v>
      </c>
      <c r="F5007" s="3" t="s">
        <v>1239</v>
      </c>
      <c r="G5007" s="3" t="s">
        <v>1240</v>
      </c>
      <c r="H5007" s="4">
        <v>46164</v>
      </c>
      <c r="I5007" s="3"/>
      <c r="J5007" s="6">
        <v>0</v>
      </c>
      <c r="K5007" s="3" t="s">
        <v>16267</v>
      </c>
      <c r="L5007" s="3"/>
      <c r="M5007" s="3"/>
    </row>
    <row r="5008" spans="1:13" s="1" customFormat="1" ht="14.9" customHeight="1" x14ac:dyDescent="0.2">
      <c r="A5008" s="3" t="s">
        <v>16</v>
      </c>
      <c r="B5008" s="3" t="s">
        <v>2128</v>
      </c>
      <c r="C5008" s="4">
        <v>32964</v>
      </c>
      <c r="D5008" s="3" t="s">
        <v>2129</v>
      </c>
      <c r="E5008" s="5">
        <v>6788</v>
      </c>
      <c r="F5008" s="3" t="s">
        <v>2130</v>
      </c>
      <c r="G5008" s="3" t="s">
        <v>2131</v>
      </c>
      <c r="H5008" s="4">
        <v>45136</v>
      </c>
      <c r="I5008" s="3" t="s">
        <v>98</v>
      </c>
      <c r="J5008" s="6">
        <v>20000</v>
      </c>
      <c r="K5008" s="3" t="s">
        <v>16267</v>
      </c>
      <c r="L5008" s="3" t="s">
        <v>16267</v>
      </c>
      <c r="M5008" s="3"/>
    </row>
    <row r="5009" spans="1:13" s="1" customFormat="1" ht="14.9" customHeight="1" x14ac:dyDescent="0.2">
      <c r="A5009" s="3" t="s">
        <v>16</v>
      </c>
      <c r="B5009" s="3" t="s">
        <v>3811</v>
      </c>
      <c r="C5009" s="4">
        <v>32964</v>
      </c>
      <c r="D5009" s="3" t="s">
        <v>3812</v>
      </c>
      <c r="E5009" s="5">
        <v>3554.9</v>
      </c>
      <c r="F5009" s="3" t="s">
        <v>3813</v>
      </c>
      <c r="G5009" s="3" t="s">
        <v>57</v>
      </c>
      <c r="H5009" s="4">
        <v>45058</v>
      </c>
      <c r="I5009" s="3" t="s">
        <v>27</v>
      </c>
      <c r="J5009" s="6">
        <v>14250</v>
      </c>
      <c r="K5009" s="3"/>
      <c r="L5009" s="3" t="s">
        <v>16267</v>
      </c>
      <c r="M5009" s="3"/>
    </row>
    <row r="5010" spans="1:13" s="1" customFormat="1" ht="14.9" customHeight="1" x14ac:dyDescent="0.2">
      <c r="A5010" s="3" t="s">
        <v>16</v>
      </c>
      <c r="B5010" s="3" t="s">
        <v>12609</v>
      </c>
      <c r="C5010" s="4">
        <v>38443</v>
      </c>
      <c r="D5010" s="3" t="s">
        <v>12605</v>
      </c>
      <c r="E5010" s="5">
        <v>15470</v>
      </c>
      <c r="F5010" s="3" t="s">
        <v>12610</v>
      </c>
      <c r="G5010" s="3" t="s">
        <v>12606</v>
      </c>
      <c r="H5010" s="4">
        <v>45758</v>
      </c>
      <c r="I5010" s="3" t="s">
        <v>27</v>
      </c>
      <c r="J5010" s="6">
        <v>35000</v>
      </c>
      <c r="K5010" s="3"/>
      <c r="L5010" s="3"/>
      <c r="M5010" s="3"/>
    </row>
    <row r="5011" spans="1:13" s="1" customFormat="1" ht="14.9" customHeight="1" x14ac:dyDescent="0.2">
      <c r="A5011" s="3" t="s">
        <v>16</v>
      </c>
      <c r="B5011" s="3" t="s">
        <v>4178</v>
      </c>
      <c r="C5011" s="4">
        <v>42095</v>
      </c>
      <c r="D5011" s="3" t="s">
        <v>4172</v>
      </c>
      <c r="E5011" s="5">
        <v>6298.5</v>
      </c>
      <c r="F5011" s="3" t="s">
        <v>4179</v>
      </c>
      <c r="G5011" s="3" t="s">
        <v>4168</v>
      </c>
      <c r="H5011" s="4">
        <v>45628</v>
      </c>
      <c r="I5011" s="3" t="s">
        <v>1375</v>
      </c>
      <c r="J5011" s="6">
        <v>14250</v>
      </c>
      <c r="K5011" s="3"/>
      <c r="L5011" s="3"/>
      <c r="M5011" s="3"/>
    </row>
    <row r="5012" spans="1:13" s="1" customFormat="1" ht="14.9" customHeight="1" x14ac:dyDescent="0.2">
      <c r="A5012" s="3" t="s">
        <v>16</v>
      </c>
      <c r="B5012" s="3" t="s">
        <v>162</v>
      </c>
      <c r="C5012" s="4">
        <v>32964</v>
      </c>
      <c r="D5012" s="3" t="s">
        <v>163</v>
      </c>
      <c r="E5012" s="5">
        <v>17006.400000000001</v>
      </c>
      <c r="F5012" s="3" t="s">
        <v>164</v>
      </c>
      <c r="G5012" s="3" t="s">
        <v>165</v>
      </c>
      <c r="H5012" s="4">
        <v>46157</v>
      </c>
      <c r="I5012" s="3" t="s">
        <v>27</v>
      </c>
      <c r="J5012" s="6">
        <v>43750</v>
      </c>
      <c r="K5012" s="3"/>
      <c r="L5012" s="3"/>
      <c r="M5012" s="3"/>
    </row>
    <row r="5013" spans="1:13" s="1" customFormat="1" ht="14.9" customHeight="1" x14ac:dyDescent="0.2">
      <c r="A5013" s="3" t="s">
        <v>16</v>
      </c>
      <c r="B5013" s="3" t="s">
        <v>2739</v>
      </c>
      <c r="C5013" s="4">
        <v>32964</v>
      </c>
      <c r="D5013" s="3" t="s">
        <v>2740</v>
      </c>
      <c r="E5013" s="5">
        <v>5665.25</v>
      </c>
      <c r="F5013" s="3" t="s">
        <v>2741</v>
      </c>
      <c r="G5013" s="3" t="s">
        <v>57</v>
      </c>
      <c r="H5013" s="4">
        <v>43724</v>
      </c>
      <c r="I5013" s="3" t="s">
        <v>127</v>
      </c>
      <c r="J5013" s="6">
        <v>16250</v>
      </c>
      <c r="K5013" s="3" t="s">
        <v>16267</v>
      </c>
      <c r="L5013" s="3" t="s">
        <v>16267</v>
      </c>
      <c r="M5013" s="3"/>
    </row>
    <row r="5014" spans="1:13" s="1" customFormat="1" ht="14.9" customHeight="1" x14ac:dyDescent="0.2">
      <c r="A5014" s="3" t="s">
        <v>16</v>
      </c>
      <c r="B5014" s="3" t="s">
        <v>12282</v>
      </c>
      <c r="C5014" s="4">
        <v>42487</v>
      </c>
      <c r="D5014" s="3" t="s">
        <v>12283</v>
      </c>
      <c r="E5014" s="5">
        <v>972.4</v>
      </c>
      <c r="F5014" s="3" t="s">
        <v>12284</v>
      </c>
      <c r="G5014" s="3" t="s">
        <v>12285</v>
      </c>
      <c r="H5014" s="4">
        <v>42487</v>
      </c>
      <c r="I5014" s="3" t="s">
        <v>98</v>
      </c>
      <c r="J5014" s="6">
        <v>11000</v>
      </c>
      <c r="K5014" s="3"/>
      <c r="L5014" s="3"/>
      <c r="M5014" s="3"/>
    </row>
    <row r="5015" spans="1:13" s="1" customFormat="1" ht="14.9" customHeight="1" x14ac:dyDescent="0.2">
      <c r="A5015" s="3" t="s">
        <v>16</v>
      </c>
      <c r="B5015" s="3" t="s">
        <v>9471</v>
      </c>
      <c r="C5015" s="4">
        <v>45310</v>
      </c>
      <c r="D5015" s="3"/>
      <c r="E5015" s="5">
        <v>1822.8</v>
      </c>
      <c r="F5015" s="3" t="s">
        <v>9472</v>
      </c>
      <c r="G5015" s="3" t="s">
        <v>9473</v>
      </c>
      <c r="H5015" s="4">
        <v>45310</v>
      </c>
      <c r="I5015" s="3" t="s">
        <v>33</v>
      </c>
      <c r="J5015" s="6">
        <v>4650</v>
      </c>
      <c r="K5015" s="3" t="s">
        <v>16267</v>
      </c>
      <c r="L5015" s="3"/>
      <c r="M5015" s="3"/>
    </row>
    <row r="5016" spans="1:13" s="1" customFormat="1" ht="14.9" customHeight="1" x14ac:dyDescent="0.2">
      <c r="A5016" s="3" t="s">
        <v>16</v>
      </c>
      <c r="B5016" s="3" t="s">
        <v>15343</v>
      </c>
      <c r="C5016" s="4">
        <v>32964</v>
      </c>
      <c r="D5016" s="3" t="s">
        <v>15344</v>
      </c>
      <c r="E5016" s="5">
        <v>2600</v>
      </c>
      <c r="F5016" s="3" t="s">
        <v>15345</v>
      </c>
      <c r="G5016" s="3" t="s">
        <v>57</v>
      </c>
      <c r="H5016" s="4">
        <v>34971</v>
      </c>
      <c r="I5016" s="3" t="s">
        <v>15346</v>
      </c>
      <c r="J5016" s="6">
        <v>15750</v>
      </c>
      <c r="K5016" s="3"/>
      <c r="L5016" s="3" t="s">
        <v>16267</v>
      </c>
      <c r="M5016" s="3"/>
    </row>
    <row r="5017" spans="1:13" s="1" customFormat="1" ht="14.9" customHeight="1" x14ac:dyDescent="0.2">
      <c r="A5017" s="3" t="s">
        <v>16</v>
      </c>
      <c r="B5017" s="3" t="s">
        <v>9365</v>
      </c>
      <c r="C5017" s="4">
        <v>43191</v>
      </c>
      <c r="D5017" s="3"/>
      <c r="E5017" s="5">
        <v>0</v>
      </c>
      <c r="F5017" s="3" t="s">
        <v>9366</v>
      </c>
      <c r="G5017" s="3" t="s">
        <v>9367</v>
      </c>
      <c r="H5017" s="4">
        <v>43191</v>
      </c>
      <c r="I5017" s="3" t="s">
        <v>33</v>
      </c>
      <c r="J5017" s="6">
        <v>2700</v>
      </c>
      <c r="K5017" s="3" t="s">
        <v>16267</v>
      </c>
      <c r="L5017" s="3"/>
      <c r="M5017" s="3"/>
    </row>
    <row r="5018" spans="1:13" s="1" customFormat="1" ht="14.9" customHeight="1" x14ac:dyDescent="0.2">
      <c r="A5018" s="3" t="s">
        <v>16</v>
      </c>
      <c r="B5018" s="3" t="s">
        <v>4706</v>
      </c>
      <c r="C5018" s="4">
        <v>32964</v>
      </c>
      <c r="D5018" s="3" t="s">
        <v>4575</v>
      </c>
      <c r="E5018" s="5">
        <v>916860</v>
      </c>
      <c r="F5018" s="3" t="s">
        <v>4707</v>
      </c>
      <c r="G5018" s="3" t="s">
        <v>621</v>
      </c>
      <c r="H5018" s="4">
        <v>32964</v>
      </c>
      <c r="I5018" s="3" t="s">
        <v>27</v>
      </c>
      <c r="J5018" s="6">
        <v>1770000</v>
      </c>
      <c r="K5018" s="3"/>
      <c r="L5018" s="3"/>
      <c r="M5018" s="3"/>
    </row>
    <row r="5019" spans="1:13" s="1" customFormat="1" ht="14.9" customHeight="1" x14ac:dyDescent="0.2">
      <c r="A5019" s="3" t="s">
        <v>16</v>
      </c>
      <c r="B5019" s="3" t="s">
        <v>3860</v>
      </c>
      <c r="C5019" s="4">
        <v>38139</v>
      </c>
      <c r="D5019" s="3" t="s">
        <v>3861</v>
      </c>
      <c r="E5019" s="5">
        <v>5414.5</v>
      </c>
      <c r="F5019" s="3" t="s">
        <v>3862</v>
      </c>
      <c r="G5019" s="3" t="s">
        <v>3863</v>
      </c>
      <c r="H5019" s="4">
        <v>39297</v>
      </c>
      <c r="I5019" s="3" t="s">
        <v>391</v>
      </c>
      <c r="J5019" s="6">
        <v>12250</v>
      </c>
      <c r="K5019" s="3"/>
      <c r="L5019" s="3"/>
      <c r="M5019" s="3"/>
    </row>
    <row r="5020" spans="1:13" s="1" customFormat="1" ht="14.9" customHeight="1" x14ac:dyDescent="0.2">
      <c r="A5020" s="3" t="s">
        <v>16</v>
      </c>
      <c r="B5020" s="3" t="s">
        <v>1606</v>
      </c>
      <c r="C5020" s="4">
        <v>39630</v>
      </c>
      <c r="D5020" s="3" t="s">
        <v>1607</v>
      </c>
      <c r="E5020" s="5">
        <v>10192</v>
      </c>
      <c r="F5020" s="3" t="s">
        <v>1608</v>
      </c>
      <c r="G5020" s="3" t="s">
        <v>57</v>
      </c>
      <c r="H5020" s="4">
        <v>39630</v>
      </c>
      <c r="I5020" s="3" t="s">
        <v>27</v>
      </c>
      <c r="J5020" s="6">
        <v>104000</v>
      </c>
      <c r="K5020" s="3"/>
      <c r="L5020" s="3"/>
      <c r="M5020" s="3"/>
    </row>
    <row r="5021" spans="1:13" s="1" customFormat="1" ht="14.9" customHeight="1" x14ac:dyDescent="0.2">
      <c r="A5021" s="3" t="s">
        <v>16</v>
      </c>
      <c r="B5021" s="3" t="s">
        <v>1241</v>
      </c>
      <c r="C5021" s="4">
        <v>33695</v>
      </c>
      <c r="D5021" s="3" t="s">
        <v>1242</v>
      </c>
      <c r="E5021" s="5">
        <v>20111</v>
      </c>
      <c r="F5021" s="3" t="s">
        <v>1243</v>
      </c>
      <c r="G5021" s="3" t="s">
        <v>1244</v>
      </c>
      <c r="H5021" s="4">
        <v>43587</v>
      </c>
      <c r="I5021" s="3" t="s">
        <v>27</v>
      </c>
      <c r="J5021" s="6">
        <v>45500</v>
      </c>
      <c r="K5021" s="3"/>
      <c r="L5021" s="3"/>
      <c r="M5021" s="3"/>
    </row>
    <row r="5022" spans="1:13" s="1" customFormat="1" ht="14.9" customHeight="1" x14ac:dyDescent="0.2">
      <c r="A5022" s="3" t="s">
        <v>16</v>
      </c>
      <c r="B5022" s="3" t="s">
        <v>1865</v>
      </c>
      <c r="C5022" s="4">
        <v>45616</v>
      </c>
      <c r="D5022" s="3" t="s">
        <v>1866</v>
      </c>
      <c r="E5022" s="5">
        <v>77420</v>
      </c>
      <c r="F5022" s="3" t="s">
        <v>1867</v>
      </c>
      <c r="G5022" s="3" t="s">
        <v>1868</v>
      </c>
      <c r="H5022" s="4">
        <v>45666</v>
      </c>
      <c r="I5022" s="3" t="s">
        <v>27</v>
      </c>
      <c r="J5022" s="6">
        <v>158000</v>
      </c>
      <c r="K5022" s="3"/>
      <c r="L5022" s="3"/>
      <c r="M5022" s="3"/>
    </row>
    <row r="5023" spans="1:13" s="1" customFormat="1" ht="14.9" customHeight="1" x14ac:dyDescent="0.2">
      <c r="A5023" s="3" t="s">
        <v>16</v>
      </c>
      <c r="B5023" s="3" t="s">
        <v>14635</v>
      </c>
      <c r="C5023" s="4">
        <v>45369</v>
      </c>
      <c r="D5023" s="3" t="s">
        <v>14636</v>
      </c>
      <c r="E5023" s="5">
        <v>91630</v>
      </c>
      <c r="F5023" s="3" t="s">
        <v>14637</v>
      </c>
      <c r="G5023" s="3" t="s">
        <v>14638</v>
      </c>
      <c r="H5023" s="4">
        <v>45997</v>
      </c>
      <c r="I5023" s="3" t="s">
        <v>27</v>
      </c>
      <c r="J5023" s="6">
        <v>187000</v>
      </c>
      <c r="K5023" s="3"/>
      <c r="L5023" s="3"/>
      <c r="M5023" s="3"/>
    </row>
    <row r="5024" spans="1:13" s="1" customFormat="1" ht="14.9" customHeight="1" x14ac:dyDescent="0.2">
      <c r="A5024" s="3" t="s">
        <v>16</v>
      </c>
      <c r="B5024" s="3" t="s">
        <v>11717</v>
      </c>
      <c r="C5024" s="4">
        <v>45351</v>
      </c>
      <c r="D5024" s="3" t="s">
        <v>11718</v>
      </c>
      <c r="E5024" s="5">
        <v>80850</v>
      </c>
      <c r="F5024" s="3" t="s">
        <v>11719</v>
      </c>
      <c r="G5024" s="3" t="s">
        <v>11720</v>
      </c>
      <c r="H5024" s="4">
        <v>45351</v>
      </c>
      <c r="I5024" s="3" t="s">
        <v>27</v>
      </c>
      <c r="J5024" s="6">
        <v>165000</v>
      </c>
      <c r="K5024" s="3"/>
      <c r="L5024" s="3"/>
      <c r="M5024" s="3"/>
    </row>
    <row r="5025" spans="1:13" s="1" customFormat="1" ht="14.9" customHeight="1" x14ac:dyDescent="0.2">
      <c r="A5025" s="3" t="s">
        <v>16</v>
      </c>
      <c r="B5025" s="3" t="s">
        <v>14639</v>
      </c>
      <c r="C5025" s="4">
        <v>45997</v>
      </c>
      <c r="D5025" s="3" t="s">
        <v>14636</v>
      </c>
      <c r="E5025" s="5">
        <v>0</v>
      </c>
      <c r="F5025" s="3" t="s">
        <v>14640</v>
      </c>
      <c r="G5025" s="3" t="s">
        <v>14638</v>
      </c>
      <c r="H5025" s="4">
        <v>45997</v>
      </c>
      <c r="I5025" s="3"/>
      <c r="J5025" s="6">
        <v>0</v>
      </c>
      <c r="K5025" s="3"/>
      <c r="L5025" s="3"/>
      <c r="M5025" s="3"/>
    </row>
    <row r="5026" spans="1:13" s="1" customFormat="1" ht="14.9" customHeight="1" x14ac:dyDescent="0.2">
      <c r="A5026" s="3" t="s">
        <v>16</v>
      </c>
      <c r="B5026" s="3" t="s">
        <v>2882</v>
      </c>
      <c r="C5026" s="4">
        <v>45997</v>
      </c>
      <c r="D5026" s="3" t="s">
        <v>2883</v>
      </c>
      <c r="E5026" s="5">
        <v>0</v>
      </c>
      <c r="F5026" s="3" t="s">
        <v>2884</v>
      </c>
      <c r="G5026" s="3" t="s">
        <v>2885</v>
      </c>
      <c r="H5026" s="4">
        <v>46119</v>
      </c>
      <c r="I5026" s="3"/>
      <c r="J5026" s="6">
        <v>0</v>
      </c>
      <c r="K5026" s="3"/>
      <c r="L5026" s="3"/>
      <c r="M5026" s="3"/>
    </row>
    <row r="5027" spans="1:13" s="1" customFormat="1" ht="14.9" customHeight="1" x14ac:dyDescent="0.2">
      <c r="A5027" s="3" t="s">
        <v>16</v>
      </c>
      <c r="B5027" s="3" t="s">
        <v>11721</v>
      </c>
      <c r="C5027" s="4">
        <v>45351</v>
      </c>
      <c r="D5027" s="3" t="s">
        <v>11718</v>
      </c>
      <c r="E5027" s="5">
        <v>928.2</v>
      </c>
      <c r="F5027" s="3" t="s">
        <v>11722</v>
      </c>
      <c r="G5027" s="3" t="s">
        <v>11720</v>
      </c>
      <c r="H5027" s="4">
        <v>45351</v>
      </c>
      <c r="I5027" s="3" t="s">
        <v>174</v>
      </c>
      <c r="J5027" s="6">
        <v>2100</v>
      </c>
      <c r="K5027" s="3"/>
      <c r="L5027" s="3"/>
      <c r="M5027" s="3"/>
    </row>
    <row r="5028" spans="1:13" s="1" customFormat="1" ht="14.9" customHeight="1" x14ac:dyDescent="0.2">
      <c r="A5028" s="3" t="s">
        <v>16</v>
      </c>
      <c r="B5028" s="3" t="s">
        <v>1857</v>
      </c>
      <c r="C5028" s="4">
        <v>45616</v>
      </c>
      <c r="D5028" s="3" t="s">
        <v>1858</v>
      </c>
      <c r="E5028" s="5">
        <v>928.2</v>
      </c>
      <c r="F5028" s="3" t="s">
        <v>1859</v>
      </c>
      <c r="G5028" s="3" t="s">
        <v>1860</v>
      </c>
      <c r="H5028" s="4">
        <v>45666</v>
      </c>
      <c r="I5028" s="3" t="s">
        <v>174</v>
      </c>
      <c r="J5028" s="6">
        <v>2100</v>
      </c>
      <c r="K5028" s="3"/>
      <c r="L5028" s="3"/>
      <c r="M5028" s="3"/>
    </row>
    <row r="5029" spans="1:13" s="1" customFormat="1" ht="14.9" customHeight="1" x14ac:dyDescent="0.2">
      <c r="A5029" s="3" t="s">
        <v>16</v>
      </c>
      <c r="B5029" s="3" t="s">
        <v>1861</v>
      </c>
      <c r="C5029" s="4">
        <v>45616</v>
      </c>
      <c r="D5029" s="3" t="s">
        <v>1858</v>
      </c>
      <c r="E5029" s="5">
        <v>1392.3</v>
      </c>
      <c r="F5029" s="3" t="s">
        <v>1862</v>
      </c>
      <c r="G5029" s="3" t="s">
        <v>1860</v>
      </c>
      <c r="H5029" s="4">
        <v>45666</v>
      </c>
      <c r="I5029" s="3" t="s">
        <v>174</v>
      </c>
      <c r="J5029" s="6">
        <v>3150</v>
      </c>
      <c r="K5029" s="3"/>
      <c r="L5029" s="3"/>
      <c r="M5029" s="3"/>
    </row>
    <row r="5030" spans="1:13" s="1" customFormat="1" ht="14.9" customHeight="1" x14ac:dyDescent="0.2">
      <c r="A5030" s="3" t="s">
        <v>16</v>
      </c>
      <c r="B5030" s="3" t="s">
        <v>1863</v>
      </c>
      <c r="C5030" s="4">
        <v>45616</v>
      </c>
      <c r="D5030" s="3" t="s">
        <v>1858</v>
      </c>
      <c r="E5030" s="5">
        <v>4154.8</v>
      </c>
      <c r="F5030" s="3" t="s">
        <v>1864</v>
      </c>
      <c r="G5030" s="3" t="s">
        <v>1860</v>
      </c>
      <c r="H5030" s="4">
        <v>45666</v>
      </c>
      <c r="I5030" s="3" t="s">
        <v>174</v>
      </c>
      <c r="J5030" s="6">
        <v>9400</v>
      </c>
      <c r="K5030" s="3"/>
      <c r="L5030" s="3"/>
      <c r="M5030" s="3"/>
    </row>
    <row r="5031" spans="1:13" s="1" customFormat="1" ht="14.9" customHeight="1" x14ac:dyDescent="0.2">
      <c r="A5031" s="3" t="s">
        <v>16</v>
      </c>
      <c r="B5031" s="3" t="s">
        <v>14641</v>
      </c>
      <c r="C5031" s="4">
        <v>45369</v>
      </c>
      <c r="D5031" s="3" t="s">
        <v>14636</v>
      </c>
      <c r="E5031" s="5">
        <v>6409</v>
      </c>
      <c r="F5031" s="3" t="s">
        <v>14642</v>
      </c>
      <c r="G5031" s="3" t="s">
        <v>14638</v>
      </c>
      <c r="H5031" s="4">
        <v>45997</v>
      </c>
      <c r="I5031" s="3" t="s">
        <v>174</v>
      </c>
      <c r="J5031" s="6">
        <v>14500</v>
      </c>
      <c r="K5031" s="3"/>
      <c r="L5031" s="3"/>
      <c r="M5031" s="3"/>
    </row>
    <row r="5032" spans="1:13" s="1" customFormat="1" ht="14.9" customHeight="1" x14ac:dyDescent="0.2">
      <c r="A5032" s="3" t="s">
        <v>16</v>
      </c>
      <c r="B5032" s="3" t="s">
        <v>14643</v>
      </c>
      <c r="C5032" s="4">
        <v>45997</v>
      </c>
      <c r="D5032" s="3" t="s">
        <v>14636</v>
      </c>
      <c r="E5032" s="5">
        <v>0</v>
      </c>
      <c r="F5032" s="3" t="s">
        <v>14644</v>
      </c>
      <c r="G5032" s="3" t="s">
        <v>14638</v>
      </c>
      <c r="H5032" s="4">
        <v>45997</v>
      </c>
      <c r="I5032" s="3"/>
      <c r="J5032" s="6">
        <v>0</v>
      </c>
      <c r="K5032" s="3"/>
      <c r="L5032" s="3"/>
      <c r="M5032" s="3"/>
    </row>
    <row r="5033" spans="1:13" s="1" customFormat="1" ht="14.9" customHeight="1" x14ac:dyDescent="0.2">
      <c r="A5033" s="3" t="s">
        <v>16</v>
      </c>
      <c r="B5033" s="3" t="s">
        <v>2886</v>
      </c>
      <c r="C5033" s="4">
        <v>45997</v>
      </c>
      <c r="D5033" s="3" t="s">
        <v>2883</v>
      </c>
      <c r="E5033" s="5">
        <v>0</v>
      </c>
      <c r="F5033" s="3" t="s">
        <v>2887</v>
      </c>
      <c r="G5033" s="3" t="s">
        <v>2885</v>
      </c>
      <c r="H5033" s="4">
        <v>45997</v>
      </c>
      <c r="I5033" s="3"/>
      <c r="J5033" s="6">
        <v>0</v>
      </c>
      <c r="K5033" s="3"/>
      <c r="L5033" s="3"/>
      <c r="M5033" s="3"/>
    </row>
    <row r="5034" spans="1:13" s="1" customFormat="1" ht="14.9" customHeight="1" x14ac:dyDescent="0.2">
      <c r="A5034" s="3" t="s">
        <v>16</v>
      </c>
      <c r="B5034" s="3" t="s">
        <v>11723</v>
      </c>
      <c r="C5034" s="4">
        <v>45351</v>
      </c>
      <c r="D5034" s="3" t="s">
        <v>11718</v>
      </c>
      <c r="E5034" s="5">
        <v>1856.4</v>
      </c>
      <c r="F5034" s="3" t="s">
        <v>11724</v>
      </c>
      <c r="G5034" s="3" t="s">
        <v>11720</v>
      </c>
      <c r="H5034" s="4">
        <v>45351</v>
      </c>
      <c r="I5034" s="3" t="s">
        <v>174</v>
      </c>
      <c r="J5034" s="6">
        <v>4200</v>
      </c>
      <c r="K5034" s="3"/>
      <c r="L5034" s="3"/>
      <c r="M5034" s="3"/>
    </row>
    <row r="5035" spans="1:13" s="1" customFormat="1" ht="14.9" customHeight="1" x14ac:dyDescent="0.2">
      <c r="A5035" s="3" t="s">
        <v>16</v>
      </c>
      <c r="B5035" s="3" t="s">
        <v>11725</v>
      </c>
      <c r="C5035" s="4">
        <v>45351</v>
      </c>
      <c r="D5035" s="3" t="s">
        <v>11718</v>
      </c>
      <c r="E5035" s="5">
        <v>3226.6</v>
      </c>
      <c r="F5035" s="3" t="s">
        <v>11726</v>
      </c>
      <c r="G5035" s="3" t="s">
        <v>11720</v>
      </c>
      <c r="H5035" s="4">
        <v>45351</v>
      </c>
      <c r="I5035" s="3" t="s">
        <v>174</v>
      </c>
      <c r="J5035" s="6">
        <v>7300</v>
      </c>
      <c r="K5035" s="3"/>
      <c r="L5035" s="3"/>
      <c r="M5035" s="3"/>
    </row>
    <row r="5036" spans="1:13" s="1" customFormat="1" ht="14.9" customHeight="1" x14ac:dyDescent="0.2">
      <c r="A5036" s="3" t="s">
        <v>16</v>
      </c>
      <c r="B5036" s="3" t="s">
        <v>8852</v>
      </c>
      <c r="C5036" s="4">
        <v>32964</v>
      </c>
      <c r="D5036" s="3"/>
      <c r="E5036" s="5">
        <v>0</v>
      </c>
      <c r="F5036" s="3" t="s">
        <v>8853</v>
      </c>
      <c r="G5036" s="3" t="s">
        <v>57</v>
      </c>
      <c r="H5036" s="4">
        <v>45437</v>
      </c>
      <c r="I5036" s="3" t="s">
        <v>98</v>
      </c>
      <c r="J5036" s="6">
        <v>12000</v>
      </c>
      <c r="K5036" s="3" t="s">
        <v>16267</v>
      </c>
      <c r="L5036" s="3"/>
      <c r="M5036" s="3"/>
    </row>
    <row r="5037" spans="1:13" s="1" customFormat="1" ht="14.9" customHeight="1" x14ac:dyDescent="0.2">
      <c r="A5037" s="3" t="s">
        <v>16</v>
      </c>
      <c r="B5037" s="3" t="s">
        <v>1643</v>
      </c>
      <c r="C5037" s="4">
        <v>32964</v>
      </c>
      <c r="D5037" s="3" t="s">
        <v>1638</v>
      </c>
      <c r="E5037" s="5">
        <v>23240.93</v>
      </c>
      <c r="F5037" s="3" t="s">
        <v>1644</v>
      </c>
      <c r="G5037" s="3" t="s">
        <v>928</v>
      </c>
      <c r="H5037" s="4">
        <v>45017</v>
      </c>
      <c r="I5037" s="3" t="s">
        <v>1640</v>
      </c>
      <c r="J5037" s="6">
        <v>63000</v>
      </c>
      <c r="K5037" s="3"/>
      <c r="L5037" s="3"/>
      <c r="M5037" s="3"/>
    </row>
    <row r="5038" spans="1:13" s="1" customFormat="1" ht="14.9" customHeight="1" x14ac:dyDescent="0.2">
      <c r="A5038" s="3" t="s">
        <v>16</v>
      </c>
      <c r="B5038" s="3" t="s">
        <v>7752</v>
      </c>
      <c r="C5038" s="4">
        <v>32964</v>
      </c>
      <c r="D5038" s="3" t="s">
        <v>7753</v>
      </c>
      <c r="E5038" s="5">
        <v>3360.17</v>
      </c>
      <c r="F5038" s="3" t="s">
        <v>7754</v>
      </c>
      <c r="G5038" s="3" t="s">
        <v>57</v>
      </c>
      <c r="H5038" s="4">
        <v>46174</v>
      </c>
      <c r="I5038" s="3" t="s">
        <v>218</v>
      </c>
      <c r="J5038" s="6">
        <v>10000</v>
      </c>
      <c r="K5038" s="3"/>
      <c r="L5038" s="3"/>
      <c r="M5038" s="3"/>
    </row>
    <row r="5039" spans="1:13" s="1" customFormat="1" ht="14.9" customHeight="1" x14ac:dyDescent="0.2">
      <c r="A5039" s="3" t="s">
        <v>16</v>
      </c>
      <c r="B5039" s="3" t="s">
        <v>4806</v>
      </c>
      <c r="C5039" s="4">
        <v>34425</v>
      </c>
      <c r="D5039" s="3" t="s">
        <v>4797</v>
      </c>
      <c r="E5039" s="5">
        <v>5083</v>
      </c>
      <c r="F5039" s="3" t="s">
        <v>4807</v>
      </c>
      <c r="G5039" s="3" t="s">
        <v>4801</v>
      </c>
      <c r="H5039" s="4">
        <v>34425</v>
      </c>
      <c r="I5039" s="3" t="s">
        <v>27</v>
      </c>
      <c r="J5039" s="6">
        <v>11500</v>
      </c>
      <c r="K5039" s="3"/>
      <c r="L5039" s="3"/>
      <c r="M5039" s="3"/>
    </row>
    <row r="5040" spans="1:13" s="1" customFormat="1" ht="14.9" customHeight="1" x14ac:dyDescent="0.2">
      <c r="A5040" s="3" t="s">
        <v>16</v>
      </c>
      <c r="B5040" s="3" t="s">
        <v>4346</v>
      </c>
      <c r="C5040" s="4">
        <v>34685</v>
      </c>
      <c r="D5040" s="3" t="s">
        <v>4347</v>
      </c>
      <c r="E5040" s="5">
        <v>79380</v>
      </c>
      <c r="F5040" s="3" t="s">
        <v>4348</v>
      </c>
      <c r="G5040" s="3" t="s">
        <v>57</v>
      </c>
      <c r="H5040" s="4">
        <v>34685</v>
      </c>
      <c r="I5040" s="3" t="s">
        <v>568</v>
      </c>
      <c r="J5040" s="6">
        <v>162000</v>
      </c>
      <c r="K5040" s="3"/>
      <c r="L5040" s="3"/>
      <c r="M5040" s="3"/>
    </row>
    <row r="5041" spans="1:13" s="1" customFormat="1" ht="14.9" customHeight="1" x14ac:dyDescent="0.2">
      <c r="A5041" s="3" t="s">
        <v>16</v>
      </c>
      <c r="B5041" s="3" t="s">
        <v>1187</v>
      </c>
      <c r="C5041" s="4">
        <v>42795</v>
      </c>
      <c r="D5041" s="3" t="s">
        <v>1184</v>
      </c>
      <c r="E5041" s="5">
        <v>12739.47</v>
      </c>
      <c r="F5041" s="3" t="s">
        <v>1188</v>
      </c>
      <c r="G5041" s="3" t="s">
        <v>1186</v>
      </c>
      <c r="H5041" s="4">
        <v>42795</v>
      </c>
      <c r="I5041" s="3" t="s">
        <v>68</v>
      </c>
      <c r="J5041" s="6">
        <v>48000</v>
      </c>
      <c r="K5041" s="3" t="s">
        <v>16267</v>
      </c>
      <c r="L5041" s="3" t="s">
        <v>16267</v>
      </c>
      <c r="M5041" s="3"/>
    </row>
    <row r="5042" spans="1:13" s="1" customFormat="1" ht="14.9" customHeight="1" x14ac:dyDescent="0.2">
      <c r="A5042" s="3" t="s">
        <v>16</v>
      </c>
      <c r="B5042" s="3" t="s">
        <v>16065</v>
      </c>
      <c r="C5042" s="4">
        <v>41886</v>
      </c>
      <c r="D5042" s="3" t="s">
        <v>16066</v>
      </c>
      <c r="E5042" s="5">
        <v>0</v>
      </c>
      <c r="F5042" s="3" t="s">
        <v>16067</v>
      </c>
      <c r="G5042" s="3" t="s">
        <v>57</v>
      </c>
      <c r="H5042" s="4">
        <v>45005</v>
      </c>
      <c r="I5042" s="3" t="s">
        <v>27</v>
      </c>
      <c r="J5042" s="6">
        <v>1525</v>
      </c>
      <c r="K5042" s="3"/>
      <c r="L5042" s="3"/>
      <c r="M5042" s="3"/>
    </row>
    <row r="5043" spans="1:13" s="1" customFormat="1" ht="14.9" customHeight="1" x14ac:dyDescent="0.2">
      <c r="A5043" s="3" t="s">
        <v>16</v>
      </c>
      <c r="B5043" s="3" t="s">
        <v>5913</v>
      </c>
      <c r="C5043" s="4">
        <v>41886</v>
      </c>
      <c r="D5043" s="3"/>
      <c r="E5043" s="5">
        <v>0</v>
      </c>
      <c r="F5043" s="3" t="s">
        <v>5914</v>
      </c>
      <c r="G5043" s="3" t="s">
        <v>5915</v>
      </c>
      <c r="H5043" s="4">
        <v>45536</v>
      </c>
      <c r="I5043" s="3" t="s">
        <v>68</v>
      </c>
      <c r="J5043" s="6">
        <v>5000</v>
      </c>
      <c r="K5043" s="3"/>
      <c r="L5043" s="3"/>
      <c r="M5043" s="3"/>
    </row>
    <row r="5044" spans="1:13" s="1" customFormat="1" ht="14.9" customHeight="1" x14ac:dyDescent="0.2">
      <c r="A5044" s="3" t="s">
        <v>16</v>
      </c>
      <c r="B5044" s="3" t="s">
        <v>15059</v>
      </c>
      <c r="C5044" s="4">
        <v>40269</v>
      </c>
      <c r="D5044" s="3" t="s">
        <v>15060</v>
      </c>
      <c r="E5044" s="5">
        <v>0</v>
      </c>
      <c r="F5044" s="3" t="s">
        <v>15061</v>
      </c>
      <c r="G5044" s="3" t="s">
        <v>57</v>
      </c>
      <c r="H5044" s="4">
        <v>45689</v>
      </c>
      <c r="I5044" s="3" t="s">
        <v>27</v>
      </c>
      <c r="J5044" s="6">
        <v>3500</v>
      </c>
      <c r="K5044" s="3"/>
      <c r="L5044" s="3"/>
      <c r="M5044" s="3"/>
    </row>
    <row r="5045" spans="1:13" s="1" customFormat="1" ht="14.9" customHeight="1" x14ac:dyDescent="0.2">
      <c r="A5045" s="3" t="s">
        <v>16</v>
      </c>
      <c r="B5045" s="3" t="s">
        <v>11013</v>
      </c>
      <c r="C5045" s="4">
        <v>42795</v>
      </c>
      <c r="D5045" s="3"/>
      <c r="E5045" s="5">
        <v>0</v>
      </c>
      <c r="F5045" s="3" t="s">
        <v>11014</v>
      </c>
      <c r="G5045" s="3" t="s">
        <v>11015</v>
      </c>
      <c r="H5045" s="4">
        <v>43160</v>
      </c>
      <c r="I5045" s="3" t="s">
        <v>68</v>
      </c>
      <c r="J5045" s="6">
        <v>2950</v>
      </c>
      <c r="K5045" s="3"/>
      <c r="L5045" s="3"/>
      <c r="M5045" s="3"/>
    </row>
    <row r="5046" spans="1:13" s="1" customFormat="1" ht="14.9" customHeight="1" x14ac:dyDescent="0.2">
      <c r="A5046" s="3" t="s">
        <v>16</v>
      </c>
      <c r="B5046" s="3" t="s">
        <v>10416</v>
      </c>
      <c r="C5046" s="4">
        <v>41466</v>
      </c>
      <c r="D5046" s="3" t="s">
        <v>10417</v>
      </c>
      <c r="E5046" s="5">
        <v>0</v>
      </c>
      <c r="F5046" s="3" t="s">
        <v>10418</v>
      </c>
      <c r="G5046" s="3" t="s">
        <v>57</v>
      </c>
      <c r="H5046" s="4">
        <v>43009</v>
      </c>
      <c r="I5046" s="3" t="s">
        <v>157</v>
      </c>
      <c r="J5046" s="6">
        <v>4600</v>
      </c>
      <c r="K5046" s="3"/>
      <c r="L5046" s="3"/>
      <c r="M5046" s="3"/>
    </row>
    <row r="5047" spans="1:13" s="1" customFormat="1" ht="14.9" customHeight="1" x14ac:dyDescent="0.2">
      <c r="A5047" s="3" t="s">
        <v>16</v>
      </c>
      <c r="B5047" s="3" t="s">
        <v>12907</v>
      </c>
      <c r="C5047" s="4">
        <v>41466</v>
      </c>
      <c r="D5047" s="3" t="s">
        <v>12908</v>
      </c>
      <c r="E5047" s="5">
        <v>0</v>
      </c>
      <c r="F5047" s="3" t="s">
        <v>12909</v>
      </c>
      <c r="G5047" s="3" t="s">
        <v>12910</v>
      </c>
      <c r="H5047" s="4">
        <v>41580</v>
      </c>
      <c r="I5047" s="3" t="s">
        <v>157</v>
      </c>
      <c r="J5047" s="6">
        <v>5400</v>
      </c>
      <c r="K5047" s="3"/>
      <c r="L5047" s="3"/>
      <c r="M5047" s="3"/>
    </row>
    <row r="5048" spans="1:13" s="1" customFormat="1" ht="14.9" customHeight="1" x14ac:dyDescent="0.2">
      <c r="A5048" s="3" t="s">
        <v>16</v>
      </c>
      <c r="B5048" s="3" t="s">
        <v>1766</v>
      </c>
      <c r="C5048" s="4">
        <v>32964</v>
      </c>
      <c r="D5048" s="3" t="s">
        <v>1767</v>
      </c>
      <c r="E5048" s="5">
        <v>0</v>
      </c>
      <c r="F5048" s="3" t="s">
        <v>1768</v>
      </c>
      <c r="G5048" s="3" t="s">
        <v>1769</v>
      </c>
      <c r="H5048" s="4">
        <v>40816</v>
      </c>
      <c r="I5048" s="3" t="s">
        <v>1770</v>
      </c>
      <c r="J5048" s="6">
        <v>8100</v>
      </c>
      <c r="K5048" s="3"/>
      <c r="L5048" s="3"/>
      <c r="M5048" s="3"/>
    </row>
    <row r="5049" spans="1:13" s="1" customFormat="1" ht="14.9" customHeight="1" x14ac:dyDescent="0.2">
      <c r="A5049" s="3" t="s">
        <v>16</v>
      </c>
      <c r="B5049" s="3" t="s">
        <v>12426</v>
      </c>
      <c r="C5049" s="4">
        <v>37956</v>
      </c>
      <c r="D5049" s="3" t="s">
        <v>12421</v>
      </c>
      <c r="E5049" s="5">
        <v>0</v>
      </c>
      <c r="F5049" s="3" t="s">
        <v>12427</v>
      </c>
      <c r="G5049" s="3" t="s">
        <v>12423</v>
      </c>
      <c r="H5049" s="4">
        <v>46144</v>
      </c>
      <c r="I5049" s="3" t="s">
        <v>68</v>
      </c>
      <c r="J5049" s="6">
        <v>7000</v>
      </c>
      <c r="K5049" s="3"/>
      <c r="L5049" s="3"/>
      <c r="M5049" s="3"/>
    </row>
    <row r="5050" spans="1:13" s="1" customFormat="1" ht="14.9" customHeight="1" x14ac:dyDescent="0.2">
      <c r="A5050" s="3" t="s">
        <v>16</v>
      </c>
      <c r="B5050" s="3" t="s">
        <v>10018</v>
      </c>
      <c r="C5050" s="4">
        <v>43089</v>
      </c>
      <c r="D5050" s="3"/>
      <c r="E5050" s="5">
        <v>2600</v>
      </c>
      <c r="F5050" s="3" t="s">
        <v>10019</v>
      </c>
      <c r="G5050" s="3" t="s">
        <v>10020</v>
      </c>
      <c r="H5050" s="4">
        <v>43089</v>
      </c>
      <c r="I5050" s="3" t="s">
        <v>68</v>
      </c>
      <c r="J5050" s="6">
        <v>19250</v>
      </c>
      <c r="K5050" s="3"/>
      <c r="L5050" s="3" t="s">
        <v>16267</v>
      </c>
      <c r="M5050" s="3"/>
    </row>
    <row r="5051" spans="1:13" s="1" customFormat="1" ht="14.9" customHeight="1" x14ac:dyDescent="0.2">
      <c r="A5051" s="3" t="s">
        <v>16</v>
      </c>
      <c r="B5051" s="3" t="s">
        <v>4146</v>
      </c>
      <c r="C5051" s="4">
        <v>32964</v>
      </c>
      <c r="D5051" s="3" t="s">
        <v>4147</v>
      </c>
      <c r="E5051" s="5">
        <v>0</v>
      </c>
      <c r="F5051" s="3" t="s">
        <v>4148</v>
      </c>
      <c r="G5051" s="3" t="s">
        <v>57</v>
      </c>
      <c r="H5051" s="4">
        <v>39388</v>
      </c>
      <c r="I5051" s="3" t="s">
        <v>704</v>
      </c>
      <c r="J5051" s="6">
        <v>7600</v>
      </c>
      <c r="K5051" s="3" t="s">
        <v>16267</v>
      </c>
      <c r="L5051" s="3"/>
      <c r="M5051" s="3"/>
    </row>
    <row r="5052" spans="1:13" s="1" customFormat="1" ht="14.9" customHeight="1" x14ac:dyDescent="0.2">
      <c r="A5052" s="3" t="s">
        <v>16</v>
      </c>
      <c r="B5052" s="3" t="s">
        <v>3922</v>
      </c>
      <c r="C5052" s="4">
        <v>32964</v>
      </c>
      <c r="D5052" s="3" t="s">
        <v>3923</v>
      </c>
      <c r="E5052" s="5">
        <v>0</v>
      </c>
      <c r="F5052" s="3" t="s">
        <v>3924</v>
      </c>
      <c r="G5052" s="3" t="s">
        <v>57</v>
      </c>
      <c r="H5052" s="4">
        <v>45303</v>
      </c>
      <c r="I5052" s="3" t="s">
        <v>98</v>
      </c>
      <c r="J5052" s="6">
        <v>9200</v>
      </c>
      <c r="K5052" s="3" t="s">
        <v>16267</v>
      </c>
      <c r="L5052" s="3"/>
      <c r="M5052" s="3"/>
    </row>
    <row r="5053" spans="1:13" s="1" customFormat="1" ht="14.9" customHeight="1" x14ac:dyDescent="0.2">
      <c r="A5053" s="3" t="s">
        <v>16</v>
      </c>
      <c r="B5053" s="3" t="s">
        <v>15869</v>
      </c>
      <c r="C5053" s="4">
        <v>32964</v>
      </c>
      <c r="D5053" s="3" t="s">
        <v>15802</v>
      </c>
      <c r="E5053" s="5">
        <v>2078.0100000000002</v>
      </c>
      <c r="F5053" s="3" t="s">
        <v>15870</v>
      </c>
      <c r="G5053" s="3" t="s">
        <v>15585</v>
      </c>
      <c r="H5053" s="4">
        <v>46059</v>
      </c>
      <c r="I5053" s="3" t="s">
        <v>704</v>
      </c>
      <c r="J5053" s="6">
        <v>5200</v>
      </c>
      <c r="K5053" s="3"/>
      <c r="L5053" s="3"/>
      <c r="M5053" s="3"/>
    </row>
    <row r="5054" spans="1:13" s="1" customFormat="1" ht="14.9" customHeight="1" x14ac:dyDescent="0.2">
      <c r="A5054" s="3" t="s">
        <v>16</v>
      </c>
      <c r="B5054" s="3" t="s">
        <v>5363</v>
      </c>
      <c r="C5054" s="4">
        <v>32964</v>
      </c>
      <c r="D5054" s="3"/>
      <c r="E5054" s="5">
        <v>0</v>
      </c>
      <c r="F5054" s="3" t="s">
        <v>5364</v>
      </c>
      <c r="G5054" s="3" t="s">
        <v>57</v>
      </c>
      <c r="H5054" s="4">
        <v>43151</v>
      </c>
      <c r="I5054" s="3" t="s">
        <v>98</v>
      </c>
      <c r="J5054" s="6">
        <v>9200</v>
      </c>
      <c r="K5054" s="3" t="s">
        <v>16267</v>
      </c>
      <c r="L5054" s="3"/>
      <c r="M5054" s="3"/>
    </row>
    <row r="5055" spans="1:13" s="1" customFormat="1" ht="14.9" customHeight="1" x14ac:dyDescent="0.2">
      <c r="A5055" s="3" t="s">
        <v>16</v>
      </c>
      <c r="B5055" s="3" t="s">
        <v>7085</v>
      </c>
      <c r="C5055" s="4">
        <v>32964</v>
      </c>
      <c r="D5055" s="3" t="s">
        <v>7086</v>
      </c>
      <c r="E5055" s="5">
        <v>0</v>
      </c>
      <c r="F5055" s="3" t="s">
        <v>7087</v>
      </c>
      <c r="G5055" s="3" t="s">
        <v>57</v>
      </c>
      <c r="H5055" s="4">
        <v>44648</v>
      </c>
      <c r="I5055" s="3" t="s">
        <v>98</v>
      </c>
      <c r="J5055" s="6">
        <v>9300</v>
      </c>
      <c r="K5055" s="3" t="s">
        <v>16267</v>
      </c>
      <c r="L5055" s="3"/>
      <c r="M5055" s="3"/>
    </row>
    <row r="5056" spans="1:13" s="1" customFormat="1" ht="14.9" customHeight="1" x14ac:dyDescent="0.2">
      <c r="A5056" s="3" t="s">
        <v>16</v>
      </c>
      <c r="B5056" s="3" t="s">
        <v>6563</v>
      </c>
      <c r="C5056" s="4">
        <v>32964</v>
      </c>
      <c r="D5056" s="3"/>
      <c r="E5056" s="5">
        <v>0</v>
      </c>
      <c r="F5056" s="3" t="s">
        <v>6564</v>
      </c>
      <c r="G5056" s="3" t="s">
        <v>57</v>
      </c>
      <c r="H5056" s="4">
        <v>45235</v>
      </c>
      <c r="I5056" s="3" t="s">
        <v>98</v>
      </c>
      <c r="J5056" s="6">
        <v>6700</v>
      </c>
      <c r="K5056" s="3" t="s">
        <v>16267</v>
      </c>
      <c r="L5056" s="3"/>
      <c r="M5056" s="3"/>
    </row>
    <row r="5057" spans="1:13" s="1" customFormat="1" ht="14.9" customHeight="1" x14ac:dyDescent="0.2">
      <c r="A5057" s="3" t="s">
        <v>16</v>
      </c>
      <c r="B5057" s="3" t="s">
        <v>13191</v>
      </c>
      <c r="C5057" s="4">
        <v>32964</v>
      </c>
      <c r="D5057" s="3" t="s">
        <v>13192</v>
      </c>
      <c r="E5057" s="5">
        <v>7058.36</v>
      </c>
      <c r="F5057" s="3" t="s">
        <v>13193</v>
      </c>
      <c r="G5057" s="3" t="s">
        <v>13194</v>
      </c>
      <c r="H5057" s="4">
        <v>39264</v>
      </c>
      <c r="I5057" s="3" t="s">
        <v>98</v>
      </c>
      <c r="J5057" s="6">
        <v>20500</v>
      </c>
      <c r="K5057" s="3" t="s">
        <v>16267</v>
      </c>
      <c r="L5057" s="3" t="s">
        <v>16267</v>
      </c>
      <c r="M5057" s="3"/>
    </row>
    <row r="5058" spans="1:13" s="1" customFormat="1" ht="14.9" customHeight="1" x14ac:dyDescent="0.2">
      <c r="A5058" s="3" t="s">
        <v>16</v>
      </c>
      <c r="B5058" s="3" t="s">
        <v>9327</v>
      </c>
      <c r="C5058" s="4">
        <v>41950</v>
      </c>
      <c r="D5058" s="3"/>
      <c r="E5058" s="5">
        <v>0</v>
      </c>
      <c r="F5058" s="3" t="s">
        <v>9328</v>
      </c>
      <c r="G5058" s="3" t="s">
        <v>57</v>
      </c>
      <c r="H5058" s="4">
        <v>41950</v>
      </c>
      <c r="I5058" s="3" t="s">
        <v>9228</v>
      </c>
      <c r="J5058" s="6">
        <v>1700</v>
      </c>
      <c r="K5058" s="3" t="s">
        <v>16267</v>
      </c>
      <c r="L5058" s="3"/>
      <c r="M5058" s="3"/>
    </row>
    <row r="5059" spans="1:13" s="1" customFormat="1" ht="14.9" customHeight="1" x14ac:dyDescent="0.2">
      <c r="A5059" s="3" t="s">
        <v>16</v>
      </c>
      <c r="B5059" s="3" t="s">
        <v>9880</v>
      </c>
      <c r="C5059" s="4">
        <v>45870</v>
      </c>
      <c r="D5059" s="3"/>
      <c r="E5059" s="5">
        <v>0</v>
      </c>
      <c r="F5059" s="3" t="s">
        <v>9881</v>
      </c>
      <c r="G5059" s="3" t="s">
        <v>9882</v>
      </c>
      <c r="H5059" s="4">
        <v>45870</v>
      </c>
      <c r="I5059" s="3" t="s">
        <v>9883</v>
      </c>
      <c r="J5059" s="6">
        <v>0</v>
      </c>
      <c r="K5059" s="3" t="s">
        <v>16267</v>
      </c>
      <c r="L5059" s="3"/>
      <c r="M5059" s="3"/>
    </row>
    <row r="5060" spans="1:13" s="1" customFormat="1" ht="14.9" customHeight="1" x14ac:dyDescent="0.2">
      <c r="A5060" s="3" t="s">
        <v>16</v>
      </c>
      <c r="B5060" s="3" t="s">
        <v>8309</v>
      </c>
      <c r="C5060" s="4">
        <v>32964</v>
      </c>
      <c r="D5060" s="3"/>
      <c r="E5060" s="5">
        <v>5267.94</v>
      </c>
      <c r="F5060" s="3" t="s">
        <v>8310</v>
      </c>
      <c r="G5060" s="3" t="s">
        <v>57</v>
      </c>
      <c r="H5060" s="4">
        <v>34743</v>
      </c>
      <c r="I5060" s="3" t="s">
        <v>8311</v>
      </c>
      <c r="J5060" s="6">
        <v>32750</v>
      </c>
      <c r="K5060" s="3" t="s">
        <v>16267</v>
      </c>
      <c r="L5060" s="3" t="s">
        <v>16267</v>
      </c>
      <c r="M5060" s="3" t="s">
        <v>16267</v>
      </c>
    </row>
    <row r="5061" spans="1:13" s="1" customFormat="1" ht="14.9" customHeight="1" x14ac:dyDescent="0.2">
      <c r="A5061" s="3" t="s">
        <v>16</v>
      </c>
      <c r="B5061" s="3" t="s">
        <v>11255</v>
      </c>
      <c r="C5061" s="4">
        <v>34060</v>
      </c>
      <c r="D5061" s="3" t="s">
        <v>11256</v>
      </c>
      <c r="E5061" s="5">
        <v>0</v>
      </c>
      <c r="F5061" s="3" t="s">
        <v>11257</v>
      </c>
      <c r="G5061" s="3" t="s">
        <v>57</v>
      </c>
      <c r="H5061" s="4">
        <v>41230</v>
      </c>
      <c r="I5061" s="3" t="s">
        <v>936</v>
      </c>
      <c r="J5061" s="6">
        <v>9500</v>
      </c>
      <c r="K5061" s="3"/>
      <c r="L5061" s="3"/>
      <c r="M5061" s="3"/>
    </row>
    <row r="5062" spans="1:13" s="1" customFormat="1" ht="14.9" customHeight="1" x14ac:dyDescent="0.2">
      <c r="A5062" s="3" t="s">
        <v>16</v>
      </c>
      <c r="B5062" s="3" t="s">
        <v>10230</v>
      </c>
      <c r="C5062" s="4">
        <v>34060</v>
      </c>
      <c r="D5062" s="3"/>
      <c r="E5062" s="5">
        <v>800</v>
      </c>
      <c r="F5062" s="3" t="s">
        <v>10231</v>
      </c>
      <c r="G5062" s="3" t="s">
        <v>10232</v>
      </c>
      <c r="H5062" s="4">
        <v>41018</v>
      </c>
      <c r="I5062" s="3" t="s">
        <v>93</v>
      </c>
      <c r="J5062" s="6">
        <v>13250</v>
      </c>
      <c r="K5062" s="3"/>
      <c r="L5062" s="3" t="s">
        <v>16267</v>
      </c>
      <c r="M5062" s="3"/>
    </row>
    <row r="5063" spans="1:13" s="1" customFormat="1" ht="14.9" customHeight="1" x14ac:dyDescent="0.2">
      <c r="A5063" s="3" t="s">
        <v>16</v>
      </c>
      <c r="B5063" s="3" t="s">
        <v>15871</v>
      </c>
      <c r="C5063" s="4">
        <v>34060</v>
      </c>
      <c r="D5063" s="3" t="s">
        <v>15802</v>
      </c>
      <c r="E5063" s="5">
        <v>4610.76</v>
      </c>
      <c r="F5063" s="3" t="s">
        <v>15872</v>
      </c>
      <c r="G5063" s="3" t="s">
        <v>15585</v>
      </c>
      <c r="H5063" s="4">
        <v>45536</v>
      </c>
      <c r="I5063" s="3" t="s">
        <v>93</v>
      </c>
      <c r="J5063" s="6">
        <v>11250</v>
      </c>
      <c r="K5063" s="3"/>
      <c r="L5063" s="3"/>
      <c r="M5063" s="3"/>
    </row>
    <row r="5064" spans="1:13" s="1" customFormat="1" ht="14.9" customHeight="1" x14ac:dyDescent="0.2">
      <c r="A5064" s="3" t="s">
        <v>16</v>
      </c>
      <c r="B5064" s="3" t="s">
        <v>8307</v>
      </c>
      <c r="C5064" s="4">
        <v>32964</v>
      </c>
      <c r="D5064" s="3"/>
      <c r="E5064" s="5">
        <v>1362.27</v>
      </c>
      <c r="F5064" s="3" t="s">
        <v>8308</v>
      </c>
      <c r="G5064" s="3" t="s">
        <v>8303</v>
      </c>
      <c r="H5064" s="4">
        <v>38143</v>
      </c>
      <c r="I5064" s="3" t="s">
        <v>68</v>
      </c>
      <c r="J5064" s="6">
        <v>3350</v>
      </c>
      <c r="K5064" s="3"/>
      <c r="L5064" s="3"/>
      <c r="M5064" s="3"/>
    </row>
    <row r="5065" spans="1:13" s="1" customFormat="1" ht="14.9" customHeight="1" x14ac:dyDescent="0.2">
      <c r="A5065" s="3" t="s">
        <v>16</v>
      </c>
      <c r="B5065" s="3" t="s">
        <v>4736</v>
      </c>
      <c r="C5065" s="4">
        <v>41717</v>
      </c>
      <c r="D5065" s="3" t="s">
        <v>4733</v>
      </c>
      <c r="E5065" s="5">
        <v>124950</v>
      </c>
      <c r="F5065" s="3" t="s">
        <v>4737</v>
      </c>
      <c r="G5065" s="3" t="s">
        <v>4735</v>
      </c>
      <c r="H5065" s="4">
        <v>41717</v>
      </c>
      <c r="I5065" s="3" t="s">
        <v>4639</v>
      </c>
      <c r="J5065" s="6">
        <v>255000</v>
      </c>
      <c r="K5065" s="3"/>
      <c r="L5065" s="3"/>
      <c r="M5065" s="3"/>
    </row>
    <row r="5066" spans="1:13" s="1" customFormat="1" ht="14.9" customHeight="1" x14ac:dyDescent="0.2">
      <c r="A5066" s="3" t="s">
        <v>16</v>
      </c>
      <c r="B5066" s="3" t="s">
        <v>4572</v>
      </c>
      <c r="C5066" s="4">
        <v>41717</v>
      </c>
      <c r="D5066" s="3" t="s">
        <v>4566</v>
      </c>
      <c r="E5066" s="5">
        <v>28262.11</v>
      </c>
      <c r="F5066" s="3" t="s">
        <v>4573</v>
      </c>
      <c r="G5066" s="3" t="s">
        <v>4571</v>
      </c>
      <c r="H5066" s="4">
        <v>41717</v>
      </c>
      <c r="I5066" s="3" t="s">
        <v>68</v>
      </c>
      <c r="J5066" s="6">
        <v>64000</v>
      </c>
      <c r="K5066" s="3"/>
      <c r="L5066" s="3"/>
      <c r="M5066" s="3"/>
    </row>
    <row r="5067" spans="1:13" s="1" customFormat="1" ht="14.9" customHeight="1" x14ac:dyDescent="0.2">
      <c r="A5067" s="3" t="s">
        <v>16</v>
      </c>
      <c r="B5067" s="3" t="s">
        <v>13940</v>
      </c>
      <c r="C5067" s="4">
        <v>33695</v>
      </c>
      <c r="D5067" s="3" t="s">
        <v>13941</v>
      </c>
      <c r="E5067" s="5">
        <v>12911.63</v>
      </c>
      <c r="F5067" s="3" t="s">
        <v>13942</v>
      </c>
      <c r="G5067" s="3" t="s">
        <v>13943</v>
      </c>
      <c r="H5067" s="4">
        <v>45108</v>
      </c>
      <c r="I5067" s="3" t="s">
        <v>68</v>
      </c>
      <c r="J5067" s="6">
        <v>29250</v>
      </c>
      <c r="K5067" s="3"/>
      <c r="L5067" s="3"/>
      <c r="M5067" s="3"/>
    </row>
    <row r="5068" spans="1:13" s="1" customFormat="1" ht="14.9" customHeight="1" x14ac:dyDescent="0.2">
      <c r="A5068" s="3" t="s">
        <v>16</v>
      </c>
      <c r="B5068" s="3" t="s">
        <v>13944</v>
      </c>
      <c r="C5068" s="4">
        <v>43558</v>
      </c>
      <c r="D5068" s="3" t="s">
        <v>13941</v>
      </c>
      <c r="E5068" s="5">
        <v>7466.29</v>
      </c>
      <c r="F5068" s="3" t="s">
        <v>13945</v>
      </c>
      <c r="G5068" s="3" t="s">
        <v>13943</v>
      </c>
      <c r="H5068" s="4">
        <v>45692</v>
      </c>
      <c r="I5068" s="3" t="s">
        <v>93</v>
      </c>
      <c r="J5068" s="6">
        <v>18500</v>
      </c>
      <c r="K5068" s="3"/>
      <c r="L5068" s="3"/>
      <c r="M5068" s="3"/>
    </row>
    <row r="5069" spans="1:13" s="1" customFormat="1" ht="14.9" customHeight="1" x14ac:dyDescent="0.2">
      <c r="A5069" s="3" t="s">
        <v>16</v>
      </c>
      <c r="B5069" s="3" t="s">
        <v>12809</v>
      </c>
      <c r="C5069" s="4">
        <v>36164</v>
      </c>
      <c r="D5069" s="3" t="s">
        <v>12810</v>
      </c>
      <c r="E5069" s="5">
        <v>20515.14</v>
      </c>
      <c r="F5069" s="3" t="s">
        <v>12811</v>
      </c>
      <c r="G5069" s="3" t="s">
        <v>12812</v>
      </c>
      <c r="H5069" s="4">
        <v>41947</v>
      </c>
      <c r="I5069" s="3" t="s">
        <v>68</v>
      </c>
      <c r="J5069" s="6">
        <v>46500</v>
      </c>
      <c r="K5069" s="3"/>
      <c r="L5069" s="3"/>
      <c r="M5069" s="3"/>
    </row>
    <row r="5070" spans="1:13" s="1" customFormat="1" ht="14.9" customHeight="1" x14ac:dyDescent="0.2">
      <c r="A5070" s="3" t="s">
        <v>16</v>
      </c>
      <c r="B5070" s="3" t="s">
        <v>14027</v>
      </c>
      <c r="C5070" s="4">
        <v>36082</v>
      </c>
      <c r="D5070" s="3" t="s">
        <v>14028</v>
      </c>
      <c r="E5070" s="5">
        <v>39200</v>
      </c>
      <c r="F5070" s="3" t="s">
        <v>14029</v>
      </c>
      <c r="G5070" s="3" t="s">
        <v>57</v>
      </c>
      <c r="H5070" s="4">
        <v>46043</v>
      </c>
      <c r="I5070" s="3" t="s">
        <v>93</v>
      </c>
      <c r="J5070" s="6">
        <v>80000</v>
      </c>
      <c r="K5070" s="3"/>
      <c r="L5070" s="3"/>
      <c r="M5070" s="3"/>
    </row>
    <row r="5071" spans="1:13" s="1" customFormat="1" ht="14.9" customHeight="1" x14ac:dyDescent="0.2">
      <c r="A5071" s="3" t="s">
        <v>16</v>
      </c>
      <c r="B5071" s="3" t="s">
        <v>7016</v>
      </c>
      <c r="C5071" s="4">
        <v>44558</v>
      </c>
      <c r="D5071" s="3" t="s">
        <v>7017</v>
      </c>
      <c r="E5071" s="5">
        <v>2600</v>
      </c>
      <c r="F5071" s="3" t="s">
        <v>7018</v>
      </c>
      <c r="G5071" s="3" t="s">
        <v>57</v>
      </c>
      <c r="H5071" s="4">
        <v>44558</v>
      </c>
      <c r="I5071" s="3" t="s">
        <v>93</v>
      </c>
      <c r="J5071" s="6">
        <v>19000</v>
      </c>
      <c r="K5071" s="3"/>
      <c r="L5071" s="3" t="s">
        <v>16267</v>
      </c>
      <c r="M5071" s="3"/>
    </row>
    <row r="5072" spans="1:13" s="1" customFormat="1" ht="14.9" customHeight="1" x14ac:dyDescent="0.2">
      <c r="A5072" s="3" t="s">
        <v>16</v>
      </c>
      <c r="B5072" s="3" t="s">
        <v>15882</v>
      </c>
      <c r="C5072" s="4">
        <v>44558</v>
      </c>
      <c r="D5072" s="3" t="s">
        <v>15883</v>
      </c>
      <c r="E5072" s="5">
        <v>6283.66</v>
      </c>
      <c r="F5072" s="3" t="s">
        <v>15884</v>
      </c>
      <c r="G5072" s="3" t="s">
        <v>15885</v>
      </c>
      <c r="H5072" s="4">
        <v>44637</v>
      </c>
      <c r="I5072" s="3" t="s">
        <v>93</v>
      </c>
      <c r="J5072" s="6">
        <v>24000</v>
      </c>
      <c r="K5072" s="3" t="s">
        <v>16267</v>
      </c>
      <c r="L5072" s="3" t="s">
        <v>16267</v>
      </c>
      <c r="M5072" s="3"/>
    </row>
    <row r="5073" spans="1:13" s="1" customFormat="1" ht="14.9" customHeight="1" x14ac:dyDescent="0.2">
      <c r="A5073" s="3" t="s">
        <v>16</v>
      </c>
      <c r="B5073" s="3" t="s">
        <v>1253</v>
      </c>
      <c r="C5073" s="4">
        <v>36017</v>
      </c>
      <c r="D5073" s="3" t="s">
        <v>1254</v>
      </c>
      <c r="E5073" s="5">
        <v>19941.29</v>
      </c>
      <c r="F5073" s="3" t="s">
        <v>1255</v>
      </c>
      <c r="G5073" s="3" t="s">
        <v>1256</v>
      </c>
      <c r="H5073" s="4">
        <v>42376</v>
      </c>
      <c r="I5073" s="3" t="s">
        <v>93</v>
      </c>
      <c r="J5073" s="6">
        <v>45250</v>
      </c>
      <c r="K5073" s="3"/>
      <c r="L5073" s="3"/>
      <c r="M5073" s="3"/>
    </row>
    <row r="5074" spans="1:13" s="1" customFormat="1" ht="14.9" customHeight="1" x14ac:dyDescent="0.2">
      <c r="A5074" s="3" t="s">
        <v>16</v>
      </c>
      <c r="B5074" s="3" t="s">
        <v>14202</v>
      </c>
      <c r="C5074" s="4">
        <v>36045</v>
      </c>
      <c r="D5074" s="3" t="s">
        <v>14203</v>
      </c>
      <c r="E5074" s="5">
        <v>15350.49</v>
      </c>
      <c r="F5074" s="3" t="s">
        <v>14204</v>
      </c>
      <c r="G5074" s="3" t="s">
        <v>14205</v>
      </c>
      <c r="H5074" s="4">
        <v>44749</v>
      </c>
      <c r="I5074" s="3" t="s">
        <v>93</v>
      </c>
      <c r="J5074" s="6">
        <v>35000</v>
      </c>
      <c r="K5074" s="3"/>
      <c r="L5074" s="3"/>
      <c r="M5074" s="3"/>
    </row>
    <row r="5075" spans="1:13" s="1" customFormat="1" ht="14.9" customHeight="1" x14ac:dyDescent="0.2">
      <c r="A5075" s="3" t="s">
        <v>16</v>
      </c>
      <c r="B5075" s="3" t="s">
        <v>12467</v>
      </c>
      <c r="C5075" s="4">
        <v>43831</v>
      </c>
      <c r="D5075" s="3" t="s">
        <v>12468</v>
      </c>
      <c r="E5075" s="5">
        <v>11046.61</v>
      </c>
      <c r="F5075" s="3" t="s">
        <v>12469</v>
      </c>
      <c r="G5075" s="3" t="s">
        <v>57</v>
      </c>
      <c r="H5075" s="4">
        <v>44562</v>
      </c>
      <c r="I5075" s="3" t="s">
        <v>93</v>
      </c>
      <c r="J5075" s="6">
        <v>25250</v>
      </c>
      <c r="K5075" s="3"/>
      <c r="L5075" s="3"/>
      <c r="M5075" s="3"/>
    </row>
    <row r="5076" spans="1:13" s="1" customFormat="1" ht="14.9" customHeight="1" x14ac:dyDescent="0.2">
      <c r="A5076" s="3" t="s">
        <v>16</v>
      </c>
      <c r="B5076" s="3" t="s">
        <v>12470</v>
      </c>
      <c r="C5076" s="4">
        <v>43831</v>
      </c>
      <c r="D5076" s="3" t="s">
        <v>12468</v>
      </c>
      <c r="E5076" s="5">
        <v>7335.3</v>
      </c>
      <c r="F5076" s="3" t="s">
        <v>12471</v>
      </c>
      <c r="G5076" s="3" t="s">
        <v>57</v>
      </c>
      <c r="H5076" s="4">
        <v>44562</v>
      </c>
      <c r="I5076" s="3" t="s">
        <v>93</v>
      </c>
      <c r="J5076" s="6">
        <v>18250</v>
      </c>
      <c r="K5076" s="3"/>
      <c r="L5076" s="3"/>
      <c r="M5076" s="3"/>
    </row>
    <row r="5077" spans="1:13" s="1" customFormat="1" ht="14.9" customHeight="1" x14ac:dyDescent="0.2">
      <c r="A5077" s="3" t="s">
        <v>16</v>
      </c>
      <c r="B5077" s="3" t="s">
        <v>12107</v>
      </c>
      <c r="C5077" s="4">
        <v>35968</v>
      </c>
      <c r="D5077" s="3" t="s">
        <v>12108</v>
      </c>
      <c r="E5077" s="5">
        <v>67130</v>
      </c>
      <c r="F5077" s="3" t="s">
        <v>12109</v>
      </c>
      <c r="G5077" s="3" t="s">
        <v>195</v>
      </c>
      <c r="H5077" s="4">
        <v>35968</v>
      </c>
      <c r="I5077" s="3" t="s">
        <v>12110</v>
      </c>
      <c r="J5077" s="6">
        <v>137000</v>
      </c>
      <c r="K5077" s="3"/>
      <c r="L5077" s="3"/>
      <c r="M5077" s="3"/>
    </row>
    <row r="5078" spans="1:13" s="1" customFormat="1" ht="14.9" customHeight="1" x14ac:dyDescent="0.2">
      <c r="A5078" s="3" t="s">
        <v>16</v>
      </c>
      <c r="B5078" s="3" t="s">
        <v>14206</v>
      </c>
      <c r="C5078" s="4">
        <v>41628</v>
      </c>
      <c r="D5078" s="3" t="s">
        <v>14203</v>
      </c>
      <c r="E5078" s="5">
        <v>17358.96</v>
      </c>
      <c r="F5078" s="3" t="s">
        <v>14207</v>
      </c>
      <c r="G5078" s="3" t="s">
        <v>14205</v>
      </c>
      <c r="H5078" s="4">
        <v>42472</v>
      </c>
      <c r="I5078" s="3" t="s">
        <v>68</v>
      </c>
      <c r="J5078" s="6">
        <v>39500</v>
      </c>
      <c r="K5078" s="3"/>
      <c r="L5078" s="3"/>
      <c r="M5078" s="3"/>
    </row>
    <row r="5079" spans="1:13" s="1" customFormat="1" ht="14.9" customHeight="1" x14ac:dyDescent="0.2">
      <c r="A5079" s="3" t="s">
        <v>16</v>
      </c>
      <c r="B5079" s="3" t="s">
        <v>12025</v>
      </c>
      <c r="C5079" s="4">
        <v>41628</v>
      </c>
      <c r="D5079" s="3" t="s">
        <v>12026</v>
      </c>
      <c r="E5079" s="5">
        <v>39890.629999999997</v>
      </c>
      <c r="F5079" s="3" t="s">
        <v>12027</v>
      </c>
      <c r="G5079" s="3" t="s">
        <v>12028</v>
      </c>
      <c r="H5079" s="4">
        <v>41628</v>
      </c>
      <c r="I5079" s="3" t="s">
        <v>68</v>
      </c>
      <c r="J5079" s="6">
        <v>81500</v>
      </c>
      <c r="K5079" s="3"/>
      <c r="L5079" s="3"/>
      <c r="M5079" s="3"/>
    </row>
    <row r="5080" spans="1:13" s="1" customFormat="1" ht="14.9" customHeight="1" x14ac:dyDescent="0.2">
      <c r="A5080" s="3" t="s">
        <v>16</v>
      </c>
      <c r="B5080" s="3" t="s">
        <v>7730</v>
      </c>
      <c r="C5080" s="4">
        <v>35234</v>
      </c>
      <c r="D5080" s="3" t="s">
        <v>7653</v>
      </c>
      <c r="E5080" s="5">
        <v>6961.5</v>
      </c>
      <c r="F5080" s="3" t="s">
        <v>7731</v>
      </c>
      <c r="G5080" s="3" t="s">
        <v>7655</v>
      </c>
      <c r="H5080" s="4">
        <v>40345</v>
      </c>
      <c r="I5080" s="3" t="s">
        <v>391</v>
      </c>
      <c r="J5080" s="6">
        <v>15750</v>
      </c>
      <c r="K5080" s="3"/>
      <c r="L5080" s="3"/>
      <c r="M5080" s="3"/>
    </row>
    <row r="5081" spans="1:13" s="1" customFormat="1" ht="14.9" customHeight="1" x14ac:dyDescent="0.2">
      <c r="A5081" s="3" t="s">
        <v>16</v>
      </c>
      <c r="B5081" s="3" t="s">
        <v>15672</v>
      </c>
      <c r="C5081" s="4">
        <v>40707</v>
      </c>
      <c r="D5081" s="3" t="s">
        <v>15583</v>
      </c>
      <c r="E5081" s="5">
        <v>11160.5</v>
      </c>
      <c r="F5081" s="3" t="s">
        <v>15673</v>
      </c>
      <c r="G5081" s="3" t="s">
        <v>15585</v>
      </c>
      <c r="H5081" s="4">
        <v>40707</v>
      </c>
      <c r="I5081" s="3" t="s">
        <v>27</v>
      </c>
      <c r="J5081" s="6">
        <v>25250</v>
      </c>
      <c r="K5081" s="3"/>
      <c r="L5081" s="3"/>
      <c r="M5081" s="3"/>
    </row>
    <row r="5082" spans="1:13" s="1" customFormat="1" ht="14.9" customHeight="1" x14ac:dyDescent="0.2">
      <c r="A5082" s="3" t="s">
        <v>16</v>
      </c>
      <c r="B5082" s="3" t="s">
        <v>1068</v>
      </c>
      <c r="C5082" s="4">
        <v>40284</v>
      </c>
      <c r="D5082" s="3" t="s">
        <v>1069</v>
      </c>
      <c r="E5082" s="5">
        <v>2740.4</v>
      </c>
      <c r="F5082" s="3" t="s">
        <v>1070</v>
      </c>
      <c r="G5082" s="3" t="s">
        <v>137</v>
      </c>
      <c r="H5082" s="4">
        <v>40284</v>
      </c>
      <c r="I5082" s="3" t="s">
        <v>1071</v>
      </c>
      <c r="J5082" s="6">
        <v>6200</v>
      </c>
      <c r="K5082" s="3"/>
      <c r="L5082" s="3"/>
      <c r="M5082" s="3"/>
    </row>
    <row r="5083" spans="1:13" s="1" customFormat="1" ht="14.9" customHeight="1" x14ac:dyDescent="0.2">
      <c r="A5083" s="3" t="s">
        <v>16</v>
      </c>
      <c r="B5083" s="3" t="s">
        <v>1072</v>
      </c>
      <c r="C5083" s="4">
        <v>40238</v>
      </c>
      <c r="D5083" s="3" t="s">
        <v>1069</v>
      </c>
      <c r="E5083" s="5">
        <v>3226.6</v>
      </c>
      <c r="F5083" s="3" t="s">
        <v>1073</v>
      </c>
      <c r="G5083" s="3" t="s">
        <v>137</v>
      </c>
      <c r="H5083" s="4">
        <v>40238</v>
      </c>
      <c r="I5083" s="3" t="s">
        <v>1074</v>
      </c>
      <c r="J5083" s="6">
        <v>7300</v>
      </c>
      <c r="K5083" s="3"/>
      <c r="L5083" s="3"/>
      <c r="M5083" s="3"/>
    </row>
    <row r="5084" spans="1:13" s="1" customFormat="1" ht="14.9" customHeight="1" x14ac:dyDescent="0.2">
      <c r="A5084" s="3" t="s">
        <v>16</v>
      </c>
      <c r="B5084" s="3" t="s">
        <v>1514</v>
      </c>
      <c r="C5084" s="4">
        <v>32964</v>
      </c>
      <c r="D5084" s="3" t="s">
        <v>1515</v>
      </c>
      <c r="E5084" s="5">
        <v>36380.25</v>
      </c>
      <c r="F5084" s="3" t="s">
        <v>1516</v>
      </c>
      <c r="G5084" s="3" t="s">
        <v>1517</v>
      </c>
      <c r="H5084" s="4">
        <v>44732</v>
      </c>
      <c r="I5084" s="3" t="s">
        <v>568</v>
      </c>
      <c r="J5084" s="6">
        <v>74500</v>
      </c>
      <c r="K5084" s="3"/>
      <c r="L5084" s="3"/>
      <c r="M5084" s="3"/>
    </row>
    <row r="5085" spans="1:13" s="1" customFormat="1" ht="14.9" customHeight="1" x14ac:dyDescent="0.2">
      <c r="A5085" s="3" t="s">
        <v>16</v>
      </c>
      <c r="B5085" s="3" t="s">
        <v>15978</v>
      </c>
      <c r="C5085" s="4">
        <v>32964</v>
      </c>
      <c r="D5085" s="3" t="s">
        <v>15979</v>
      </c>
      <c r="E5085" s="5">
        <v>6277.37</v>
      </c>
      <c r="F5085" s="3" t="s">
        <v>15980</v>
      </c>
      <c r="G5085" s="3" t="s">
        <v>15981</v>
      </c>
      <c r="H5085" s="4">
        <v>46144</v>
      </c>
      <c r="I5085" s="3" t="s">
        <v>191</v>
      </c>
      <c r="J5085" s="6">
        <v>17500</v>
      </c>
      <c r="K5085" s="3" t="s">
        <v>16267</v>
      </c>
      <c r="L5085" s="3"/>
      <c r="M5085" s="3"/>
    </row>
    <row r="5086" spans="1:13" s="1" customFormat="1" ht="14.9" customHeight="1" x14ac:dyDescent="0.2">
      <c r="A5086" s="3" t="s">
        <v>16</v>
      </c>
      <c r="B5086" s="3" t="s">
        <v>3484</v>
      </c>
      <c r="C5086" s="4">
        <v>32964</v>
      </c>
      <c r="D5086" s="3" t="s">
        <v>3485</v>
      </c>
      <c r="E5086" s="5">
        <v>3639.58</v>
      </c>
      <c r="F5086" s="3" t="s">
        <v>3486</v>
      </c>
      <c r="G5086" s="3" t="s">
        <v>3487</v>
      </c>
      <c r="H5086" s="4">
        <v>44179</v>
      </c>
      <c r="I5086" s="3" t="s">
        <v>27</v>
      </c>
      <c r="J5086" s="6">
        <v>16750</v>
      </c>
      <c r="K5086" s="3"/>
      <c r="L5086" s="3" t="s">
        <v>16267</v>
      </c>
      <c r="M5086" s="3"/>
    </row>
    <row r="5087" spans="1:13" s="1" customFormat="1" ht="14.9" customHeight="1" x14ac:dyDescent="0.2">
      <c r="A5087" s="3" t="s">
        <v>16</v>
      </c>
      <c r="B5087" s="3" t="s">
        <v>7827</v>
      </c>
      <c r="C5087" s="4">
        <v>34771</v>
      </c>
      <c r="D5087" s="3" t="s">
        <v>7828</v>
      </c>
      <c r="E5087" s="5">
        <v>13915.86</v>
      </c>
      <c r="F5087" s="3" t="s">
        <v>7829</v>
      </c>
      <c r="G5087" s="3" t="s">
        <v>7830</v>
      </c>
      <c r="H5087" s="4">
        <v>45048</v>
      </c>
      <c r="I5087" s="3" t="s">
        <v>68</v>
      </c>
      <c r="J5087" s="6">
        <v>32500</v>
      </c>
      <c r="K5087" s="3"/>
      <c r="L5087" s="3"/>
      <c r="M5087" s="3"/>
    </row>
    <row r="5088" spans="1:13" s="1" customFormat="1" ht="14.9" customHeight="1" x14ac:dyDescent="0.2">
      <c r="A5088" s="3" t="s">
        <v>16</v>
      </c>
      <c r="B5088" s="3" t="s">
        <v>658</v>
      </c>
      <c r="C5088" s="4">
        <v>32964</v>
      </c>
      <c r="D5088" s="3" t="s">
        <v>659</v>
      </c>
      <c r="E5088" s="5">
        <v>6287.4</v>
      </c>
      <c r="F5088" s="3" t="s">
        <v>660</v>
      </c>
      <c r="G5088" s="3" t="s">
        <v>661</v>
      </c>
      <c r="H5088" s="4">
        <v>45976</v>
      </c>
      <c r="I5088" s="3" t="s">
        <v>191</v>
      </c>
      <c r="J5088" s="6">
        <v>15750</v>
      </c>
      <c r="K5088" s="3"/>
      <c r="L5088" s="3"/>
      <c r="M5088" s="3"/>
    </row>
    <row r="5089" spans="1:13" s="1" customFormat="1" ht="14.9" customHeight="1" x14ac:dyDescent="0.2">
      <c r="A5089" s="3" t="s">
        <v>16</v>
      </c>
      <c r="B5089" s="3" t="s">
        <v>6943</v>
      </c>
      <c r="C5089" s="4">
        <v>43708</v>
      </c>
      <c r="D5089" s="3" t="s">
        <v>6944</v>
      </c>
      <c r="E5089" s="5">
        <v>0</v>
      </c>
      <c r="F5089" s="3" t="s">
        <v>6945</v>
      </c>
      <c r="G5089" s="3" t="s">
        <v>57</v>
      </c>
      <c r="H5089" s="4">
        <v>45670</v>
      </c>
      <c r="I5089" s="3" t="s">
        <v>68</v>
      </c>
      <c r="J5089" s="6">
        <v>7200</v>
      </c>
      <c r="K5089" s="3"/>
      <c r="L5089" s="3"/>
      <c r="M5089" s="3"/>
    </row>
    <row r="5090" spans="1:13" s="1" customFormat="1" ht="14.9" customHeight="1" x14ac:dyDescent="0.2">
      <c r="A5090" s="3" t="s">
        <v>16</v>
      </c>
      <c r="B5090" s="3" t="s">
        <v>9125</v>
      </c>
      <c r="C5090" s="4">
        <v>43708</v>
      </c>
      <c r="D5090" s="3"/>
      <c r="E5090" s="5">
        <v>0</v>
      </c>
      <c r="F5090" s="3" t="s">
        <v>9126</v>
      </c>
      <c r="G5090" s="3" t="s">
        <v>3472</v>
      </c>
      <c r="H5090" s="4">
        <v>43708</v>
      </c>
      <c r="I5090" s="3" t="s">
        <v>68</v>
      </c>
      <c r="J5090" s="6">
        <v>3650</v>
      </c>
      <c r="K5090" s="3"/>
      <c r="L5090" s="3"/>
      <c r="M5090" s="3"/>
    </row>
    <row r="5091" spans="1:13" s="1" customFormat="1" ht="14.9" customHeight="1" x14ac:dyDescent="0.2">
      <c r="A5091" s="3" t="s">
        <v>16</v>
      </c>
      <c r="B5091" s="3" t="s">
        <v>835</v>
      </c>
      <c r="C5091" s="4">
        <v>45870</v>
      </c>
      <c r="D5091" s="3" t="s">
        <v>836</v>
      </c>
      <c r="E5091" s="5">
        <v>0</v>
      </c>
      <c r="F5091" s="3" t="s">
        <v>837</v>
      </c>
      <c r="G5091" s="3" t="s">
        <v>838</v>
      </c>
      <c r="H5091" s="4">
        <v>45870</v>
      </c>
      <c r="I5091" s="3" t="s">
        <v>27</v>
      </c>
      <c r="J5091" s="6">
        <v>10250</v>
      </c>
      <c r="K5091" s="3"/>
      <c r="L5091" s="3"/>
      <c r="M5091" s="3"/>
    </row>
    <row r="5092" spans="1:13" s="1" customFormat="1" ht="14.9" customHeight="1" x14ac:dyDescent="0.2">
      <c r="A5092" s="3" t="s">
        <v>16</v>
      </c>
      <c r="B5092" s="3" t="s">
        <v>1338</v>
      </c>
      <c r="C5092" s="4">
        <v>32964</v>
      </c>
      <c r="D5092" s="3" t="s">
        <v>1339</v>
      </c>
      <c r="E5092" s="5">
        <v>13039</v>
      </c>
      <c r="F5092" s="3" t="s">
        <v>1340</v>
      </c>
      <c r="G5092" s="3" t="s">
        <v>1341</v>
      </c>
      <c r="H5092" s="4">
        <v>44553</v>
      </c>
      <c r="I5092" s="3" t="s">
        <v>27</v>
      </c>
      <c r="J5092" s="6">
        <v>29500</v>
      </c>
      <c r="K5092" s="3"/>
      <c r="L5092" s="3"/>
      <c r="M5092" s="3"/>
    </row>
    <row r="5093" spans="1:13" s="1" customFormat="1" ht="14.9" customHeight="1" x14ac:dyDescent="0.2">
      <c r="A5093" s="3" t="s">
        <v>16</v>
      </c>
      <c r="B5093" s="3" t="s">
        <v>15547</v>
      </c>
      <c r="C5093" s="4">
        <v>44256</v>
      </c>
      <c r="D5093" s="3" t="s">
        <v>15545</v>
      </c>
      <c r="E5093" s="5">
        <v>0</v>
      </c>
      <c r="F5093" s="3" t="s">
        <v>15548</v>
      </c>
      <c r="G5093" s="3" t="s">
        <v>57</v>
      </c>
      <c r="H5093" s="4">
        <v>44286</v>
      </c>
      <c r="I5093" s="3" t="s">
        <v>27</v>
      </c>
      <c r="J5093" s="6">
        <v>46000</v>
      </c>
      <c r="K5093" s="3"/>
      <c r="L5093" s="3"/>
      <c r="M5093" s="3"/>
    </row>
    <row r="5094" spans="1:13" s="1" customFormat="1" ht="14.9" customHeight="1" x14ac:dyDescent="0.2">
      <c r="A5094" s="3" t="s">
        <v>16</v>
      </c>
      <c r="B5094" s="3" t="s">
        <v>338</v>
      </c>
      <c r="C5094" s="4">
        <v>40736</v>
      </c>
      <c r="D5094" s="3" t="s">
        <v>339</v>
      </c>
      <c r="E5094" s="5">
        <v>7956</v>
      </c>
      <c r="F5094" s="3" t="s">
        <v>340</v>
      </c>
      <c r="G5094" s="3" t="s">
        <v>57</v>
      </c>
      <c r="H5094" s="4">
        <v>45401</v>
      </c>
      <c r="I5094" s="3" t="s">
        <v>27</v>
      </c>
      <c r="J5094" s="6">
        <v>18000</v>
      </c>
      <c r="K5094" s="3"/>
      <c r="L5094" s="3"/>
      <c r="M5094" s="3"/>
    </row>
    <row r="5095" spans="1:13" s="1" customFormat="1" ht="14.9" customHeight="1" x14ac:dyDescent="0.2">
      <c r="A5095" s="3" t="s">
        <v>16</v>
      </c>
      <c r="B5095" s="3" t="s">
        <v>6714</v>
      </c>
      <c r="C5095" s="4">
        <v>45261</v>
      </c>
      <c r="D5095" s="3"/>
      <c r="E5095" s="5">
        <v>8177.36</v>
      </c>
      <c r="F5095" s="3" t="s">
        <v>6715</v>
      </c>
      <c r="G5095" s="3" t="s">
        <v>6716</v>
      </c>
      <c r="H5095" s="4">
        <v>45567</v>
      </c>
      <c r="I5095" s="3" t="s">
        <v>27</v>
      </c>
      <c r="J5095" s="6">
        <v>24250</v>
      </c>
      <c r="K5095" s="3" t="s">
        <v>16267</v>
      </c>
      <c r="L5095" s="3" t="s">
        <v>16267</v>
      </c>
      <c r="M5095" s="3"/>
    </row>
    <row r="5096" spans="1:13" s="1" customFormat="1" ht="14.9" customHeight="1" x14ac:dyDescent="0.2">
      <c r="A5096" s="3" t="s">
        <v>16</v>
      </c>
      <c r="B5096" s="3" t="s">
        <v>6717</v>
      </c>
      <c r="C5096" s="4">
        <v>45261</v>
      </c>
      <c r="D5096" s="3"/>
      <c r="E5096" s="5">
        <v>4467.6499999999996</v>
      </c>
      <c r="F5096" s="3" t="s">
        <v>6718</v>
      </c>
      <c r="G5096" s="3" t="s">
        <v>6716</v>
      </c>
      <c r="H5096" s="4">
        <v>45261</v>
      </c>
      <c r="I5096" s="3" t="s">
        <v>27</v>
      </c>
      <c r="J5096" s="6">
        <v>11750</v>
      </c>
      <c r="K5096" s="3" t="s">
        <v>16267</v>
      </c>
      <c r="L5096" s="3" t="s">
        <v>16267</v>
      </c>
      <c r="M5096" s="3"/>
    </row>
    <row r="5097" spans="1:13" s="1" customFormat="1" ht="14.9" customHeight="1" x14ac:dyDescent="0.2">
      <c r="A5097" s="3" t="s">
        <v>16</v>
      </c>
      <c r="B5097" s="3" t="s">
        <v>1578</v>
      </c>
      <c r="C5097" s="4">
        <v>44317</v>
      </c>
      <c r="D5097" s="3"/>
      <c r="E5097" s="5">
        <v>0</v>
      </c>
      <c r="F5097" s="3" t="s">
        <v>1579</v>
      </c>
      <c r="G5097" s="3" t="s">
        <v>57</v>
      </c>
      <c r="H5097" s="4">
        <v>46023</v>
      </c>
      <c r="I5097" s="3" t="s">
        <v>1580</v>
      </c>
      <c r="J5097" s="6">
        <v>3200</v>
      </c>
      <c r="K5097" s="3" t="s">
        <v>16267</v>
      </c>
      <c r="L5097" s="3"/>
      <c r="M5097" s="3"/>
    </row>
    <row r="5098" spans="1:13" s="1" customFormat="1" ht="14.9" customHeight="1" x14ac:dyDescent="0.2">
      <c r="A5098" s="3" t="s">
        <v>16</v>
      </c>
      <c r="B5098" s="3" t="s">
        <v>10908</v>
      </c>
      <c r="C5098" s="4">
        <v>44317</v>
      </c>
      <c r="D5098" s="3" t="s">
        <v>10909</v>
      </c>
      <c r="E5098" s="5">
        <v>10185.84</v>
      </c>
      <c r="F5098" s="3" t="s">
        <v>10910</v>
      </c>
      <c r="G5098" s="3" t="s">
        <v>57</v>
      </c>
      <c r="H5098" s="4">
        <v>45125</v>
      </c>
      <c r="I5098" s="3" t="s">
        <v>1580</v>
      </c>
      <c r="J5098" s="6">
        <v>23250</v>
      </c>
      <c r="K5098" s="3"/>
      <c r="L5098" s="3"/>
      <c r="M5098" s="3"/>
    </row>
    <row r="5099" spans="1:13" s="1" customFormat="1" ht="14.9" customHeight="1" x14ac:dyDescent="0.2">
      <c r="A5099" s="3" t="s">
        <v>16</v>
      </c>
      <c r="B5099" s="3" t="s">
        <v>1971</v>
      </c>
      <c r="C5099" s="4">
        <v>44317</v>
      </c>
      <c r="D5099" s="3" t="s">
        <v>1972</v>
      </c>
      <c r="E5099" s="5">
        <v>0</v>
      </c>
      <c r="F5099" s="3" t="s">
        <v>1973</v>
      </c>
      <c r="G5099" s="3" t="s">
        <v>57</v>
      </c>
      <c r="H5099" s="4">
        <v>46023</v>
      </c>
      <c r="I5099" s="3" t="s">
        <v>1580</v>
      </c>
      <c r="J5099" s="6">
        <v>12000</v>
      </c>
      <c r="K5099" s="3" t="s">
        <v>16267</v>
      </c>
      <c r="L5099" s="3"/>
      <c r="M5099" s="3"/>
    </row>
    <row r="5100" spans="1:13" s="1" customFormat="1" ht="14.9" customHeight="1" x14ac:dyDescent="0.2">
      <c r="A5100" s="3" t="s">
        <v>16</v>
      </c>
      <c r="B5100" s="3" t="s">
        <v>3469</v>
      </c>
      <c r="C5100" s="4">
        <v>40848</v>
      </c>
      <c r="D5100" s="3" t="s">
        <v>3470</v>
      </c>
      <c r="E5100" s="5">
        <v>0</v>
      </c>
      <c r="F5100" s="3" t="s">
        <v>3471</v>
      </c>
      <c r="G5100" s="3" t="s">
        <v>3472</v>
      </c>
      <c r="H5100" s="4">
        <v>42063</v>
      </c>
      <c r="I5100" s="3" t="s">
        <v>68</v>
      </c>
      <c r="J5100" s="6">
        <v>7300</v>
      </c>
      <c r="K5100" s="3"/>
      <c r="L5100" s="3"/>
      <c r="M5100" s="3"/>
    </row>
    <row r="5101" spans="1:13" s="1" customFormat="1" ht="14.9" customHeight="1" x14ac:dyDescent="0.2">
      <c r="A5101" s="3" t="s">
        <v>16</v>
      </c>
      <c r="B5101" s="3" t="s">
        <v>15879</v>
      </c>
      <c r="C5101" s="4">
        <v>40848</v>
      </c>
      <c r="D5101" s="3" t="s">
        <v>15880</v>
      </c>
      <c r="E5101" s="5">
        <v>0</v>
      </c>
      <c r="F5101" s="3" t="s">
        <v>15881</v>
      </c>
      <c r="G5101" s="3" t="s">
        <v>57</v>
      </c>
      <c r="H5101" s="4">
        <v>45597</v>
      </c>
      <c r="I5101" s="3" t="s">
        <v>68</v>
      </c>
      <c r="J5101" s="6">
        <v>10250</v>
      </c>
      <c r="K5101" s="3"/>
      <c r="L5101" s="3"/>
      <c r="M5101" s="3"/>
    </row>
    <row r="5102" spans="1:13" s="1" customFormat="1" ht="14.9" customHeight="1" x14ac:dyDescent="0.2">
      <c r="A5102" s="3" t="s">
        <v>16</v>
      </c>
      <c r="B5102" s="3" t="s">
        <v>3458</v>
      </c>
      <c r="C5102" s="4">
        <v>37834</v>
      </c>
      <c r="D5102" s="3" t="s">
        <v>3459</v>
      </c>
      <c r="E5102" s="5">
        <v>800</v>
      </c>
      <c r="F5102" s="3" t="s">
        <v>3460</v>
      </c>
      <c r="G5102" s="3" t="s">
        <v>57</v>
      </c>
      <c r="H5102" s="4">
        <v>42552</v>
      </c>
      <c r="I5102" s="3" t="s">
        <v>1770</v>
      </c>
      <c r="J5102" s="6">
        <v>13250</v>
      </c>
      <c r="K5102" s="3"/>
      <c r="L5102" s="3" t="s">
        <v>16267</v>
      </c>
      <c r="M5102" s="3"/>
    </row>
    <row r="5103" spans="1:13" s="1" customFormat="1" ht="14.9" customHeight="1" x14ac:dyDescent="0.2">
      <c r="A5103" s="3" t="s">
        <v>16</v>
      </c>
      <c r="B5103" s="3" t="s">
        <v>1065</v>
      </c>
      <c r="C5103" s="4">
        <v>41506</v>
      </c>
      <c r="D5103" s="3" t="s">
        <v>1066</v>
      </c>
      <c r="E5103" s="5">
        <v>0</v>
      </c>
      <c r="F5103" s="3" t="s">
        <v>1067</v>
      </c>
      <c r="G5103" s="3" t="s">
        <v>57</v>
      </c>
      <c r="H5103" s="4">
        <v>45870</v>
      </c>
      <c r="I5103" s="3" t="s">
        <v>936</v>
      </c>
      <c r="J5103" s="6">
        <v>2950</v>
      </c>
      <c r="K5103" s="3"/>
      <c r="L5103" s="3"/>
      <c r="M5103" s="3"/>
    </row>
    <row r="5104" spans="1:13" s="1" customFormat="1" ht="14.9" customHeight="1" x14ac:dyDescent="0.2">
      <c r="A5104" s="3" t="s">
        <v>16</v>
      </c>
      <c r="B5104" s="3" t="s">
        <v>12428</v>
      </c>
      <c r="C5104" s="4">
        <v>41506</v>
      </c>
      <c r="D5104" s="3" t="s">
        <v>12421</v>
      </c>
      <c r="E5104" s="5">
        <v>1729.04</v>
      </c>
      <c r="F5104" s="3" t="s">
        <v>12429</v>
      </c>
      <c r="G5104" s="3" t="s">
        <v>12423</v>
      </c>
      <c r="H5104" s="4">
        <v>45749</v>
      </c>
      <c r="I5104" s="3" t="s">
        <v>936</v>
      </c>
      <c r="J5104" s="6">
        <v>4300</v>
      </c>
      <c r="K5104" s="3"/>
      <c r="L5104" s="3"/>
      <c r="M5104" s="3"/>
    </row>
    <row r="5105" spans="1:13" s="1" customFormat="1" ht="14.9" customHeight="1" x14ac:dyDescent="0.2">
      <c r="A5105" s="3" t="s">
        <v>16</v>
      </c>
      <c r="B5105" s="3" t="s">
        <v>10427</v>
      </c>
      <c r="C5105" s="4">
        <v>41506</v>
      </c>
      <c r="D5105" s="3" t="s">
        <v>10428</v>
      </c>
      <c r="E5105" s="5">
        <v>2829.33</v>
      </c>
      <c r="F5105" s="3" t="s">
        <v>10429</v>
      </c>
      <c r="G5105" s="3" t="s">
        <v>10430</v>
      </c>
      <c r="H5105" s="4">
        <v>46113</v>
      </c>
      <c r="I5105" s="3" t="s">
        <v>10431</v>
      </c>
      <c r="J5105" s="6">
        <v>7000</v>
      </c>
      <c r="K5105" s="3"/>
      <c r="L5105" s="3"/>
      <c r="M5105" s="3"/>
    </row>
    <row r="5106" spans="1:13" s="1" customFormat="1" ht="14.9" customHeight="1" x14ac:dyDescent="0.2">
      <c r="A5106" s="3" t="s">
        <v>16</v>
      </c>
      <c r="B5106" s="3" t="s">
        <v>4992</v>
      </c>
      <c r="C5106" s="4">
        <v>36196</v>
      </c>
      <c r="D5106" s="3" t="s">
        <v>4993</v>
      </c>
      <c r="E5106" s="5">
        <v>0</v>
      </c>
      <c r="F5106" s="3" t="s">
        <v>4994</v>
      </c>
      <c r="G5106" s="3" t="s">
        <v>4995</v>
      </c>
      <c r="H5106" s="4">
        <v>45309</v>
      </c>
      <c r="I5106" s="3" t="s">
        <v>191</v>
      </c>
      <c r="J5106" s="6">
        <v>8000</v>
      </c>
      <c r="K5106" s="3"/>
      <c r="L5106" s="3"/>
      <c r="M5106" s="3"/>
    </row>
    <row r="5107" spans="1:13" s="1" customFormat="1" ht="14.9" customHeight="1" x14ac:dyDescent="0.2">
      <c r="A5107" s="3" t="s">
        <v>16</v>
      </c>
      <c r="B5107" s="3" t="s">
        <v>1342</v>
      </c>
      <c r="C5107" s="4">
        <v>32964</v>
      </c>
      <c r="D5107" s="3" t="s">
        <v>1339</v>
      </c>
      <c r="E5107" s="5">
        <v>17348.5</v>
      </c>
      <c r="F5107" s="3" t="s">
        <v>1343</v>
      </c>
      <c r="G5107" s="3" t="s">
        <v>1341</v>
      </c>
      <c r="H5107" s="4">
        <v>43617</v>
      </c>
      <c r="I5107" s="3" t="s">
        <v>68</v>
      </c>
      <c r="J5107" s="6">
        <v>39250</v>
      </c>
      <c r="K5107" s="3"/>
      <c r="L5107" s="3"/>
      <c r="M5107" s="3"/>
    </row>
    <row r="5108" spans="1:13" s="1" customFormat="1" ht="14.9" customHeight="1" x14ac:dyDescent="0.2">
      <c r="A5108" s="3" t="s">
        <v>16</v>
      </c>
      <c r="B5108" s="3" t="s">
        <v>7831</v>
      </c>
      <c r="C5108" s="4">
        <v>33329</v>
      </c>
      <c r="D5108" s="3" t="s">
        <v>7828</v>
      </c>
      <c r="E5108" s="5">
        <v>10071.07</v>
      </c>
      <c r="F5108" s="3" t="s">
        <v>7832</v>
      </c>
      <c r="G5108" s="3" t="s">
        <v>7830</v>
      </c>
      <c r="H5108" s="4">
        <v>38230</v>
      </c>
      <c r="I5108" s="3" t="s">
        <v>68</v>
      </c>
      <c r="J5108" s="6">
        <v>39250</v>
      </c>
      <c r="K5108" s="3" t="s">
        <v>16267</v>
      </c>
      <c r="L5108" s="3" t="s">
        <v>16267</v>
      </c>
      <c r="M5108" s="3"/>
    </row>
    <row r="5109" spans="1:13" s="1" customFormat="1" ht="14.9" customHeight="1" x14ac:dyDescent="0.2">
      <c r="A5109" s="3" t="s">
        <v>16</v>
      </c>
      <c r="B5109" s="3" t="s">
        <v>7114</v>
      </c>
      <c r="C5109" s="4">
        <v>32964</v>
      </c>
      <c r="D5109" s="3" t="s">
        <v>7115</v>
      </c>
      <c r="E5109" s="5">
        <v>17358.96</v>
      </c>
      <c r="F5109" s="3" t="s">
        <v>7116</v>
      </c>
      <c r="G5109" s="3" t="s">
        <v>57</v>
      </c>
      <c r="H5109" s="4">
        <v>44541</v>
      </c>
      <c r="I5109" s="3" t="s">
        <v>568</v>
      </c>
      <c r="J5109" s="6">
        <v>43750</v>
      </c>
      <c r="K5109" s="3"/>
      <c r="L5109" s="3"/>
      <c r="M5109" s="3"/>
    </row>
    <row r="5110" spans="1:13" s="1" customFormat="1" ht="14.9" customHeight="1" x14ac:dyDescent="0.2">
      <c r="A5110" s="3" t="s">
        <v>16</v>
      </c>
      <c r="B5110" s="3" t="s">
        <v>1344</v>
      </c>
      <c r="C5110" s="4">
        <v>35611</v>
      </c>
      <c r="D5110" s="3" t="s">
        <v>1339</v>
      </c>
      <c r="E5110" s="5">
        <v>33827.25</v>
      </c>
      <c r="F5110" s="3" t="s">
        <v>1345</v>
      </c>
      <c r="G5110" s="3" t="s">
        <v>1341</v>
      </c>
      <c r="H5110" s="4">
        <v>39521</v>
      </c>
      <c r="I5110" s="3" t="s">
        <v>93</v>
      </c>
      <c r="J5110" s="6">
        <v>70000</v>
      </c>
      <c r="K5110" s="3"/>
      <c r="L5110" s="3"/>
      <c r="M5110" s="3"/>
    </row>
    <row r="5111" spans="1:13" s="1" customFormat="1" ht="14.9" customHeight="1" x14ac:dyDescent="0.2">
      <c r="A5111" s="3" t="s">
        <v>16</v>
      </c>
      <c r="B5111" s="3" t="s">
        <v>4271</v>
      </c>
      <c r="C5111" s="4">
        <v>43204</v>
      </c>
      <c r="D5111" s="3"/>
      <c r="E5111" s="5">
        <v>5894.44</v>
      </c>
      <c r="F5111" s="3" t="s">
        <v>4272</v>
      </c>
      <c r="G5111" s="3" t="s">
        <v>208</v>
      </c>
      <c r="H5111" s="4">
        <v>43204</v>
      </c>
      <c r="I5111" s="3" t="s">
        <v>27</v>
      </c>
      <c r="J5111" s="6">
        <v>14750</v>
      </c>
      <c r="K5111" s="3"/>
      <c r="L5111" s="3"/>
      <c r="M5111" s="3"/>
    </row>
    <row r="5112" spans="1:13" s="1" customFormat="1" ht="14.9" customHeight="1" x14ac:dyDescent="0.2">
      <c r="A5112" s="3" t="s">
        <v>16</v>
      </c>
      <c r="B5112" s="3" t="s">
        <v>205</v>
      </c>
      <c r="C5112" s="4">
        <v>43204</v>
      </c>
      <c r="D5112" s="3" t="s">
        <v>206</v>
      </c>
      <c r="E5112" s="5">
        <v>800</v>
      </c>
      <c r="F5112" s="3" t="s">
        <v>207</v>
      </c>
      <c r="G5112" s="3" t="s">
        <v>208</v>
      </c>
      <c r="H5112" s="4">
        <v>43204</v>
      </c>
      <c r="I5112" s="3" t="s">
        <v>27</v>
      </c>
      <c r="J5112" s="6">
        <v>12750</v>
      </c>
      <c r="K5112" s="3"/>
      <c r="L5112" s="3" t="s">
        <v>16267</v>
      </c>
      <c r="M5112" s="3"/>
    </row>
    <row r="5113" spans="1:13" s="1" customFormat="1" ht="14.9" customHeight="1" x14ac:dyDescent="0.2">
      <c r="A5113" s="3" t="s">
        <v>16</v>
      </c>
      <c r="B5113" s="3" t="s">
        <v>4273</v>
      </c>
      <c r="C5113" s="4">
        <v>43204</v>
      </c>
      <c r="D5113" s="3"/>
      <c r="E5113" s="5">
        <v>3405.68</v>
      </c>
      <c r="F5113" s="3" t="s">
        <v>4274</v>
      </c>
      <c r="G5113" s="3" t="s">
        <v>208</v>
      </c>
      <c r="H5113" s="4">
        <v>43204</v>
      </c>
      <c r="I5113" s="3" t="s">
        <v>27</v>
      </c>
      <c r="J5113" s="6">
        <v>8500</v>
      </c>
      <c r="K5113" s="3"/>
      <c r="L5113" s="3"/>
      <c r="M5113" s="3"/>
    </row>
    <row r="5114" spans="1:13" s="1" customFormat="1" ht="14.9" customHeight="1" x14ac:dyDescent="0.2">
      <c r="A5114" s="3" t="s">
        <v>16</v>
      </c>
      <c r="B5114" s="3" t="s">
        <v>6065</v>
      </c>
      <c r="C5114" s="4">
        <v>43204</v>
      </c>
      <c r="D5114" s="3" t="s">
        <v>6066</v>
      </c>
      <c r="E5114" s="5">
        <v>1991.01</v>
      </c>
      <c r="F5114" s="3" t="s">
        <v>6067</v>
      </c>
      <c r="G5114" s="3" t="s">
        <v>6068</v>
      </c>
      <c r="H5114" s="4">
        <v>43204</v>
      </c>
      <c r="I5114" s="3" t="s">
        <v>157</v>
      </c>
      <c r="J5114" s="6">
        <v>4950</v>
      </c>
      <c r="K5114" s="3"/>
      <c r="L5114" s="3"/>
      <c r="M5114" s="3"/>
    </row>
    <row r="5115" spans="1:13" s="1" customFormat="1" ht="14.9" customHeight="1" x14ac:dyDescent="0.2">
      <c r="A5115" s="3" t="s">
        <v>16</v>
      </c>
      <c r="B5115" s="3" t="s">
        <v>6069</v>
      </c>
      <c r="C5115" s="4">
        <v>43204</v>
      </c>
      <c r="D5115" s="3" t="s">
        <v>6066</v>
      </c>
      <c r="E5115" s="5">
        <v>67130</v>
      </c>
      <c r="F5115" s="3" t="s">
        <v>6070</v>
      </c>
      <c r="G5115" s="3" t="s">
        <v>6068</v>
      </c>
      <c r="H5115" s="4">
        <v>43204</v>
      </c>
      <c r="I5115" s="3" t="s">
        <v>68</v>
      </c>
      <c r="J5115" s="6">
        <v>137000</v>
      </c>
      <c r="K5115" s="3"/>
      <c r="L5115" s="3"/>
      <c r="M5115" s="3"/>
    </row>
    <row r="5116" spans="1:13" s="1" customFormat="1" ht="14.9" customHeight="1" x14ac:dyDescent="0.2">
      <c r="A5116" s="3" t="s">
        <v>16</v>
      </c>
      <c r="B5116" s="3" t="s">
        <v>853</v>
      </c>
      <c r="C5116" s="4">
        <v>40284</v>
      </c>
      <c r="D5116" s="3" t="s">
        <v>851</v>
      </c>
      <c r="E5116" s="5">
        <v>1547</v>
      </c>
      <c r="F5116" s="3" t="s">
        <v>854</v>
      </c>
      <c r="G5116" s="3" t="s">
        <v>855</v>
      </c>
      <c r="H5116" s="4">
        <v>45450</v>
      </c>
      <c r="I5116" s="3" t="s">
        <v>453</v>
      </c>
      <c r="J5116" s="6">
        <v>3500</v>
      </c>
      <c r="K5116" s="3"/>
      <c r="L5116" s="3"/>
      <c r="M5116" s="3"/>
    </row>
    <row r="5117" spans="1:13" s="1" customFormat="1" ht="14.9" customHeight="1" x14ac:dyDescent="0.2">
      <c r="A5117" s="3" t="s">
        <v>16</v>
      </c>
      <c r="B5117" s="3" t="s">
        <v>4195</v>
      </c>
      <c r="C5117" s="4">
        <v>40284</v>
      </c>
      <c r="D5117" s="3" t="s">
        <v>4196</v>
      </c>
      <c r="E5117" s="5">
        <v>0</v>
      </c>
      <c r="F5117" s="3" t="s">
        <v>4197</v>
      </c>
      <c r="G5117" s="3" t="s">
        <v>4198</v>
      </c>
      <c r="H5117" s="4">
        <v>43709</v>
      </c>
      <c r="I5117" s="3" t="s">
        <v>2463</v>
      </c>
      <c r="J5117" s="6">
        <v>10250</v>
      </c>
      <c r="K5117" s="3"/>
      <c r="L5117" s="3"/>
      <c r="M5117" s="3"/>
    </row>
    <row r="5118" spans="1:13" s="1" customFormat="1" ht="14.9" customHeight="1" x14ac:dyDescent="0.2">
      <c r="A5118" s="3" t="s">
        <v>16</v>
      </c>
      <c r="B5118" s="3" t="s">
        <v>1075</v>
      </c>
      <c r="C5118" s="4">
        <v>40284</v>
      </c>
      <c r="D5118" s="3" t="s">
        <v>1069</v>
      </c>
      <c r="E5118" s="5">
        <v>1834.3</v>
      </c>
      <c r="F5118" s="3" t="s">
        <v>1076</v>
      </c>
      <c r="G5118" s="3" t="s">
        <v>137</v>
      </c>
      <c r="H5118" s="4">
        <v>45474</v>
      </c>
      <c r="I5118" s="3" t="s">
        <v>27</v>
      </c>
      <c r="J5118" s="6">
        <v>4150</v>
      </c>
      <c r="K5118" s="3"/>
      <c r="L5118" s="3"/>
      <c r="M5118" s="3"/>
    </row>
    <row r="5119" spans="1:13" s="1" customFormat="1" ht="14.9" customHeight="1" x14ac:dyDescent="0.2">
      <c r="A5119" s="3" t="s">
        <v>16</v>
      </c>
      <c r="B5119" s="3" t="s">
        <v>1077</v>
      </c>
      <c r="C5119" s="4">
        <v>40284</v>
      </c>
      <c r="D5119" s="3" t="s">
        <v>1069</v>
      </c>
      <c r="E5119" s="5">
        <v>3447.6</v>
      </c>
      <c r="F5119" s="3" t="s">
        <v>1078</v>
      </c>
      <c r="G5119" s="3" t="s">
        <v>137</v>
      </c>
      <c r="H5119" s="4">
        <v>45566</v>
      </c>
      <c r="I5119" s="3" t="s">
        <v>27</v>
      </c>
      <c r="J5119" s="6">
        <v>7800</v>
      </c>
      <c r="K5119" s="3"/>
      <c r="L5119" s="3"/>
      <c r="M5119" s="3"/>
    </row>
    <row r="5120" spans="1:13" s="1" customFormat="1" ht="14.9" customHeight="1" x14ac:dyDescent="0.2">
      <c r="A5120" s="3" t="s">
        <v>16</v>
      </c>
      <c r="B5120" s="3" t="s">
        <v>1079</v>
      </c>
      <c r="C5120" s="4">
        <v>40284</v>
      </c>
      <c r="D5120" s="3" t="s">
        <v>1069</v>
      </c>
      <c r="E5120" s="5">
        <v>1435.71</v>
      </c>
      <c r="F5120" s="3" t="s">
        <v>1080</v>
      </c>
      <c r="G5120" s="3" t="s">
        <v>137</v>
      </c>
      <c r="H5120" s="4">
        <v>46082</v>
      </c>
      <c r="I5120" s="3" t="s">
        <v>27</v>
      </c>
      <c r="J5120" s="6">
        <v>3900</v>
      </c>
      <c r="K5120" s="3"/>
      <c r="L5120" s="3"/>
      <c r="M5120" s="3"/>
    </row>
    <row r="5121" spans="1:13" s="1" customFormat="1" ht="14.9" customHeight="1" x14ac:dyDescent="0.2">
      <c r="A5121" s="3" t="s">
        <v>16</v>
      </c>
      <c r="B5121" s="3" t="s">
        <v>1081</v>
      </c>
      <c r="C5121" s="4">
        <v>40284</v>
      </c>
      <c r="D5121" s="3" t="s">
        <v>1069</v>
      </c>
      <c r="E5121" s="5">
        <v>1723.8</v>
      </c>
      <c r="F5121" s="3" t="s">
        <v>1082</v>
      </c>
      <c r="G5121" s="3" t="s">
        <v>137</v>
      </c>
      <c r="H5121" s="4">
        <v>45627</v>
      </c>
      <c r="I5121" s="3" t="s">
        <v>27</v>
      </c>
      <c r="J5121" s="6">
        <v>3900</v>
      </c>
      <c r="K5121" s="3"/>
      <c r="L5121" s="3"/>
      <c r="M5121" s="3"/>
    </row>
    <row r="5122" spans="1:13" s="1" customFormat="1" ht="14.9" customHeight="1" x14ac:dyDescent="0.2">
      <c r="A5122" s="3" t="s">
        <v>16</v>
      </c>
      <c r="B5122" s="3" t="s">
        <v>1083</v>
      </c>
      <c r="C5122" s="4">
        <v>40284</v>
      </c>
      <c r="D5122" s="3" t="s">
        <v>1069</v>
      </c>
      <c r="E5122" s="5">
        <v>2563.6</v>
      </c>
      <c r="F5122" s="3" t="s">
        <v>1084</v>
      </c>
      <c r="G5122" s="3" t="s">
        <v>137</v>
      </c>
      <c r="H5122" s="4">
        <v>45474</v>
      </c>
      <c r="I5122" s="3" t="s">
        <v>27</v>
      </c>
      <c r="J5122" s="6">
        <v>5800</v>
      </c>
      <c r="K5122" s="3"/>
      <c r="L5122" s="3"/>
      <c r="M5122" s="3"/>
    </row>
    <row r="5123" spans="1:13" s="1" customFormat="1" ht="14.9" customHeight="1" x14ac:dyDescent="0.2">
      <c r="A5123" s="3" t="s">
        <v>16</v>
      </c>
      <c r="B5123" s="3" t="s">
        <v>4896</v>
      </c>
      <c r="C5123" s="4">
        <v>40284</v>
      </c>
      <c r="D5123" s="3" t="s">
        <v>4873</v>
      </c>
      <c r="E5123" s="5">
        <v>1834.3</v>
      </c>
      <c r="F5123" s="3" t="s">
        <v>4897</v>
      </c>
      <c r="G5123" s="3" t="s">
        <v>4875</v>
      </c>
      <c r="H5123" s="4">
        <v>45748</v>
      </c>
      <c r="I5123" s="3" t="s">
        <v>27</v>
      </c>
      <c r="J5123" s="6">
        <v>4150</v>
      </c>
      <c r="K5123" s="3"/>
      <c r="L5123" s="3"/>
      <c r="M5123" s="3"/>
    </row>
    <row r="5124" spans="1:13" s="1" customFormat="1" ht="14.9" customHeight="1" x14ac:dyDescent="0.2">
      <c r="A5124" s="3" t="s">
        <v>16</v>
      </c>
      <c r="B5124" s="3" t="s">
        <v>7216</v>
      </c>
      <c r="C5124" s="4">
        <v>40284</v>
      </c>
      <c r="D5124" s="3" t="s">
        <v>7217</v>
      </c>
      <c r="E5124" s="5">
        <v>0</v>
      </c>
      <c r="F5124" s="3" t="s">
        <v>7218</v>
      </c>
      <c r="G5124" s="3" t="s">
        <v>57</v>
      </c>
      <c r="H5124" s="4">
        <v>40634</v>
      </c>
      <c r="I5124" s="3" t="s">
        <v>27</v>
      </c>
      <c r="J5124" s="6">
        <v>3500</v>
      </c>
      <c r="K5124" s="3"/>
      <c r="L5124" s="3"/>
      <c r="M5124" s="3"/>
    </row>
    <row r="5125" spans="1:13" s="1" customFormat="1" ht="14.9" customHeight="1" x14ac:dyDescent="0.2">
      <c r="A5125" s="3" t="s">
        <v>16</v>
      </c>
      <c r="B5125" s="3" t="s">
        <v>1085</v>
      </c>
      <c r="C5125" s="4">
        <v>40284</v>
      </c>
      <c r="D5125" s="3" t="s">
        <v>1069</v>
      </c>
      <c r="E5125" s="5">
        <v>3359.2</v>
      </c>
      <c r="F5125" s="3" t="s">
        <v>1086</v>
      </c>
      <c r="G5125" s="3" t="s">
        <v>137</v>
      </c>
      <c r="H5125" s="4">
        <v>45748</v>
      </c>
      <c r="I5125" s="3" t="s">
        <v>27</v>
      </c>
      <c r="J5125" s="6">
        <v>7600</v>
      </c>
      <c r="K5125" s="3"/>
      <c r="L5125" s="3"/>
      <c r="M5125" s="3"/>
    </row>
    <row r="5126" spans="1:13" s="1" customFormat="1" ht="14.9" customHeight="1" x14ac:dyDescent="0.2">
      <c r="A5126" s="3" t="s">
        <v>16</v>
      </c>
      <c r="B5126" s="3" t="s">
        <v>11644</v>
      </c>
      <c r="C5126" s="4">
        <v>40284</v>
      </c>
      <c r="D5126" s="3" t="s">
        <v>11645</v>
      </c>
      <c r="E5126" s="5">
        <v>2431</v>
      </c>
      <c r="F5126" s="3" t="s">
        <v>11646</v>
      </c>
      <c r="G5126" s="3" t="s">
        <v>11647</v>
      </c>
      <c r="H5126" s="4">
        <v>46113</v>
      </c>
      <c r="I5126" s="3" t="s">
        <v>27</v>
      </c>
      <c r="J5126" s="6">
        <v>5500</v>
      </c>
      <c r="K5126" s="3"/>
      <c r="L5126" s="3"/>
      <c r="M5126" s="3"/>
    </row>
    <row r="5127" spans="1:13" s="1" customFormat="1" ht="14.9" customHeight="1" x14ac:dyDescent="0.2">
      <c r="A5127" s="3" t="s">
        <v>16</v>
      </c>
      <c r="B5127" s="3" t="s">
        <v>1087</v>
      </c>
      <c r="C5127" s="4">
        <v>40284</v>
      </c>
      <c r="D5127" s="3" t="s">
        <v>1069</v>
      </c>
      <c r="E5127" s="5">
        <v>1834.3</v>
      </c>
      <c r="F5127" s="3" t="s">
        <v>1088</v>
      </c>
      <c r="G5127" s="3" t="s">
        <v>137</v>
      </c>
      <c r="H5127" s="4">
        <v>45352</v>
      </c>
      <c r="I5127" s="3" t="s">
        <v>1089</v>
      </c>
      <c r="J5127" s="6">
        <v>4150</v>
      </c>
      <c r="K5127" s="3"/>
      <c r="L5127" s="3"/>
      <c r="M5127" s="3"/>
    </row>
    <row r="5128" spans="1:13" s="1" customFormat="1" ht="14.9" customHeight="1" x14ac:dyDescent="0.2">
      <c r="A5128" s="3" t="s">
        <v>16</v>
      </c>
      <c r="B5128" s="3" t="s">
        <v>4898</v>
      </c>
      <c r="C5128" s="4">
        <v>40284</v>
      </c>
      <c r="D5128" s="3" t="s">
        <v>4873</v>
      </c>
      <c r="E5128" s="5">
        <v>1768</v>
      </c>
      <c r="F5128" s="3" t="s">
        <v>4899</v>
      </c>
      <c r="G5128" s="3" t="s">
        <v>4875</v>
      </c>
      <c r="H5128" s="4">
        <v>45748</v>
      </c>
      <c r="I5128" s="3" t="s">
        <v>27</v>
      </c>
      <c r="J5128" s="6">
        <v>4000</v>
      </c>
      <c r="K5128" s="3"/>
      <c r="L5128" s="3"/>
      <c r="M5128" s="3"/>
    </row>
    <row r="5129" spans="1:13" s="1" customFormat="1" ht="14.9" customHeight="1" x14ac:dyDescent="0.2">
      <c r="A5129" s="3" t="s">
        <v>16</v>
      </c>
      <c r="B5129" s="3" t="s">
        <v>6946</v>
      </c>
      <c r="C5129" s="4">
        <v>40284</v>
      </c>
      <c r="D5129" s="3"/>
      <c r="E5129" s="5">
        <v>1414.4</v>
      </c>
      <c r="F5129" s="3" t="s">
        <v>6947</v>
      </c>
      <c r="G5129" s="3" t="s">
        <v>6948</v>
      </c>
      <c r="H5129" s="4">
        <v>45748</v>
      </c>
      <c r="I5129" s="3" t="s">
        <v>27</v>
      </c>
      <c r="J5129" s="6">
        <v>3200</v>
      </c>
      <c r="K5129" s="3"/>
      <c r="L5129" s="3"/>
      <c r="M5129" s="3"/>
    </row>
    <row r="5130" spans="1:13" s="1" customFormat="1" ht="14.9" customHeight="1" x14ac:dyDescent="0.2">
      <c r="A5130" s="3" t="s">
        <v>16</v>
      </c>
      <c r="B5130" s="3" t="s">
        <v>4900</v>
      </c>
      <c r="C5130" s="4">
        <v>40284</v>
      </c>
      <c r="D5130" s="3" t="s">
        <v>4873</v>
      </c>
      <c r="E5130" s="5">
        <v>2011.1</v>
      </c>
      <c r="F5130" s="3" t="s">
        <v>4901</v>
      </c>
      <c r="G5130" s="3" t="s">
        <v>4875</v>
      </c>
      <c r="H5130" s="4">
        <v>45566</v>
      </c>
      <c r="I5130" s="3" t="s">
        <v>27</v>
      </c>
      <c r="J5130" s="6">
        <v>4550</v>
      </c>
      <c r="K5130" s="3"/>
      <c r="L5130" s="3"/>
      <c r="M5130" s="3"/>
    </row>
    <row r="5131" spans="1:13" s="1" customFormat="1" ht="14.9" customHeight="1" x14ac:dyDescent="0.2">
      <c r="A5131" s="3" t="s">
        <v>16</v>
      </c>
      <c r="B5131" s="3" t="s">
        <v>4902</v>
      </c>
      <c r="C5131" s="4">
        <v>40284</v>
      </c>
      <c r="D5131" s="3" t="s">
        <v>4873</v>
      </c>
      <c r="E5131" s="5">
        <v>2011.1</v>
      </c>
      <c r="F5131" s="3" t="s">
        <v>4903</v>
      </c>
      <c r="G5131" s="3" t="s">
        <v>4875</v>
      </c>
      <c r="H5131" s="4">
        <v>45880</v>
      </c>
      <c r="I5131" s="3" t="s">
        <v>27</v>
      </c>
      <c r="J5131" s="6">
        <v>4550</v>
      </c>
      <c r="K5131" s="3"/>
      <c r="L5131" s="3"/>
      <c r="M5131" s="3"/>
    </row>
    <row r="5132" spans="1:13" s="1" customFormat="1" ht="14.9" customHeight="1" x14ac:dyDescent="0.2">
      <c r="A5132" s="3" t="s">
        <v>16</v>
      </c>
      <c r="B5132" s="3" t="s">
        <v>4904</v>
      </c>
      <c r="C5132" s="4">
        <v>40284</v>
      </c>
      <c r="D5132" s="3" t="s">
        <v>4873</v>
      </c>
      <c r="E5132" s="5">
        <v>1723.8</v>
      </c>
      <c r="F5132" s="3" t="s">
        <v>4905</v>
      </c>
      <c r="G5132" s="3" t="s">
        <v>4875</v>
      </c>
      <c r="H5132" s="4">
        <v>45748</v>
      </c>
      <c r="I5132" s="3"/>
      <c r="J5132" s="6">
        <v>3900</v>
      </c>
      <c r="K5132" s="3"/>
      <c r="L5132" s="3"/>
      <c r="M5132" s="3"/>
    </row>
    <row r="5133" spans="1:13" s="1" customFormat="1" ht="14.9" customHeight="1" x14ac:dyDescent="0.2">
      <c r="A5133" s="3" t="s">
        <v>16</v>
      </c>
      <c r="B5133" s="3" t="s">
        <v>4906</v>
      </c>
      <c r="C5133" s="4">
        <v>40284</v>
      </c>
      <c r="D5133" s="3" t="s">
        <v>4873</v>
      </c>
      <c r="E5133" s="5">
        <v>1149.2</v>
      </c>
      <c r="F5133" s="3" t="s">
        <v>4907</v>
      </c>
      <c r="G5133" s="3" t="s">
        <v>4875</v>
      </c>
      <c r="H5133" s="4">
        <v>45748</v>
      </c>
      <c r="I5133" s="3" t="s">
        <v>27</v>
      </c>
      <c r="J5133" s="6">
        <v>2600</v>
      </c>
      <c r="K5133" s="3"/>
      <c r="L5133" s="3"/>
      <c r="M5133" s="3"/>
    </row>
    <row r="5134" spans="1:13" s="1" customFormat="1" ht="14.9" customHeight="1" x14ac:dyDescent="0.2">
      <c r="A5134" s="3" t="s">
        <v>16</v>
      </c>
      <c r="B5134" s="3" t="s">
        <v>1090</v>
      </c>
      <c r="C5134" s="4">
        <v>40284</v>
      </c>
      <c r="D5134" s="3" t="s">
        <v>1069</v>
      </c>
      <c r="E5134" s="5">
        <v>3270.8</v>
      </c>
      <c r="F5134" s="3" t="s">
        <v>1091</v>
      </c>
      <c r="G5134" s="3" t="s">
        <v>137</v>
      </c>
      <c r="H5134" s="4">
        <v>45748</v>
      </c>
      <c r="I5134" s="3" t="s">
        <v>27</v>
      </c>
      <c r="J5134" s="6">
        <v>7400</v>
      </c>
      <c r="K5134" s="3"/>
      <c r="L5134" s="3"/>
      <c r="M5134" s="3"/>
    </row>
    <row r="5135" spans="1:13" s="1" customFormat="1" ht="14.9" customHeight="1" x14ac:dyDescent="0.2">
      <c r="A5135" s="3" t="s">
        <v>16</v>
      </c>
      <c r="B5135" s="3" t="s">
        <v>1092</v>
      </c>
      <c r="C5135" s="4">
        <v>40284</v>
      </c>
      <c r="D5135" s="3" t="s">
        <v>1069</v>
      </c>
      <c r="E5135" s="5">
        <v>3491.8</v>
      </c>
      <c r="F5135" s="3" t="s">
        <v>1093</v>
      </c>
      <c r="G5135" s="3" t="s">
        <v>137</v>
      </c>
      <c r="H5135" s="4">
        <v>45597</v>
      </c>
      <c r="I5135" s="3" t="s">
        <v>27</v>
      </c>
      <c r="J5135" s="6">
        <v>7900</v>
      </c>
      <c r="K5135" s="3"/>
      <c r="L5135" s="3"/>
      <c r="M5135" s="3"/>
    </row>
    <row r="5136" spans="1:13" s="1" customFormat="1" ht="14.9" customHeight="1" x14ac:dyDescent="0.2">
      <c r="A5136" s="3" t="s">
        <v>16</v>
      </c>
      <c r="B5136" s="3" t="s">
        <v>12575</v>
      </c>
      <c r="C5136" s="4">
        <v>40284</v>
      </c>
      <c r="D5136" s="3" t="s">
        <v>12576</v>
      </c>
      <c r="E5136" s="5">
        <v>0</v>
      </c>
      <c r="F5136" s="3" t="s">
        <v>12577</v>
      </c>
      <c r="G5136" s="3" t="s">
        <v>57</v>
      </c>
      <c r="H5136" s="4">
        <v>45081</v>
      </c>
      <c r="I5136" s="3" t="s">
        <v>27</v>
      </c>
      <c r="J5136" s="6">
        <v>6600</v>
      </c>
      <c r="K5136" s="3"/>
      <c r="L5136" s="3"/>
      <c r="M5136" s="3"/>
    </row>
    <row r="5137" spans="1:13" s="1" customFormat="1" ht="14.9" customHeight="1" x14ac:dyDescent="0.2">
      <c r="A5137" s="3" t="s">
        <v>16</v>
      </c>
      <c r="B5137" s="3" t="s">
        <v>3673</v>
      </c>
      <c r="C5137" s="4">
        <v>40284</v>
      </c>
      <c r="D5137" s="3" t="s">
        <v>3674</v>
      </c>
      <c r="E5137" s="5">
        <v>0</v>
      </c>
      <c r="F5137" s="3" t="s">
        <v>3675</v>
      </c>
      <c r="G5137" s="3" t="s">
        <v>3676</v>
      </c>
      <c r="H5137" s="4">
        <v>44748</v>
      </c>
      <c r="I5137" s="3" t="s">
        <v>27</v>
      </c>
      <c r="J5137" s="6">
        <v>6500</v>
      </c>
      <c r="K5137" s="3"/>
      <c r="L5137" s="3"/>
      <c r="M5137" s="3"/>
    </row>
    <row r="5138" spans="1:13" s="1" customFormat="1" ht="14.9" customHeight="1" x14ac:dyDescent="0.2">
      <c r="A5138" s="3" t="s">
        <v>16</v>
      </c>
      <c r="B5138" s="3" t="s">
        <v>1094</v>
      </c>
      <c r="C5138" s="4">
        <v>40284</v>
      </c>
      <c r="D5138" s="3" t="s">
        <v>1069</v>
      </c>
      <c r="E5138" s="5">
        <v>2077.4</v>
      </c>
      <c r="F5138" s="3" t="s">
        <v>1095</v>
      </c>
      <c r="G5138" s="3" t="s">
        <v>137</v>
      </c>
      <c r="H5138" s="4">
        <v>44593</v>
      </c>
      <c r="I5138" s="3" t="s">
        <v>27</v>
      </c>
      <c r="J5138" s="6">
        <v>4700</v>
      </c>
      <c r="K5138" s="3"/>
      <c r="L5138" s="3"/>
      <c r="M5138" s="3"/>
    </row>
    <row r="5139" spans="1:13" s="1" customFormat="1" ht="14.9" customHeight="1" x14ac:dyDescent="0.2">
      <c r="A5139" s="3" t="s">
        <v>16</v>
      </c>
      <c r="B5139" s="3" t="s">
        <v>4753</v>
      </c>
      <c r="C5139" s="4">
        <v>40284</v>
      </c>
      <c r="D5139" s="3" t="s">
        <v>4754</v>
      </c>
      <c r="E5139" s="5">
        <v>1878.5</v>
      </c>
      <c r="F5139" s="3" t="s">
        <v>4755</v>
      </c>
      <c r="G5139" s="3" t="s">
        <v>4756</v>
      </c>
      <c r="H5139" s="4">
        <v>45180</v>
      </c>
      <c r="I5139" s="3" t="s">
        <v>345</v>
      </c>
      <c r="J5139" s="6">
        <v>4250</v>
      </c>
      <c r="K5139" s="3"/>
      <c r="L5139" s="3"/>
      <c r="M5139" s="3"/>
    </row>
    <row r="5140" spans="1:13" s="1" customFormat="1" ht="14.9" customHeight="1" x14ac:dyDescent="0.2">
      <c r="A5140" s="3" t="s">
        <v>16</v>
      </c>
      <c r="B5140" s="3" t="s">
        <v>4757</v>
      </c>
      <c r="C5140" s="4">
        <v>40284</v>
      </c>
      <c r="D5140" s="3" t="s">
        <v>4754</v>
      </c>
      <c r="E5140" s="5">
        <v>1723.8</v>
      </c>
      <c r="F5140" s="3" t="s">
        <v>4758</v>
      </c>
      <c r="G5140" s="3" t="s">
        <v>4756</v>
      </c>
      <c r="H5140" s="4">
        <v>45180</v>
      </c>
      <c r="I5140" s="3" t="s">
        <v>27</v>
      </c>
      <c r="J5140" s="6">
        <v>3900</v>
      </c>
      <c r="K5140" s="3"/>
      <c r="L5140" s="3"/>
      <c r="M5140" s="3"/>
    </row>
    <row r="5141" spans="1:13" s="1" customFormat="1" ht="14.9" customHeight="1" x14ac:dyDescent="0.2">
      <c r="A5141" s="3" t="s">
        <v>16</v>
      </c>
      <c r="B5141" s="3" t="s">
        <v>1096</v>
      </c>
      <c r="C5141" s="4">
        <v>40284</v>
      </c>
      <c r="D5141" s="3" t="s">
        <v>1069</v>
      </c>
      <c r="E5141" s="5">
        <v>1458.6</v>
      </c>
      <c r="F5141" s="3" t="s">
        <v>1097</v>
      </c>
      <c r="G5141" s="3" t="s">
        <v>137</v>
      </c>
      <c r="H5141" s="4">
        <v>45748</v>
      </c>
      <c r="I5141" s="3" t="s">
        <v>27</v>
      </c>
      <c r="J5141" s="6">
        <v>3300</v>
      </c>
      <c r="K5141" s="3"/>
      <c r="L5141" s="3"/>
      <c r="M5141" s="3"/>
    </row>
    <row r="5142" spans="1:13" s="1" customFormat="1" ht="14.9" customHeight="1" x14ac:dyDescent="0.2">
      <c r="A5142" s="3" t="s">
        <v>16</v>
      </c>
      <c r="B5142" s="3" t="s">
        <v>1098</v>
      </c>
      <c r="C5142" s="4">
        <v>40284</v>
      </c>
      <c r="D5142" s="3" t="s">
        <v>1069</v>
      </c>
      <c r="E5142" s="5">
        <v>2521.6999999999998</v>
      </c>
      <c r="F5142" s="3" t="s">
        <v>1099</v>
      </c>
      <c r="G5142" s="3" t="s">
        <v>137</v>
      </c>
      <c r="H5142" s="4">
        <v>46113</v>
      </c>
      <c r="I5142" s="3" t="s">
        <v>27</v>
      </c>
      <c r="J5142" s="6">
        <v>7600</v>
      </c>
      <c r="K5142" s="3"/>
      <c r="L5142" s="3"/>
      <c r="M5142" s="3"/>
    </row>
    <row r="5143" spans="1:13" s="1" customFormat="1" ht="14.9" customHeight="1" x14ac:dyDescent="0.2">
      <c r="A5143" s="3" t="s">
        <v>16</v>
      </c>
      <c r="B5143" s="3" t="s">
        <v>1666</v>
      </c>
      <c r="C5143" s="4">
        <v>40284</v>
      </c>
      <c r="D5143" s="3" t="s">
        <v>1667</v>
      </c>
      <c r="E5143" s="5">
        <v>486.2</v>
      </c>
      <c r="F5143" s="3" t="s">
        <v>1668</v>
      </c>
      <c r="G5143" s="3" t="s">
        <v>1669</v>
      </c>
      <c r="H5143" s="4">
        <v>45108</v>
      </c>
      <c r="I5143" s="3" t="s">
        <v>27</v>
      </c>
      <c r="J5143" s="6">
        <v>5500</v>
      </c>
      <c r="K5143" s="3"/>
      <c r="L5143" s="3"/>
      <c r="M5143" s="3"/>
    </row>
    <row r="5144" spans="1:13" s="1" customFormat="1" ht="14.9" customHeight="1" x14ac:dyDescent="0.2">
      <c r="A5144" s="3" t="s">
        <v>16</v>
      </c>
      <c r="B5144" s="3" t="s">
        <v>5665</v>
      </c>
      <c r="C5144" s="4">
        <v>40284</v>
      </c>
      <c r="D5144" s="3" t="s">
        <v>5666</v>
      </c>
      <c r="E5144" s="5">
        <v>0</v>
      </c>
      <c r="F5144" s="3" t="s">
        <v>5667</v>
      </c>
      <c r="G5144" s="3" t="s">
        <v>5668</v>
      </c>
      <c r="H5144" s="4">
        <v>45887</v>
      </c>
      <c r="I5144" s="3" t="s">
        <v>27</v>
      </c>
      <c r="J5144" s="6">
        <v>3900</v>
      </c>
      <c r="K5144" s="3"/>
      <c r="L5144" s="3"/>
      <c r="M5144" s="3"/>
    </row>
    <row r="5145" spans="1:13" s="1" customFormat="1" ht="14.9" customHeight="1" x14ac:dyDescent="0.2">
      <c r="A5145" s="3" t="s">
        <v>16</v>
      </c>
      <c r="B5145" s="3" t="s">
        <v>1518</v>
      </c>
      <c r="C5145" s="4">
        <v>40284</v>
      </c>
      <c r="D5145" s="3" t="s">
        <v>1519</v>
      </c>
      <c r="E5145" s="5">
        <v>1480.7</v>
      </c>
      <c r="F5145" s="3" t="s">
        <v>1520</v>
      </c>
      <c r="G5145" s="3" t="s">
        <v>1521</v>
      </c>
      <c r="H5145" s="4">
        <v>45474</v>
      </c>
      <c r="I5145" s="3" t="s">
        <v>1522</v>
      </c>
      <c r="J5145" s="6">
        <v>3350</v>
      </c>
      <c r="K5145" s="3"/>
      <c r="L5145" s="3"/>
      <c r="M5145" s="3"/>
    </row>
    <row r="5146" spans="1:13" s="1" customFormat="1" ht="14.9" customHeight="1" x14ac:dyDescent="0.2">
      <c r="A5146" s="3" t="s">
        <v>16</v>
      </c>
      <c r="B5146" s="3" t="s">
        <v>4759</v>
      </c>
      <c r="C5146" s="4">
        <v>40284</v>
      </c>
      <c r="D5146" s="3" t="s">
        <v>4754</v>
      </c>
      <c r="E5146" s="5">
        <v>2011.1</v>
      </c>
      <c r="F5146" s="3" t="s">
        <v>4760</v>
      </c>
      <c r="G5146" s="3" t="s">
        <v>4756</v>
      </c>
      <c r="H5146" s="4">
        <v>45180</v>
      </c>
      <c r="I5146" s="3" t="s">
        <v>27</v>
      </c>
      <c r="J5146" s="6">
        <v>4550</v>
      </c>
      <c r="K5146" s="3"/>
      <c r="L5146" s="3"/>
      <c r="M5146" s="3"/>
    </row>
    <row r="5147" spans="1:13" s="1" customFormat="1" ht="14.9" customHeight="1" x14ac:dyDescent="0.2">
      <c r="A5147" s="3" t="s">
        <v>16</v>
      </c>
      <c r="B5147" s="3" t="s">
        <v>4761</v>
      </c>
      <c r="C5147" s="4">
        <v>40284</v>
      </c>
      <c r="D5147" s="3" t="s">
        <v>4754</v>
      </c>
      <c r="E5147" s="5">
        <v>2011.1</v>
      </c>
      <c r="F5147" s="3" t="s">
        <v>4762</v>
      </c>
      <c r="G5147" s="3" t="s">
        <v>4756</v>
      </c>
      <c r="H5147" s="4">
        <v>45180</v>
      </c>
      <c r="I5147" s="3" t="s">
        <v>530</v>
      </c>
      <c r="J5147" s="6">
        <v>4550</v>
      </c>
      <c r="K5147" s="3"/>
      <c r="L5147" s="3"/>
      <c r="M5147" s="3"/>
    </row>
    <row r="5148" spans="1:13" s="1" customFormat="1" ht="14.9" customHeight="1" x14ac:dyDescent="0.2">
      <c r="A5148" s="3" t="s">
        <v>16</v>
      </c>
      <c r="B5148" s="3" t="s">
        <v>608</v>
      </c>
      <c r="C5148" s="4">
        <v>40284</v>
      </c>
      <c r="D5148" s="3" t="s">
        <v>609</v>
      </c>
      <c r="E5148" s="5">
        <v>0</v>
      </c>
      <c r="F5148" s="3" t="s">
        <v>610</v>
      </c>
      <c r="G5148" s="3" t="s">
        <v>57</v>
      </c>
      <c r="H5148" s="4">
        <v>45546</v>
      </c>
      <c r="I5148" s="3" t="s">
        <v>27</v>
      </c>
      <c r="J5148" s="6">
        <v>4550</v>
      </c>
      <c r="K5148" s="3"/>
      <c r="L5148" s="3"/>
      <c r="M5148" s="3"/>
    </row>
    <row r="5149" spans="1:13" s="1" customFormat="1" ht="14.9" customHeight="1" x14ac:dyDescent="0.2">
      <c r="A5149" s="3" t="s">
        <v>16</v>
      </c>
      <c r="B5149" s="3" t="s">
        <v>7112</v>
      </c>
      <c r="C5149" s="4">
        <v>40238</v>
      </c>
      <c r="D5149" s="3"/>
      <c r="E5149" s="5">
        <v>972.4</v>
      </c>
      <c r="F5149" s="3" t="s">
        <v>7113</v>
      </c>
      <c r="G5149" s="3" t="s">
        <v>57</v>
      </c>
      <c r="H5149" s="4">
        <v>45992</v>
      </c>
      <c r="I5149" s="3" t="s">
        <v>27</v>
      </c>
      <c r="J5149" s="6">
        <v>2200</v>
      </c>
      <c r="K5149" s="3"/>
      <c r="L5149" s="3"/>
      <c r="M5149" s="3"/>
    </row>
    <row r="5150" spans="1:13" s="1" customFormat="1" ht="14.9" customHeight="1" x14ac:dyDescent="0.2">
      <c r="A5150" s="3" t="s">
        <v>16</v>
      </c>
      <c r="B5150" s="3" t="s">
        <v>4304</v>
      </c>
      <c r="C5150" s="4">
        <v>40284</v>
      </c>
      <c r="D5150" s="3" t="s">
        <v>4305</v>
      </c>
      <c r="E5150" s="5">
        <v>0</v>
      </c>
      <c r="F5150" s="3" t="s">
        <v>4306</v>
      </c>
      <c r="G5150" s="3" t="s">
        <v>57</v>
      </c>
      <c r="H5150" s="4">
        <v>45444</v>
      </c>
      <c r="I5150" s="3" t="s">
        <v>27</v>
      </c>
      <c r="J5150" s="6">
        <v>9100</v>
      </c>
      <c r="K5150" s="3"/>
      <c r="L5150" s="3"/>
      <c r="M5150" s="3"/>
    </row>
    <row r="5151" spans="1:13" s="1" customFormat="1" ht="14.9" customHeight="1" x14ac:dyDescent="0.2">
      <c r="A5151" s="3" t="s">
        <v>16</v>
      </c>
      <c r="B5151" s="3" t="s">
        <v>1100</v>
      </c>
      <c r="C5151" s="4">
        <v>40284</v>
      </c>
      <c r="D5151" s="3" t="s">
        <v>1069</v>
      </c>
      <c r="E5151" s="5">
        <v>2873</v>
      </c>
      <c r="F5151" s="3" t="s">
        <v>1101</v>
      </c>
      <c r="G5151" s="3" t="s">
        <v>137</v>
      </c>
      <c r="H5151" s="4">
        <v>45748</v>
      </c>
      <c r="I5151" s="3" t="s">
        <v>27</v>
      </c>
      <c r="J5151" s="6">
        <v>6500</v>
      </c>
      <c r="K5151" s="3"/>
      <c r="L5151" s="3"/>
      <c r="M5151" s="3"/>
    </row>
    <row r="5152" spans="1:13" s="1" customFormat="1" ht="14.9" customHeight="1" x14ac:dyDescent="0.2">
      <c r="A5152" s="3" t="s">
        <v>16</v>
      </c>
      <c r="B5152" s="3" t="s">
        <v>1102</v>
      </c>
      <c r="C5152" s="4">
        <v>40284</v>
      </c>
      <c r="D5152" s="3" t="s">
        <v>1069</v>
      </c>
      <c r="E5152" s="5">
        <v>2077.4</v>
      </c>
      <c r="F5152" s="3" t="s">
        <v>1103</v>
      </c>
      <c r="G5152" s="3" t="s">
        <v>137</v>
      </c>
      <c r="H5152" s="4">
        <v>45597</v>
      </c>
      <c r="I5152" s="3" t="s">
        <v>27</v>
      </c>
      <c r="J5152" s="6">
        <v>4700</v>
      </c>
      <c r="K5152" s="3"/>
      <c r="L5152" s="3"/>
      <c r="M5152" s="3"/>
    </row>
    <row r="5153" spans="1:13" s="1" customFormat="1" ht="14.9" customHeight="1" x14ac:dyDescent="0.2">
      <c r="A5153" s="3" t="s">
        <v>16</v>
      </c>
      <c r="B5153" s="3" t="s">
        <v>1104</v>
      </c>
      <c r="C5153" s="4">
        <v>40284</v>
      </c>
      <c r="D5153" s="3" t="s">
        <v>1069</v>
      </c>
      <c r="E5153" s="5">
        <v>1878.5</v>
      </c>
      <c r="F5153" s="3" t="s">
        <v>1105</v>
      </c>
      <c r="G5153" s="3" t="s">
        <v>137</v>
      </c>
      <c r="H5153" s="4">
        <v>45627</v>
      </c>
      <c r="I5153" s="3"/>
      <c r="J5153" s="6">
        <v>4250</v>
      </c>
      <c r="K5153" s="3"/>
      <c r="L5153" s="3"/>
      <c r="M5153" s="3"/>
    </row>
    <row r="5154" spans="1:13" s="1" customFormat="1" ht="14.9" customHeight="1" x14ac:dyDescent="0.2">
      <c r="A5154" s="3" t="s">
        <v>16</v>
      </c>
      <c r="B5154" s="3" t="s">
        <v>1106</v>
      </c>
      <c r="C5154" s="4">
        <v>40284</v>
      </c>
      <c r="D5154" s="3" t="s">
        <v>1069</v>
      </c>
      <c r="E5154" s="5">
        <v>3491.8</v>
      </c>
      <c r="F5154" s="3" t="s">
        <v>1107</v>
      </c>
      <c r="G5154" s="3" t="s">
        <v>137</v>
      </c>
      <c r="H5154" s="4">
        <v>45627</v>
      </c>
      <c r="I5154" s="3" t="s">
        <v>27</v>
      </c>
      <c r="J5154" s="6">
        <v>7900</v>
      </c>
      <c r="K5154" s="3"/>
      <c r="L5154" s="3"/>
      <c r="M5154" s="3"/>
    </row>
    <row r="5155" spans="1:13" s="1" customFormat="1" ht="14.9" customHeight="1" x14ac:dyDescent="0.2">
      <c r="A5155" s="3" t="s">
        <v>16</v>
      </c>
      <c r="B5155" s="3" t="s">
        <v>6191</v>
      </c>
      <c r="C5155" s="4">
        <v>40284</v>
      </c>
      <c r="D5155" s="3" t="s">
        <v>6192</v>
      </c>
      <c r="E5155" s="5">
        <v>0</v>
      </c>
      <c r="F5155" s="3" t="s">
        <v>6193</v>
      </c>
      <c r="G5155" s="3" t="s">
        <v>57</v>
      </c>
      <c r="H5155" s="4">
        <v>45992</v>
      </c>
      <c r="I5155" s="3" t="s">
        <v>27</v>
      </c>
      <c r="J5155" s="6">
        <v>3900</v>
      </c>
      <c r="K5155" s="3"/>
      <c r="L5155" s="3"/>
      <c r="M5155" s="3"/>
    </row>
    <row r="5156" spans="1:13" s="1" customFormat="1" ht="14.9" customHeight="1" x14ac:dyDescent="0.2">
      <c r="A5156" s="3" t="s">
        <v>16</v>
      </c>
      <c r="B5156" s="3" t="s">
        <v>10691</v>
      </c>
      <c r="C5156" s="4">
        <v>40284</v>
      </c>
      <c r="D5156" s="3" t="s">
        <v>10692</v>
      </c>
      <c r="E5156" s="5">
        <v>0</v>
      </c>
      <c r="F5156" s="3" t="s">
        <v>10693</v>
      </c>
      <c r="G5156" s="3" t="s">
        <v>57</v>
      </c>
      <c r="H5156" s="4">
        <v>44011</v>
      </c>
      <c r="I5156" s="3" t="s">
        <v>345</v>
      </c>
      <c r="J5156" s="6">
        <v>3900</v>
      </c>
      <c r="K5156" s="3"/>
      <c r="L5156" s="3"/>
      <c r="M5156" s="3"/>
    </row>
    <row r="5157" spans="1:13" s="1" customFormat="1" ht="14.9" customHeight="1" x14ac:dyDescent="0.2">
      <c r="A5157" s="3" t="s">
        <v>16</v>
      </c>
      <c r="B5157" s="3" t="s">
        <v>1108</v>
      </c>
      <c r="C5157" s="4">
        <v>40284</v>
      </c>
      <c r="D5157" s="3" t="s">
        <v>1069</v>
      </c>
      <c r="E5157" s="5">
        <v>1458.6</v>
      </c>
      <c r="F5157" s="3" t="s">
        <v>1109</v>
      </c>
      <c r="G5157" s="3" t="s">
        <v>137</v>
      </c>
      <c r="H5157" s="4">
        <v>45689</v>
      </c>
      <c r="I5157" s="3" t="s">
        <v>27</v>
      </c>
      <c r="J5157" s="6">
        <v>3300</v>
      </c>
      <c r="K5157" s="3"/>
      <c r="L5157" s="3"/>
      <c r="M5157" s="3"/>
    </row>
    <row r="5158" spans="1:13" s="1" customFormat="1" ht="14.9" customHeight="1" x14ac:dyDescent="0.2">
      <c r="A5158" s="3" t="s">
        <v>16</v>
      </c>
      <c r="B5158" s="3" t="s">
        <v>4468</v>
      </c>
      <c r="C5158" s="4">
        <v>40284</v>
      </c>
      <c r="D5158" s="3" t="s">
        <v>4469</v>
      </c>
      <c r="E5158" s="5">
        <v>2431</v>
      </c>
      <c r="F5158" s="3" t="s">
        <v>4470</v>
      </c>
      <c r="G5158" s="3" t="s">
        <v>57</v>
      </c>
      <c r="H5158" s="4">
        <v>45748</v>
      </c>
      <c r="I5158" s="3" t="s">
        <v>4471</v>
      </c>
      <c r="J5158" s="6">
        <v>5500</v>
      </c>
      <c r="K5158" s="3"/>
      <c r="L5158" s="3"/>
      <c r="M5158" s="3"/>
    </row>
    <row r="5159" spans="1:13" s="1" customFormat="1" ht="14.9" customHeight="1" x14ac:dyDescent="0.2">
      <c r="A5159" s="3" t="s">
        <v>16</v>
      </c>
      <c r="B5159" s="3" t="s">
        <v>1110</v>
      </c>
      <c r="C5159" s="4">
        <v>40255</v>
      </c>
      <c r="D5159" s="3" t="s">
        <v>1069</v>
      </c>
      <c r="E5159" s="5">
        <v>0</v>
      </c>
      <c r="F5159" s="3" t="s">
        <v>1111</v>
      </c>
      <c r="G5159" s="3" t="s">
        <v>137</v>
      </c>
      <c r="H5159" s="4">
        <v>46023</v>
      </c>
      <c r="I5159" s="3" t="s">
        <v>27</v>
      </c>
      <c r="J5159" s="6">
        <v>2450</v>
      </c>
      <c r="K5159" s="3"/>
      <c r="L5159" s="3"/>
      <c r="M5159" s="3"/>
    </row>
    <row r="5160" spans="1:13" s="1" customFormat="1" ht="14.9" customHeight="1" x14ac:dyDescent="0.2">
      <c r="A5160" s="3" t="s">
        <v>16</v>
      </c>
      <c r="B5160" s="3" t="s">
        <v>10446</v>
      </c>
      <c r="C5160" s="4">
        <v>40284</v>
      </c>
      <c r="D5160" s="3" t="s">
        <v>10447</v>
      </c>
      <c r="E5160" s="5">
        <v>0</v>
      </c>
      <c r="F5160" s="3" t="s">
        <v>10448</v>
      </c>
      <c r="G5160" s="3" t="s">
        <v>57</v>
      </c>
      <c r="H5160" s="4">
        <v>44927</v>
      </c>
      <c r="I5160" s="3" t="s">
        <v>27</v>
      </c>
      <c r="J5160" s="6">
        <v>4550</v>
      </c>
      <c r="K5160" s="3"/>
      <c r="L5160" s="3"/>
      <c r="M5160" s="3"/>
    </row>
    <row r="5161" spans="1:13" s="1" customFormat="1" ht="14.9" customHeight="1" x14ac:dyDescent="0.2">
      <c r="A5161" s="3" t="s">
        <v>16</v>
      </c>
      <c r="B5161" s="3" t="s">
        <v>1112</v>
      </c>
      <c r="C5161" s="4">
        <v>40255</v>
      </c>
      <c r="D5161" s="3" t="s">
        <v>1069</v>
      </c>
      <c r="E5161" s="5">
        <v>2011.1</v>
      </c>
      <c r="F5161" s="3" t="s">
        <v>1113</v>
      </c>
      <c r="G5161" s="3" t="s">
        <v>137</v>
      </c>
      <c r="H5161" s="4">
        <v>43282</v>
      </c>
      <c r="I5161" s="3" t="s">
        <v>27</v>
      </c>
      <c r="J5161" s="6">
        <v>4550</v>
      </c>
      <c r="K5161" s="3"/>
      <c r="L5161" s="3"/>
      <c r="M5161" s="3"/>
    </row>
    <row r="5162" spans="1:13" s="1" customFormat="1" ht="14.9" customHeight="1" x14ac:dyDescent="0.2">
      <c r="A5162" s="3" t="s">
        <v>16</v>
      </c>
      <c r="B5162" s="3" t="s">
        <v>13803</v>
      </c>
      <c r="C5162" s="4">
        <v>40284</v>
      </c>
      <c r="D5162" s="3" t="s">
        <v>13804</v>
      </c>
      <c r="E5162" s="5">
        <v>2011.1</v>
      </c>
      <c r="F5162" s="3" t="s">
        <v>13805</v>
      </c>
      <c r="G5162" s="3" t="s">
        <v>13806</v>
      </c>
      <c r="H5162" s="4">
        <v>45231</v>
      </c>
      <c r="I5162" s="3" t="s">
        <v>953</v>
      </c>
      <c r="J5162" s="6">
        <v>4550</v>
      </c>
      <c r="K5162" s="3"/>
      <c r="L5162" s="3"/>
      <c r="M5162" s="3"/>
    </row>
    <row r="5163" spans="1:13" s="1" customFormat="1" ht="14.9" customHeight="1" x14ac:dyDescent="0.2">
      <c r="A5163" s="3" t="s">
        <v>16</v>
      </c>
      <c r="B5163" s="3" t="s">
        <v>1114</v>
      </c>
      <c r="C5163" s="4">
        <v>40284</v>
      </c>
      <c r="D5163" s="3" t="s">
        <v>1069</v>
      </c>
      <c r="E5163" s="5">
        <v>0</v>
      </c>
      <c r="F5163" s="3" t="s">
        <v>1115</v>
      </c>
      <c r="G5163" s="3" t="s">
        <v>137</v>
      </c>
      <c r="H5163" s="4">
        <v>44743</v>
      </c>
      <c r="I5163" s="3" t="s">
        <v>27</v>
      </c>
      <c r="J5163" s="6">
        <v>2200</v>
      </c>
      <c r="K5163" s="3"/>
      <c r="L5163" s="3"/>
      <c r="M5163" s="3"/>
    </row>
    <row r="5164" spans="1:13" s="1" customFormat="1" ht="14.9" customHeight="1" x14ac:dyDescent="0.2">
      <c r="A5164" s="3" t="s">
        <v>16</v>
      </c>
      <c r="B5164" s="3" t="s">
        <v>10490</v>
      </c>
      <c r="C5164" s="4">
        <v>40284</v>
      </c>
      <c r="D5164" s="3" t="s">
        <v>10491</v>
      </c>
      <c r="E5164" s="5">
        <v>0</v>
      </c>
      <c r="F5164" s="3" t="s">
        <v>10492</v>
      </c>
      <c r="G5164" s="3" t="s">
        <v>10493</v>
      </c>
      <c r="H5164" s="4">
        <v>45078</v>
      </c>
      <c r="I5164" s="3"/>
      <c r="J5164" s="6">
        <v>9700</v>
      </c>
      <c r="K5164" s="3"/>
      <c r="L5164" s="3"/>
      <c r="M5164" s="3"/>
    </row>
    <row r="5165" spans="1:13" s="1" customFormat="1" ht="14.9" customHeight="1" x14ac:dyDescent="0.2">
      <c r="A5165" s="3" t="s">
        <v>16</v>
      </c>
      <c r="B5165" s="3" t="s">
        <v>107</v>
      </c>
      <c r="C5165" s="4">
        <v>45579</v>
      </c>
      <c r="D5165" s="3" t="s">
        <v>108</v>
      </c>
      <c r="E5165" s="5">
        <v>3450.84</v>
      </c>
      <c r="F5165" s="3" t="s">
        <v>109</v>
      </c>
      <c r="G5165" s="3" t="s">
        <v>110</v>
      </c>
      <c r="H5165" s="4">
        <v>45579</v>
      </c>
      <c r="I5165" s="3" t="s">
        <v>27</v>
      </c>
      <c r="J5165" s="6">
        <v>13750</v>
      </c>
      <c r="K5165" s="3"/>
      <c r="L5165" s="3"/>
      <c r="M5165" s="3"/>
    </row>
    <row r="5166" spans="1:13" s="1" customFormat="1" ht="14.9" customHeight="1" x14ac:dyDescent="0.2">
      <c r="A5166" s="3" t="s">
        <v>16</v>
      </c>
      <c r="B5166" s="3" t="s">
        <v>111</v>
      </c>
      <c r="C5166" s="4">
        <v>44287</v>
      </c>
      <c r="D5166" s="3" t="s">
        <v>108</v>
      </c>
      <c r="E5166" s="5">
        <v>4259.55</v>
      </c>
      <c r="F5166" s="3" t="s">
        <v>112</v>
      </c>
      <c r="G5166" s="3" t="s">
        <v>110</v>
      </c>
      <c r="H5166" s="4">
        <v>46143</v>
      </c>
      <c r="I5166" s="3" t="s">
        <v>27</v>
      </c>
      <c r="J5166" s="6">
        <v>10500</v>
      </c>
      <c r="K5166" s="3"/>
      <c r="L5166" s="3"/>
      <c r="M5166" s="3"/>
    </row>
    <row r="5167" spans="1:13" s="1" customFormat="1" ht="14.9" customHeight="1" x14ac:dyDescent="0.2">
      <c r="A5167" s="3" t="s">
        <v>16</v>
      </c>
      <c r="B5167" s="3" t="s">
        <v>16082</v>
      </c>
      <c r="C5167" s="4">
        <v>45748</v>
      </c>
      <c r="D5167" s="3" t="s">
        <v>16083</v>
      </c>
      <c r="E5167" s="5">
        <v>4168.25</v>
      </c>
      <c r="F5167" s="3" t="s">
        <v>16084</v>
      </c>
      <c r="G5167" s="3" t="s">
        <v>16085</v>
      </c>
      <c r="H5167" s="4">
        <v>45748</v>
      </c>
      <c r="I5167" s="3" t="s">
        <v>27</v>
      </c>
      <c r="J5167" s="6">
        <v>14500</v>
      </c>
      <c r="K5167" s="3"/>
      <c r="L5167" s="3" t="s">
        <v>16267</v>
      </c>
      <c r="M5167" s="3"/>
    </row>
    <row r="5168" spans="1:13" s="1" customFormat="1" ht="14.9" customHeight="1" x14ac:dyDescent="0.2">
      <c r="A5168" s="3" t="s">
        <v>16</v>
      </c>
      <c r="B5168" s="3" t="s">
        <v>1523</v>
      </c>
      <c r="C5168" s="4">
        <v>41884</v>
      </c>
      <c r="D5168" s="3" t="s">
        <v>1519</v>
      </c>
      <c r="E5168" s="5">
        <v>4862</v>
      </c>
      <c r="F5168" s="3" t="s">
        <v>1524</v>
      </c>
      <c r="G5168" s="3" t="s">
        <v>1521</v>
      </c>
      <c r="H5168" s="4">
        <v>45490</v>
      </c>
      <c r="I5168" s="3" t="s">
        <v>345</v>
      </c>
      <c r="J5168" s="6">
        <v>11000</v>
      </c>
      <c r="K5168" s="3"/>
      <c r="L5168" s="3"/>
      <c r="M5168" s="3"/>
    </row>
    <row r="5169" spans="1:13" s="1" customFormat="1" ht="14.9" customHeight="1" x14ac:dyDescent="0.2">
      <c r="A5169" s="3" t="s">
        <v>16</v>
      </c>
      <c r="B5169" s="3" t="s">
        <v>10687</v>
      </c>
      <c r="C5169" s="4">
        <v>43617</v>
      </c>
      <c r="D5169" s="3" t="s">
        <v>10688</v>
      </c>
      <c r="E5169" s="5">
        <v>0</v>
      </c>
      <c r="F5169" s="3" t="s">
        <v>10689</v>
      </c>
      <c r="G5169" s="3" t="s">
        <v>10690</v>
      </c>
      <c r="H5169" s="4">
        <v>43617</v>
      </c>
      <c r="I5169" s="3" t="s">
        <v>27</v>
      </c>
      <c r="J5169" s="6">
        <v>7400</v>
      </c>
      <c r="K5169" s="3"/>
      <c r="L5169" s="3"/>
      <c r="M5169" s="3"/>
    </row>
    <row r="5170" spans="1:13" s="1" customFormat="1" ht="14.9" customHeight="1" x14ac:dyDescent="0.2">
      <c r="A5170" s="3" t="s">
        <v>16</v>
      </c>
      <c r="B5170" s="3" t="s">
        <v>1116</v>
      </c>
      <c r="C5170" s="4">
        <v>43617</v>
      </c>
      <c r="D5170" s="3" t="s">
        <v>1069</v>
      </c>
      <c r="E5170" s="5">
        <v>2431</v>
      </c>
      <c r="F5170" s="3" t="s">
        <v>1117</v>
      </c>
      <c r="G5170" s="3" t="s">
        <v>137</v>
      </c>
      <c r="H5170" s="4">
        <v>45992</v>
      </c>
      <c r="I5170" s="3" t="s">
        <v>27</v>
      </c>
      <c r="J5170" s="6">
        <v>5500</v>
      </c>
      <c r="K5170" s="3"/>
      <c r="L5170" s="3"/>
      <c r="M5170" s="3"/>
    </row>
    <row r="5171" spans="1:13" s="1" customFormat="1" ht="14.9" customHeight="1" x14ac:dyDescent="0.2">
      <c r="A5171" s="3" t="s">
        <v>16</v>
      </c>
      <c r="B5171" s="3" t="s">
        <v>1118</v>
      </c>
      <c r="C5171" s="4">
        <v>46143</v>
      </c>
      <c r="D5171" s="3" t="s">
        <v>1069</v>
      </c>
      <c r="E5171" s="5">
        <v>0</v>
      </c>
      <c r="F5171" s="3" t="s">
        <v>1119</v>
      </c>
      <c r="G5171" s="3" t="s">
        <v>137</v>
      </c>
      <c r="H5171" s="4">
        <v>46143</v>
      </c>
      <c r="I5171" s="3"/>
      <c r="J5171" s="6">
        <v>0</v>
      </c>
      <c r="K5171" s="3"/>
      <c r="L5171" s="3"/>
      <c r="M5171" s="3"/>
    </row>
    <row r="5172" spans="1:13" s="1" customFormat="1" ht="14.9" customHeight="1" x14ac:dyDescent="0.2">
      <c r="A5172" s="3" t="s">
        <v>16</v>
      </c>
      <c r="B5172" s="3" t="s">
        <v>113</v>
      </c>
      <c r="C5172" s="4">
        <v>46143</v>
      </c>
      <c r="D5172" s="3" t="s">
        <v>108</v>
      </c>
      <c r="E5172" s="5">
        <v>0</v>
      </c>
      <c r="F5172" s="3" t="s">
        <v>114</v>
      </c>
      <c r="G5172" s="3" t="s">
        <v>110</v>
      </c>
      <c r="H5172" s="4">
        <v>46143</v>
      </c>
      <c r="I5172" s="3"/>
      <c r="J5172" s="6">
        <v>0</v>
      </c>
      <c r="K5172" s="3"/>
      <c r="L5172" s="3"/>
      <c r="M5172" s="3"/>
    </row>
    <row r="5173" spans="1:13" s="1" customFormat="1" ht="14.9" customHeight="1" x14ac:dyDescent="0.2">
      <c r="A5173" s="3" t="s">
        <v>16</v>
      </c>
      <c r="B5173" s="3" t="s">
        <v>1120</v>
      </c>
      <c r="C5173" s="4">
        <v>45110</v>
      </c>
      <c r="D5173" s="3" t="s">
        <v>1069</v>
      </c>
      <c r="E5173" s="5">
        <v>5746</v>
      </c>
      <c r="F5173" s="3" t="s">
        <v>1121</v>
      </c>
      <c r="G5173" s="3" t="s">
        <v>137</v>
      </c>
      <c r="H5173" s="4">
        <v>45748</v>
      </c>
      <c r="I5173" s="3" t="s">
        <v>27</v>
      </c>
      <c r="J5173" s="6">
        <v>13000</v>
      </c>
      <c r="K5173" s="3"/>
      <c r="L5173" s="3"/>
      <c r="M5173" s="3"/>
    </row>
    <row r="5174" spans="1:13" s="1" customFormat="1" ht="14.9" customHeight="1" x14ac:dyDescent="0.2">
      <c r="A5174" s="3" t="s">
        <v>16</v>
      </c>
      <c r="B5174" s="3" t="s">
        <v>4472</v>
      </c>
      <c r="C5174" s="4">
        <v>43952</v>
      </c>
      <c r="D5174" s="3" t="s">
        <v>4469</v>
      </c>
      <c r="E5174" s="5">
        <v>3359.2</v>
      </c>
      <c r="F5174" s="3" t="s">
        <v>4473</v>
      </c>
      <c r="G5174" s="3" t="s">
        <v>57</v>
      </c>
      <c r="H5174" s="4">
        <v>45748</v>
      </c>
      <c r="I5174" s="3" t="s">
        <v>27</v>
      </c>
      <c r="J5174" s="6">
        <v>7600</v>
      </c>
      <c r="K5174" s="3"/>
      <c r="L5174" s="3"/>
      <c r="M5174" s="3"/>
    </row>
    <row r="5175" spans="1:13" s="1" customFormat="1" ht="14.9" customHeight="1" x14ac:dyDescent="0.2">
      <c r="A5175" s="3" t="s">
        <v>16</v>
      </c>
      <c r="B5175" s="3" t="s">
        <v>4474</v>
      </c>
      <c r="C5175" s="4">
        <v>43952</v>
      </c>
      <c r="D5175" s="3" t="s">
        <v>4469</v>
      </c>
      <c r="E5175" s="5">
        <v>2431</v>
      </c>
      <c r="F5175" s="3" t="s">
        <v>4475</v>
      </c>
      <c r="G5175" s="3" t="s">
        <v>57</v>
      </c>
      <c r="H5175" s="4">
        <v>45748</v>
      </c>
      <c r="I5175" s="3" t="s">
        <v>27</v>
      </c>
      <c r="J5175" s="6">
        <v>5500</v>
      </c>
      <c r="K5175" s="3"/>
      <c r="L5175" s="3"/>
      <c r="M5175" s="3"/>
    </row>
    <row r="5176" spans="1:13" s="1" customFormat="1" ht="14.9" customHeight="1" x14ac:dyDescent="0.2">
      <c r="A5176" s="3" t="s">
        <v>16</v>
      </c>
      <c r="B5176" s="3" t="s">
        <v>11258</v>
      </c>
      <c r="C5176" s="4">
        <v>43739</v>
      </c>
      <c r="D5176" s="3"/>
      <c r="E5176" s="5">
        <v>1880</v>
      </c>
      <c r="F5176" s="3" t="s">
        <v>11259</v>
      </c>
      <c r="G5176" s="3" t="s">
        <v>11260</v>
      </c>
      <c r="H5176" s="4">
        <v>43739</v>
      </c>
      <c r="I5176" s="3" t="s">
        <v>572</v>
      </c>
      <c r="J5176" s="6">
        <v>14250</v>
      </c>
      <c r="K5176" s="3" t="s">
        <v>16267</v>
      </c>
      <c r="L5176" s="3" t="s">
        <v>16267</v>
      </c>
      <c r="M5176" s="3"/>
    </row>
    <row r="5177" spans="1:13" s="1" customFormat="1" ht="14.9" customHeight="1" x14ac:dyDescent="0.2">
      <c r="A5177" s="3" t="s">
        <v>16</v>
      </c>
      <c r="B5177" s="3" t="s">
        <v>6540</v>
      </c>
      <c r="C5177" s="4">
        <v>45383</v>
      </c>
      <c r="D5177" s="3" t="s">
        <v>6536</v>
      </c>
      <c r="E5177" s="5">
        <v>92.21</v>
      </c>
      <c r="F5177" s="3" t="s">
        <v>6541</v>
      </c>
      <c r="G5177" s="3" t="s">
        <v>3560</v>
      </c>
      <c r="H5177" s="4">
        <v>45383</v>
      </c>
      <c r="I5177" s="3" t="s">
        <v>3641</v>
      </c>
      <c r="J5177" s="6">
        <v>230</v>
      </c>
      <c r="K5177" s="3"/>
      <c r="L5177" s="3"/>
      <c r="M5177" s="3"/>
    </row>
    <row r="5178" spans="1:13" s="1" customFormat="1" ht="14.9" customHeight="1" x14ac:dyDescent="0.2">
      <c r="A5178" s="3" t="s">
        <v>16</v>
      </c>
      <c r="B5178" s="3" t="s">
        <v>15674</v>
      </c>
      <c r="C5178" s="4">
        <v>33329</v>
      </c>
      <c r="D5178" s="3" t="s">
        <v>15583</v>
      </c>
      <c r="E5178" s="5">
        <v>39321.75</v>
      </c>
      <c r="F5178" s="3" t="s">
        <v>15675</v>
      </c>
      <c r="G5178" s="3" t="s">
        <v>15585</v>
      </c>
      <c r="H5178" s="4">
        <v>33329</v>
      </c>
      <c r="I5178" s="3" t="s">
        <v>1375</v>
      </c>
      <c r="J5178" s="6">
        <v>140000</v>
      </c>
      <c r="K5178" s="3"/>
      <c r="L5178" s="3"/>
      <c r="M5178" s="3"/>
    </row>
    <row r="5179" spans="1:13" s="1" customFormat="1" ht="14.9" customHeight="1" x14ac:dyDescent="0.2">
      <c r="A5179" s="3" t="s">
        <v>16</v>
      </c>
      <c r="B5179" s="3" t="s">
        <v>15891</v>
      </c>
      <c r="C5179" s="4">
        <v>32964</v>
      </c>
      <c r="D5179" s="3" t="s">
        <v>15892</v>
      </c>
      <c r="E5179" s="5">
        <v>10415.379999999999</v>
      </c>
      <c r="F5179" s="3" t="s">
        <v>15893</v>
      </c>
      <c r="G5179" s="3" t="s">
        <v>15894</v>
      </c>
      <c r="H5179" s="4">
        <v>32964</v>
      </c>
      <c r="I5179" s="3" t="s">
        <v>13762</v>
      </c>
      <c r="J5179" s="6">
        <v>33000</v>
      </c>
      <c r="K5179" s="3" t="s">
        <v>16267</v>
      </c>
      <c r="L5179" s="3" t="s">
        <v>16267</v>
      </c>
      <c r="M5179" s="3"/>
    </row>
    <row r="5180" spans="1:13" s="1" customFormat="1" ht="14.9" customHeight="1" x14ac:dyDescent="0.2">
      <c r="A5180" s="3" t="s">
        <v>16</v>
      </c>
      <c r="B5180" s="3" t="s">
        <v>15676</v>
      </c>
      <c r="C5180" s="4">
        <v>32964</v>
      </c>
      <c r="D5180" s="3" t="s">
        <v>15583</v>
      </c>
      <c r="E5180" s="5">
        <v>11492</v>
      </c>
      <c r="F5180" s="3" t="s">
        <v>15677</v>
      </c>
      <c r="G5180" s="3" t="s">
        <v>15585</v>
      </c>
      <c r="H5180" s="4">
        <v>32964</v>
      </c>
      <c r="I5180" s="3" t="s">
        <v>1375</v>
      </c>
      <c r="J5180" s="6">
        <v>26000</v>
      </c>
      <c r="K5180" s="3"/>
      <c r="L5180" s="3"/>
      <c r="M5180" s="3"/>
    </row>
    <row r="5181" spans="1:13" s="1" customFormat="1" ht="14.9" customHeight="1" x14ac:dyDescent="0.2">
      <c r="A5181" s="3" t="s">
        <v>16</v>
      </c>
      <c r="B5181" s="3" t="s">
        <v>15678</v>
      </c>
      <c r="C5181" s="4">
        <v>38443</v>
      </c>
      <c r="D5181" s="3" t="s">
        <v>15583</v>
      </c>
      <c r="E5181" s="5">
        <v>0</v>
      </c>
      <c r="F5181" s="3" t="s">
        <v>15679</v>
      </c>
      <c r="G5181" s="3" t="s">
        <v>15585</v>
      </c>
      <c r="H5181" s="4">
        <v>38443</v>
      </c>
      <c r="I5181" s="3" t="s">
        <v>15588</v>
      </c>
      <c r="J5181" s="6">
        <v>6000</v>
      </c>
      <c r="K5181" s="3"/>
      <c r="L5181" s="3"/>
      <c r="M5181" s="3"/>
    </row>
    <row r="5182" spans="1:13" s="1" customFormat="1" ht="14.9" customHeight="1" x14ac:dyDescent="0.2">
      <c r="A5182" s="3" t="s">
        <v>16</v>
      </c>
      <c r="B5182" s="3" t="s">
        <v>15951</v>
      </c>
      <c r="C5182" s="4">
        <v>32964</v>
      </c>
      <c r="D5182" s="3" t="s">
        <v>15952</v>
      </c>
      <c r="E5182" s="5">
        <v>116017.2</v>
      </c>
      <c r="F5182" s="3" t="s">
        <v>15953</v>
      </c>
      <c r="G5182" s="3" t="s">
        <v>57</v>
      </c>
      <c r="H5182" s="4">
        <v>44378</v>
      </c>
      <c r="I5182" s="3" t="s">
        <v>1657</v>
      </c>
      <c r="J5182" s="6">
        <v>269500</v>
      </c>
      <c r="K5182" s="3" t="s">
        <v>16267</v>
      </c>
      <c r="L5182" s="3" t="s">
        <v>16267</v>
      </c>
      <c r="M5182" s="3"/>
    </row>
    <row r="5183" spans="1:13" s="1" customFormat="1" ht="14.9" customHeight="1" x14ac:dyDescent="0.2">
      <c r="A5183" s="3" t="s">
        <v>16</v>
      </c>
      <c r="B5183" s="3" t="s">
        <v>13316</v>
      </c>
      <c r="C5183" s="4">
        <v>32964</v>
      </c>
      <c r="D5183" s="3" t="s">
        <v>13317</v>
      </c>
      <c r="E5183" s="5">
        <v>5194</v>
      </c>
      <c r="F5183" s="3" t="s">
        <v>13318</v>
      </c>
      <c r="G5183" s="3" t="s">
        <v>13319</v>
      </c>
      <c r="H5183" s="4">
        <v>32964</v>
      </c>
      <c r="I5183" s="3" t="s">
        <v>27</v>
      </c>
      <c r="J5183" s="6">
        <v>53000</v>
      </c>
      <c r="K5183" s="3"/>
      <c r="L5183" s="3"/>
      <c r="M5183" s="3"/>
    </row>
    <row r="5184" spans="1:13" s="1" customFormat="1" ht="14.9" customHeight="1" x14ac:dyDescent="0.2">
      <c r="A5184" s="3" t="s">
        <v>16</v>
      </c>
      <c r="B5184" s="3" t="s">
        <v>15966</v>
      </c>
      <c r="C5184" s="4">
        <v>37653</v>
      </c>
      <c r="D5184" s="3" t="s">
        <v>15967</v>
      </c>
      <c r="E5184" s="5">
        <v>199.1</v>
      </c>
      <c r="F5184" s="3" t="s">
        <v>15968</v>
      </c>
      <c r="G5184" s="3" t="s">
        <v>15969</v>
      </c>
      <c r="H5184" s="4">
        <v>37653</v>
      </c>
      <c r="I5184" s="3" t="s">
        <v>15970</v>
      </c>
      <c r="J5184" s="6">
        <v>5400</v>
      </c>
      <c r="K5184" s="3" t="s">
        <v>16267</v>
      </c>
      <c r="L5184" s="3"/>
      <c r="M5184" s="3"/>
    </row>
    <row r="5185" spans="1:13" s="1" customFormat="1" ht="14.9" customHeight="1" x14ac:dyDescent="0.2">
      <c r="A5185" s="3" t="s">
        <v>16</v>
      </c>
      <c r="B5185" s="3" t="s">
        <v>3264</v>
      </c>
      <c r="C5185" s="4">
        <v>44573</v>
      </c>
      <c r="D5185" s="3" t="s">
        <v>3265</v>
      </c>
      <c r="E5185" s="5">
        <v>6369.76</v>
      </c>
      <c r="F5185" s="3" t="s">
        <v>3266</v>
      </c>
      <c r="G5185" s="3" t="s">
        <v>57</v>
      </c>
      <c r="H5185" s="4">
        <v>45996</v>
      </c>
      <c r="I5185" s="3" t="s">
        <v>3267</v>
      </c>
      <c r="J5185" s="6">
        <v>21500</v>
      </c>
      <c r="K5185" s="3"/>
      <c r="L5185" s="3"/>
      <c r="M5185" s="3"/>
    </row>
    <row r="5186" spans="1:13" s="1" customFormat="1" ht="14.9" customHeight="1" x14ac:dyDescent="0.2">
      <c r="A5186" s="3" t="s">
        <v>16</v>
      </c>
      <c r="B5186" s="3" t="s">
        <v>7871</v>
      </c>
      <c r="C5186" s="4">
        <v>39173</v>
      </c>
      <c r="D5186" s="3"/>
      <c r="E5186" s="5">
        <v>0</v>
      </c>
      <c r="F5186" s="3" t="s">
        <v>7872</v>
      </c>
      <c r="G5186" s="3" t="s">
        <v>7873</v>
      </c>
      <c r="H5186" s="4">
        <v>39173</v>
      </c>
      <c r="I5186" s="3" t="s">
        <v>157</v>
      </c>
      <c r="J5186" s="6">
        <v>3950</v>
      </c>
      <c r="K5186" s="3"/>
      <c r="L5186" s="3"/>
      <c r="M5186" s="3"/>
    </row>
    <row r="5187" spans="1:13" s="1" customFormat="1" ht="14.9" customHeight="1" x14ac:dyDescent="0.2">
      <c r="A5187" s="3" t="s">
        <v>16</v>
      </c>
      <c r="B5187" s="3" t="s">
        <v>15791</v>
      </c>
      <c r="C5187" s="4">
        <v>33695</v>
      </c>
      <c r="D5187" s="3" t="s">
        <v>15716</v>
      </c>
      <c r="E5187" s="5">
        <v>6188</v>
      </c>
      <c r="F5187" s="3" t="s">
        <v>15792</v>
      </c>
      <c r="G5187" s="3" t="s">
        <v>15585</v>
      </c>
      <c r="H5187" s="4">
        <v>33695</v>
      </c>
      <c r="I5187" s="3" t="s">
        <v>27</v>
      </c>
      <c r="J5187" s="6">
        <v>14000</v>
      </c>
      <c r="K5187" s="3"/>
      <c r="L5187" s="3"/>
      <c r="M5187" s="3"/>
    </row>
    <row r="5188" spans="1:13" s="1" customFormat="1" ht="14.9" customHeight="1" x14ac:dyDescent="0.2">
      <c r="A5188" s="3" t="s">
        <v>16</v>
      </c>
      <c r="B5188" s="3" t="s">
        <v>15680</v>
      </c>
      <c r="C5188" s="4">
        <v>33329</v>
      </c>
      <c r="D5188" s="3" t="s">
        <v>15583</v>
      </c>
      <c r="E5188" s="5">
        <v>2095.8000000000002</v>
      </c>
      <c r="F5188" s="3" t="s">
        <v>15681</v>
      </c>
      <c r="G5188" s="3" t="s">
        <v>15585</v>
      </c>
      <c r="H5188" s="4">
        <v>33329</v>
      </c>
      <c r="I5188" s="3" t="s">
        <v>1375</v>
      </c>
      <c r="J5188" s="6">
        <v>12500</v>
      </c>
      <c r="K5188" s="3"/>
      <c r="L5188" s="3"/>
      <c r="M5188" s="3"/>
    </row>
    <row r="5189" spans="1:13" s="1" customFormat="1" ht="14.9" customHeight="1" x14ac:dyDescent="0.2">
      <c r="A5189" s="3" t="s">
        <v>16</v>
      </c>
      <c r="B5189" s="3" t="s">
        <v>5251</v>
      </c>
      <c r="C5189" s="4">
        <v>38221</v>
      </c>
      <c r="D5189" s="3" t="s">
        <v>5252</v>
      </c>
      <c r="E5189" s="5">
        <v>0</v>
      </c>
      <c r="F5189" s="3" t="s">
        <v>5253</v>
      </c>
      <c r="G5189" s="3" t="s">
        <v>5254</v>
      </c>
      <c r="H5189" s="4">
        <v>44287</v>
      </c>
      <c r="I5189" s="3" t="s">
        <v>27</v>
      </c>
      <c r="J5189" s="6">
        <v>2550</v>
      </c>
      <c r="K5189" s="3"/>
      <c r="L5189" s="3"/>
      <c r="M5189" s="3"/>
    </row>
    <row r="5190" spans="1:13" s="1" customFormat="1" ht="14.9" customHeight="1" x14ac:dyDescent="0.2">
      <c r="A5190" s="3" t="s">
        <v>16</v>
      </c>
      <c r="B5190" s="3" t="s">
        <v>1443</v>
      </c>
      <c r="C5190" s="4">
        <v>43558</v>
      </c>
      <c r="D5190" s="3" t="s">
        <v>1444</v>
      </c>
      <c r="E5190" s="5">
        <v>0</v>
      </c>
      <c r="F5190" s="3" t="s">
        <v>1445</v>
      </c>
      <c r="G5190" s="3" t="s">
        <v>1446</v>
      </c>
      <c r="H5190" s="4">
        <v>44042</v>
      </c>
      <c r="I5190" s="3" t="s">
        <v>93</v>
      </c>
      <c r="J5190" s="6">
        <v>20250</v>
      </c>
      <c r="K5190" s="3"/>
      <c r="L5190" s="3"/>
      <c r="M5190" s="3"/>
    </row>
    <row r="5191" spans="1:13" s="1" customFormat="1" ht="14.9" customHeight="1" x14ac:dyDescent="0.2">
      <c r="A5191" s="3" t="s">
        <v>16</v>
      </c>
      <c r="B5191" s="3" t="s">
        <v>2075</v>
      </c>
      <c r="C5191" s="4">
        <v>38544</v>
      </c>
      <c r="D5191" s="3" t="s">
        <v>2076</v>
      </c>
      <c r="E5191" s="5">
        <v>49062</v>
      </c>
      <c r="F5191" s="3" t="s">
        <v>2077</v>
      </c>
      <c r="G5191" s="3" t="s">
        <v>2078</v>
      </c>
      <c r="H5191" s="4">
        <v>39630</v>
      </c>
      <c r="I5191" s="3" t="s">
        <v>68</v>
      </c>
      <c r="J5191" s="6">
        <v>121000</v>
      </c>
      <c r="K5191" s="3"/>
      <c r="L5191" s="3"/>
      <c r="M5191" s="3"/>
    </row>
    <row r="5192" spans="1:13" s="1" customFormat="1" ht="14.9" customHeight="1" x14ac:dyDescent="0.2">
      <c r="A5192" s="3" t="s">
        <v>16</v>
      </c>
      <c r="B5192" s="3" t="s">
        <v>5091</v>
      </c>
      <c r="C5192" s="4">
        <v>33329</v>
      </c>
      <c r="D5192" s="3" t="s">
        <v>5088</v>
      </c>
      <c r="E5192" s="5">
        <v>419580</v>
      </c>
      <c r="F5192" s="3" t="s">
        <v>5092</v>
      </c>
      <c r="G5192" s="3" t="s">
        <v>5090</v>
      </c>
      <c r="H5192" s="4">
        <v>40087</v>
      </c>
      <c r="I5192" s="3" t="s">
        <v>5093</v>
      </c>
      <c r="J5192" s="6">
        <v>810000</v>
      </c>
      <c r="K5192" s="3"/>
      <c r="L5192" s="3"/>
      <c r="M5192" s="3"/>
    </row>
    <row r="5193" spans="1:13" s="1" customFormat="1" ht="14.9" customHeight="1" x14ac:dyDescent="0.2">
      <c r="A5193" s="3" t="s">
        <v>16</v>
      </c>
      <c r="B5193" s="3" t="s">
        <v>15004</v>
      </c>
      <c r="C5193" s="4">
        <v>43871</v>
      </c>
      <c r="D5193" s="3" t="s">
        <v>15005</v>
      </c>
      <c r="E5193" s="5">
        <v>0</v>
      </c>
      <c r="F5193" s="3" t="s">
        <v>15006</v>
      </c>
      <c r="G5193" s="3" t="s">
        <v>15003</v>
      </c>
      <c r="H5193" s="4">
        <v>43871</v>
      </c>
      <c r="I5193" s="3" t="s">
        <v>15007</v>
      </c>
      <c r="J5193" s="6">
        <v>3200</v>
      </c>
      <c r="K5193" s="3"/>
      <c r="L5193" s="3"/>
      <c r="M5193" s="3"/>
    </row>
    <row r="5194" spans="1:13" s="1" customFormat="1" ht="14.9" customHeight="1" x14ac:dyDescent="0.2">
      <c r="A5194" s="3" t="s">
        <v>16</v>
      </c>
      <c r="B5194" s="3" t="s">
        <v>2142</v>
      </c>
      <c r="C5194" s="4">
        <v>36617</v>
      </c>
      <c r="D5194" s="3" t="s">
        <v>2143</v>
      </c>
      <c r="E5194" s="5">
        <v>15637.41</v>
      </c>
      <c r="F5194" s="3" t="s">
        <v>2144</v>
      </c>
      <c r="G5194" s="3" t="s">
        <v>2145</v>
      </c>
      <c r="H5194" s="4">
        <v>45790</v>
      </c>
      <c r="I5194" s="3" t="s">
        <v>98</v>
      </c>
      <c r="J5194" s="6">
        <v>36250</v>
      </c>
      <c r="K5194" s="3"/>
      <c r="L5194" s="3"/>
      <c r="M5194" s="3"/>
    </row>
    <row r="5195" spans="1:13" s="1" customFormat="1" ht="14.9" customHeight="1" x14ac:dyDescent="0.2">
      <c r="A5195" s="3" t="s">
        <v>16</v>
      </c>
      <c r="B5195" s="3" t="s">
        <v>14583</v>
      </c>
      <c r="C5195" s="4">
        <v>38078</v>
      </c>
      <c r="D5195" s="3" t="s">
        <v>14584</v>
      </c>
      <c r="E5195" s="5">
        <v>24388.63</v>
      </c>
      <c r="F5195" s="3" t="s">
        <v>14585</v>
      </c>
      <c r="G5195" s="3" t="s">
        <v>14586</v>
      </c>
      <c r="H5195" s="4">
        <v>38078</v>
      </c>
      <c r="I5195" s="3" t="s">
        <v>1640</v>
      </c>
      <c r="J5195" s="6">
        <v>54000</v>
      </c>
      <c r="K5195" s="3"/>
      <c r="L5195" s="3"/>
      <c r="M5195" s="3"/>
    </row>
    <row r="5196" spans="1:13" s="1" customFormat="1" ht="14.9" customHeight="1" x14ac:dyDescent="0.2">
      <c r="A5196" s="3" t="s">
        <v>16</v>
      </c>
      <c r="B5196" s="3" t="s">
        <v>12379</v>
      </c>
      <c r="C5196" s="4">
        <v>40200</v>
      </c>
      <c r="D5196" s="3"/>
      <c r="E5196" s="5">
        <v>12585.19</v>
      </c>
      <c r="F5196" s="3" t="s">
        <v>12380</v>
      </c>
      <c r="G5196" s="3" t="s">
        <v>57</v>
      </c>
      <c r="H5196" s="4">
        <v>46107</v>
      </c>
      <c r="I5196" s="3" t="s">
        <v>27</v>
      </c>
      <c r="J5196" s="6">
        <v>37250</v>
      </c>
      <c r="K5196" s="3"/>
      <c r="L5196" s="3"/>
      <c r="M5196" s="3"/>
    </row>
    <row r="5197" spans="1:13" s="1" customFormat="1" ht="14.9" customHeight="1" x14ac:dyDescent="0.2">
      <c r="A5197" s="3" t="s">
        <v>16</v>
      </c>
      <c r="B5197" s="3" t="s">
        <v>4763</v>
      </c>
      <c r="C5197" s="4">
        <v>45017</v>
      </c>
      <c r="D5197" s="3" t="s">
        <v>4754</v>
      </c>
      <c r="E5197" s="5">
        <v>1092980</v>
      </c>
      <c r="F5197" s="3" t="s">
        <v>4764</v>
      </c>
      <c r="G5197" s="3" t="s">
        <v>4756</v>
      </c>
      <c r="H5197" s="4">
        <v>45017</v>
      </c>
      <c r="I5197" s="3" t="s">
        <v>4385</v>
      </c>
      <c r="J5197" s="6">
        <v>2110000</v>
      </c>
      <c r="K5197" s="3"/>
      <c r="L5197" s="3"/>
      <c r="M5197" s="3"/>
    </row>
    <row r="5198" spans="1:13" s="1" customFormat="1" ht="14.9" customHeight="1" x14ac:dyDescent="0.2">
      <c r="A5198" s="3" t="s">
        <v>16</v>
      </c>
      <c r="B5198" s="3" t="s">
        <v>2507</v>
      </c>
      <c r="C5198" s="4">
        <v>40269</v>
      </c>
      <c r="D5198" s="3" t="s">
        <v>2508</v>
      </c>
      <c r="E5198" s="5">
        <v>14202.79</v>
      </c>
      <c r="F5198" s="3" t="s">
        <v>2509</v>
      </c>
      <c r="G5198" s="3" t="s">
        <v>2510</v>
      </c>
      <c r="H5198" s="4">
        <v>40269</v>
      </c>
      <c r="I5198" s="3" t="s">
        <v>98</v>
      </c>
      <c r="J5198" s="6">
        <v>39250</v>
      </c>
      <c r="K5198" s="3" t="s">
        <v>16267</v>
      </c>
      <c r="L5198" s="3"/>
      <c r="M5198" s="3"/>
    </row>
    <row r="5199" spans="1:13" s="1" customFormat="1" ht="14.9" customHeight="1" x14ac:dyDescent="0.2">
      <c r="A5199" s="3" t="s">
        <v>16</v>
      </c>
      <c r="B5199" s="3" t="s">
        <v>4908</v>
      </c>
      <c r="C5199" s="4">
        <v>39173</v>
      </c>
      <c r="D5199" s="3" t="s">
        <v>4873</v>
      </c>
      <c r="E5199" s="5">
        <v>88200</v>
      </c>
      <c r="F5199" s="3" t="s">
        <v>4909</v>
      </c>
      <c r="G5199" s="3" t="s">
        <v>4878</v>
      </c>
      <c r="H5199" s="4">
        <v>39173</v>
      </c>
      <c r="I5199" s="3" t="s">
        <v>4385</v>
      </c>
      <c r="J5199" s="6">
        <v>180000</v>
      </c>
      <c r="K5199" s="3"/>
      <c r="L5199" s="3"/>
      <c r="M5199" s="3"/>
    </row>
    <row r="5200" spans="1:13" s="1" customFormat="1" ht="14.9" customHeight="1" x14ac:dyDescent="0.2">
      <c r="A5200" s="3" t="s">
        <v>16</v>
      </c>
      <c r="B5200" s="3" t="s">
        <v>10730</v>
      </c>
      <c r="C5200" s="4">
        <v>39722</v>
      </c>
      <c r="D5200" s="3" t="s">
        <v>10731</v>
      </c>
      <c r="E5200" s="5">
        <v>35280</v>
      </c>
      <c r="F5200" s="3" t="s">
        <v>10732</v>
      </c>
      <c r="G5200" s="3" t="s">
        <v>57</v>
      </c>
      <c r="H5200" s="4">
        <v>42430</v>
      </c>
      <c r="I5200" s="3" t="s">
        <v>554</v>
      </c>
      <c r="J5200" s="6">
        <v>72000</v>
      </c>
      <c r="K5200" s="3"/>
      <c r="L5200" s="3"/>
      <c r="M5200" s="3"/>
    </row>
    <row r="5201" spans="1:13" s="1" customFormat="1" ht="14.9" customHeight="1" x14ac:dyDescent="0.2">
      <c r="A5201" s="3" t="s">
        <v>16</v>
      </c>
      <c r="B5201" s="3" t="s">
        <v>14864</v>
      </c>
      <c r="C5201" s="4">
        <v>33329</v>
      </c>
      <c r="D5201" s="3" t="s">
        <v>14865</v>
      </c>
      <c r="E5201" s="5">
        <v>0</v>
      </c>
      <c r="F5201" s="3" t="s">
        <v>14866</v>
      </c>
      <c r="G5201" s="3" t="s">
        <v>14867</v>
      </c>
      <c r="H5201" s="4">
        <v>42826</v>
      </c>
      <c r="I5201" s="3" t="s">
        <v>14868</v>
      </c>
      <c r="J5201" s="6">
        <v>21750</v>
      </c>
      <c r="K5201" s="3" t="s">
        <v>16267</v>
      </c>
      <c r="L5201" s="3"/>
      <c r="M5201" s="3"/>
    </row>
    <row r="5202" spans="1:13" s="1" customFormat="1" ht="14.9" customHeight="1" x14ac:dyDescent="0.2">
      <c r="A5202" s="3" t="s">
        <v>16</v>
      </c>
      <c r="B5202" s="3" t="s">
        <v>15873</v>
      </c>
      <c r="C5202" s="4">
        <v>33329</v>
      </c>
      <c r="D5202" s="3" t="s">
        <v>15802</v>
      </c>
      <c r="E5202" s="5">
        <v>17790.5</v>
      </c>
      <c r="F5202" s="3" t="s">
        <v>15874</v>
      </c>
      <c r="G5202" s="3" t="s">
        <v>15585</v>
      </c>
      <c r="H5202" s="4">
        <v>42035</v>
      </c>
      <c r="I5202" s="3" t="s">
        <v>27</v>
      </c>
      <c r="J5202" s="6">
        <v>40250</v>
      </c>
      <c r="K5202" s="3"/>
      <c r="L5202" s="3"/>
      <c r="M5202" s="3"/>
    </row>
    <row r="5203" spans="1:13" s="1" customFormat="1" ht="14.9" customHeight="1" x14ac:dyDescent="0.2">
      <c r="A5203" s="3" t="s">
        <v>209</v>
      </c>
      <c r="B5203" s="3" t="s">
        <v>3654</v>
      </c>
      <c r="C5203" s="4">
        <v>43556</v>
      </c>
      <c r="D5203" s="3" t="s">
        <v>3638</v>
      </c>
      <c r="E5203" s="5">
        <v>114.92</v>
      </c>
      <c r="F5203" s="3" t="s">
        <v>3655</v>
      </c>
      <c r="G5203" s="3" t="s">
        <v>3640</v>
      </c>
      <c r="H5203" s="4">
        <v>43556</v>
      </c>
      <c r="I5203" s="3" t="s">
        <v>3641</v>
      </c>
      <c r="J5203" s="6">
        <v>260</v>
      </c>
      <c r="K5203" s="3"/>
      <c r="L5203" s="3"/>
      <c r="M5203" s="3"/>
    </row>
    <row r="5204" spans="1:13" s="1" customFormat="1" ht="14.9" customHeight="1" x14ac:dyDescent="0.2">
      <c r="A5204" s="3" t="s">
        <v>209</v>
      </c>
      <c r="B5204" s="3" t="s">
        <v>6123</v>
      </c>
      <c r="C5204" s="4">
        <v>38443</v>
      </c>
      <c r="D5204" s="3" t="s">
        <v>6124</v>
      </c>
      <c r="E5204" s="5">
        <v>0</v>
      </c>
      <c r="F5204" s="3" t="s">
        <v>6125</v>
      </c>
      <c r="G5204" s="3" t="s">
        <v>6126</v>
      </c>
      <c r="H5204" s="4">
        <v>39356</v>
      </c>
      <c r="I5204" s="3" t="s">
        <v>68</v>
      </c>
      <c r="J5204" s="6">
        <v>3250</v>
      </c>
      <c r="K5204" s="3"/>
      <c r="L5204" s="3"/>
      <c r="M5204" s="3"/>
    </row>
    <row r="5205" spans="1:13" s="1" customFormat="1" ht="14.9" customHeight="1" x14ac:dyDescent="0.2">
      <c r="A5205" s="3" t="s">
        <v>209</v>
      </c>
      <c r="B5205" s="3" t="s">
        <v>11961</v>
      </c>
      <c r="C5205" s="4">
        <v>39272</v>
      </c>
      <c r="D5205" s="3" t="s">
        <v>11962</v>
      </c>
      <c r="E5205" s="5">
        <v>67620</v>
      </c>
      <c r="F5205" s="3" t="s">
        <v>11963</v>
      </c>
      <c r="G5205" s="3" t="s">
        <v>11964</v>
      </c>
      <c r="H5205" s="4">
        <v>39272</v>
      </c>
      <c r="I5205" s="3" t="s">
        <v>93</v>
      </c>
      <c r="J5205" s="6">
        <v>138000</v>
      </c>
      <c r="K5205" s="3"/>
      <c r="L5205" s="3"/>
      <c r="M5205" s="3"/>
    </row>
    <row r="5206" spans="1:13" s="1" customFormat="1" ht="14.9" customHeight="1" x14ac:dyDescent="0.2">
      <c r="A5206" s="3" t="s">
        <v>209</v>
      </c>
      <c r="B5206" s="3" t="s">
        <v>8920</v>
      </c>
      <c r="C5206" s="4">
        <v>41407</v>
      </c>
      <c r="D5206" s="3"/>
      <c r="E5206" s="5">
        <v>800</v>
      </c>
      <c r="F5206" s="3" t="s">
        <v>8921</v>
      </c>
      <c r="G5206" s="3" t="s">
        <v>57</v>
      </c>
      <c r="H5206" s="4">
        <v>41407</v>
      </c>
      <c r="I5206" s="3" t="s">
        <v>157</v>
      </c>
      <c r="J5206" s="6">
        <v>15500</v>
      </c>
      <c r="K5206" s="3"/>
      <c r="L5206" s="3" t="s">
        <v>16267</v>
      </c>
      <c r="M5206" s="3"/>
    </row>
    <row r="5207" spans="1:13" s="1" customFormat="1" ht="14.9" customHeight="1" x14ac:dyDescent="0.2">
      <c r="A5207" s="3" t="s">
        <v>209</v>
      </c>
      <c r="B5207" s="3" t="s">
        <v>13537</v>
      </c>
      <c r="C5207" s="4">
        <v>42644</v>
      </c>
      <c r="D5207" s="3" t="s">
        <v>13538</v>
      </c>
      <c r="E5207" s="5">
        <v>800</v>
      </c>
      <c r="F5207" s="3" t="s">
        <v>13539</v>
      </c>
      <c r="G5207" s="3" t="s">
        <v>13540</v>
      </c>
      <c r="H5207" s="4">
        <v>42644</v>
      </c>
      <c r="I5207" s="3" t="s">
        <v>568</v>
      </c>
      <c r="J5207" s="6">
        <v>12750</v>
      </c>
      <c r="K5207" s="3"/>
      <c r="L5207" s="3" t="s">
        <v>16267</v>
      </c>
      <c r="M5207" s="3"/>
    </row>
    <row r="5208" spans="1:13" s="1" customFormat="1" ht="14.9" customHeight="1" x14ac:dyDescent="0.2">
      <c r="A5208" s="3" t="s">
        <v>209</v>
      </c>
      <c r="B5208" s="3" t="s">
        <v>210</v>
      </c>
      <c r="C5208" s="4">
        <v>39904</v>
      </c>
      <c r="D5208" s="3" t="s">
        <v>211</v>
      </c>
      <c r="E5208" s="5">
        <v>0</v>
      </c>
      <c r="F5208" s="3" t="s">
        <v>212</v>
      </c>
      <c r="G5208" s="3" t="s">
        <v>57</v>
      </c>
      <c r="H5208" s="4">
        <v>39904</v>
      </c>
      <c r="I5208" s="3" t="s">
        <v>68</v>
      </c>
      <c r="J5208" s="6">
        <v>8000</v>
      </c>
      <c r="K5208" s="3"/>
      <c r="L5208" s="3"/>
      <c r="M5208" s="3"/>
    </row>
    <row r="5209" spans="1:13" s="1" customFormat="1" ht="14.9" customHeight="1" x14ac:dyDescent="0.2">
      <c r="A5209" s="3" t="s">
        <v>209</v>
      </c>
      <c r="B5209" s="3" t="s">
        <v>13680</v>
      </c>
      <c r="C5209" s="4">
        <v>37165</v>
      </c>
      <c r="D5209" s="3" t="s">
        <v>13654</v>
      </c>
      <c r="E5209" s="5">
        <v>3580.2</v>
      </c>
      <c r="F5209" s="3" t="s">
        <v>13681</v>
      </c>
      <c r="G5209" s="3" t="s">
        <v>13656</v>
      </c>
      <c r="H5209" s="4">
        <v>37165</v>
      </c>
      <c r="I5209" s="3" t="s">
        <v>391</v>
      </c>
      <c r="J5209" s="6">
        <v>8100</v>
      </c>
      <c r="K5209" s="3"/>
      <c r="L5209" s="3"/>
      <c r="M5209" s="3"/>
    </row>
    <row r="5210" spans="1:13" s="1" customFormat="1" ht="14.9" customHeight="1" x14ac:dyDescent="0.2">
      <c r="A5210" s="3" t="s">
        <v>209</v>
      </c>
      <c r="B5210" s="3" t="s">
        <v>8670</v>
      </c>
      <c r="C5210" s="4">
        <v>32964</v>
      </c>
      <c r="D5210" s="3"/>
      <c r="E5210" s="5">
        <v>0</v>
      </c>
      <c r="F5210" s="3" t="s">
        <v>8671</v>
      </c>
      <c r="G5210" s="3" t="s">
        <v>8672</v>
      </c>
      <c r="H5210" s="4">
        <v>42581</v>
      </c>
      <c r="I5210" s="3" t="s">
        <v>98</v>
      </c>
      <c r="J5210" s="6">
        <v>5300</v>
      </c>
      <c r="K5210" s="3"/>
      <c r="L5210" s="3"/>
      <c r="M5210" s="3"/>
    </row>
    <row r="5211" spans="1:13" s="1" customFormat="1" ht="14.9" customHeight="1" x14ac:dyDescent="0.2">
      <c r="A5211" s="3" t="s">
        <v>209</v>
      </c>
      <c r="B5211" s="3" t="s">
        <v>9700</v>
      </c>
      <c r="C5211" s="4">
        <v>33147</v>
      </c>
      <c r="D5211" s="3"/>
      <c r="E5211" s="5">
        <v>1489.6</v>
      </c>
      <c r="F5211" s="3" t="s">
        <v>9701</v>
      </c>
      <c r="G5211" s="3" t="s">
        <v>57</v>
      </c>
      <c r="H5211" s="4">
        <v>40143</v>
      </c>
      <c r="I5211" s="3" t="s">
        <v>7538</v>
      </c>
      <c r="J5211" s="6">
        <v>3800</v>
      </c>
      <c r="K5211" s="3" t="s">
        <v>16267</v>
      </c>
      <c r="L5211" s="3"/>
      <c r="M5211" s="3"/>
    </row>
    <row r="5212" spans="1:13" s="1" customFormat="1" ht="14.9" customHeight="1" x14ac:dyDescent="0.2">
      <c r="A5212" s="3" t="s">
        <v>209</v>
      </c>
      <c r="B5212" s="3" t="s">
        <v>12565</v>
      </c>
      <c r="C5212" s="4">
        <v>38565</v>
      </c>
      <c r="D5212" s="3" t="s">
        <v>12566</v>
      </c>
      <c r="E5212" s="5">
        <v>40040</v>
      </c>
      <c r="F5212" s="3" t="s">
        <v>12567</v>
      </c>
      <c r="G5212" s="3" t="s">
        <v>12560</v>
      </c>
      <c r="H5212" s="4">
        <v>38565</v>
      </c>
      <c r="I5212" s="3" t="s">
        <v>12251</v>
      </c>
      <c r="J5212" s="6">
        <v>91000</v>
      </c>
      <c r="K5212" s="3" t="s">
        <v>16267</v>
      </c>
      <c r="L5212" s="3"/>
      <c r="M5212" s="3"/>
    </row>
    <row r="5213" spans="1:13" s="1" customFormat="1" ht="14.9" customHeight="1" x14ac:dyDescent="0.2">
      <c r="A5213" s="3" t="s">
        <v>209</v>
      </c>
      <c r="B5213" s="3" t="s">
        <v>12568</v>
      </c>
      <c r="C5213" s="4">
        <v>38565</v>
      </c>
      <c r="D5213" s="3" t="s">
        <v>12566</v>
      </c>
      <c r="E5213" s="5">
        <v>17052</v>
      </c>
      <c r="F5213" s="3" t="s">
        <v>12569</v>
      </c>
      <c r="G5213" s="3" t="s">
        <v>12560</v>
      </c>
      <c r="H5213" s="4">
        <v>38565</v>
      </c>
      <c r="I5213" s="3" t="s">
        <v>12251</v>
      </c>
      <c r="J5213" s="6">
        <v>43500</v>
      </c>
      <c r="K5213" s="3" t="s">
        <v>16267</v>
      </c>
      <c r="L5213" s="3"/>
      <c r="M5213" s="3"/>
    </row>
    <row r="5214" spans="1:13" s="1" customFormat="1" ht="14.9" customHeight="1" x14ac:dyDescent="0.2">
      <c r="A5214" s="3" t="s">
        <v>209</v>
      </c>
      <c r="B5214" s="3" t="s">
        <v>3907</v>
      </c>
      <c r="C5214" s="4">
        <v>38645</v>
      </c>
      <c r="D5214" s="3" t="s">
        <v>3908</v>
      </c>
      <c r="E5214" s="5">
        <v>56760</v>
      </c>
      <c r="F5214" s="3" t="s">
        <v>3909</v>
      </c>
      <c r="G5214" s="3" t="s">
        <v>3910</v>
      </c>
      <c r="H5214" s="4">
        <v>41684</v>
      </c>
      <c r="I5214" s="3" t="s">
        <v>127</v>
      </c>
      <c r="J5214" s="6">
        <v>129000</v>
      </c>
      <c r="K5214" s="3" t="s">
        <v>16267</v>
      </c>
      <c r="L5214" s="3"/>
      <c r="M5214" s="3"/>
    </row>
    <row r="5215" spans="1:13" s="1" customFormat="1" ht="14.9" customHeight="1" x14ac:dyDescent="0.2">
      <c r="A5215" s="3" t="s">
        <v>209</v>
      </c>
      <c r="B5215" s="3" t="s">
        <v>3911</v>
      </c>
      <c r="C5215" s="4">
        <v>38645</v>
      </c>
      <c r="D5215" s="3" t="s">
        <v>3908</v>
      </c>
      <c r="E5215" s="5">
        <v>14014</v>
      </c>
      <c r="F5215" s="3" t="s">
        <v>3912</v>
      </c>
      <c r="G5215" s="3" t="s">
        <v>3910</v>
      </c>
      <c r="H5215" s="4">
        <v>41970</v>
      </c>
      <c r="I5215" s="3" t="s">
        <v>3913</v>
      </c>
      <c r="J5215" s="6">
        <v>35750</v>
      </c>
      <c r="K5215" s="3" t="s">
        <v>16267</v>
      </c>
      <c r="L5215" s="3"/>
      <c r="M5215" s="3"/>
    </row>
    <row r="5216" spans="1:13" s="1" customFormat="1" ht="14.9" customHeight="1" x14ac:dyDescent="0.2">
      <c r="A5216" s="3" t="s">
        <v>209</v>
      </c>
      <c r="B5216" s="3" t="s">
        <v>3914</v>
      </c>
      <c r="C5216" s="4">
        <v>38645</v>
      </c>
      <c r="D5216" s="3" t="s">
        <v>3908</v>
      </c>
      <c r="E5216" s="5">
        <v>41580</v>
      </c>
      <c r="F5216" s="3" t="s">
        <v>3915</v>
      </c>
      <c r="G5216" s="3" t="s">
        <v>3910</v>
      </c>
      <c r="H5216" s="4">
        <v>41684</v>
      </c>
      <c r="I5216" s="3" t="s">
        <v>127</v>
      </c>
      <c r="J5216" s="6">
        <v>94500</v>
      </c>
      <c r="K5216" s="3" t="s">
        <v>16267</v>
      </c>
      <c r="L5216" s="3"/>
      <c r="M5216" s="3"/>
    </row>
    <row r="5217" spans="1:13" s="1" customFormat="1" ht="14.9" customHeight="1" x14ac:dyDescent="0.2">
      <c r="A5217" s="3" t="s">
        <v>209</v>
      </c>
      <c r="B5217" s="3" t="s">
        <v>3916</v>
      </c>
      <c r="C5217" s="4">
        <v>38645</v>
      </c>
      <c r="D5217" s="3" t="s">
        <v>3917</v>
      </c>
      <c r="E5217" s="5">
        <v>20658.599999999999</v>
      </c>
      <c r="F5217" s="3" t="s">
        <v>3918</v>
      </c>
      <c r="G5217" s="3" t="s">
        <v>2795</v>
      </c>
      <c r="H5217" s="4">
        <v>42362</v>
      </c>
      <c r="I5217" s="3" t="s">
        <v>3913</v>
      </c>
      <c r="J5217" s="6">
        <v>57000</v>
      </c>
      <c r="K5217" s="3" t="s">
        <v>16267</v>
      </c>
      <c r="L5217" s="3"/>
      <c r="M5217" s="3"/>
    </row>
    <row r="5218" spans="1:13" s="1" customFormat="1" ht="14.9" customHeight="1" x14ac:dyDescent="0.2">
      <c r="A5218" s="3" t="s">
        <v>209</v>
      </c>
      <c r="B5218" s="3" t="s">
        <v>11996</v>
      </c>
      <c r="C5218" s="4">
        <v>42947</v>
      </c>
      <c r="D5218" s="3" t="s">
        <v>11997</v>
      </c>
      <c r="E5218" s="5">
        <v>8121.23</v>
      </c>
      <c r="F5218" s="3" t="s">
        <v>11998</v>
      </c>
      <c r="G5218" s="3" t="s">
        <v>2795</v>
      </c>
      <c r="H5218" s="4">
        <v>42947</v>
      </c>
      <c r="I5218" s="3" t="s">
        <v>1142</v>
      </c>
      <c r="J5218" s="6">
        <v>18500</v>
      </c>
      <c r="K5218" s="3"/>
      <c r="L5218" s="3"/>
      <c r="M5218" s="3"/>
    </row>
    <row r="5219" spans="1:13" s="1" customFormat="1" ht="14.9" customHeight="1" x14ac:dyDescent="0.2">
      <c r="A5219" s="3" t="s">
        <v>209</v>
      </c>
      <c r="B5219" s="3" t="s">
        <v>11999</v>
      </c>
      <c r="C5219" s="4">
        <v>42855</v>
      </c>
      <c r="D5219" s="3" t="s">
        <v>11997</v>
      </c>
      <c r="E5219" s="5">
        <v>4348.79</v>
      </c>
      <c r="F5219" s="3" t="s">
        <v>12000</v>
      </c>
      <c r="G5219" s="3" t="s">
        <v>2795</v>
      </c>
      <c r="H5219" s="4">
        <v>42855</v>
      </c>
      <c r="I5219" s="3" t="s">
        <v>1142</v>
      </c>
      <c r="J5219" s="6">
        <v>18500</v>
      </c>
      <c r="K5219" s="3"/>
      <c r="L5219" s="3"/>
      <c r="M5219" s="3"/>
    </row>
    <row r="5220" spans="1:13" s="1" customFormat="1" ht="14.9" customHeight="1" x14ac:dyDescent="0.2">
      <c r="A5220" s="3" t="s">
        <v>209</v>
      </c>
      <c r="B5220" s="3" t="s">
        <v>5555</v>
      </c>
      <c r="C5220" s="4">
        <v>36251</v>
      </c>
      <c r="D5220" s="3" t="s">
        <v>5550</v>
      </c>
      <c r="E5220" s="5">
        <v>1657.5</v>
      </c>
      <c r="F5220" s="3" t="s">
        <v>5556</v>
      </c>
      <c r="G5220" s="3" t="s">
        <v>5552</v>
      </c>
      <c r="H5220" s="4">
        <v>36251</v>
      </c>
      <c r="I5220" s="3" t="s">
        <v>1142</v>
      </c>
      <c r="J5220" s="6">
        <v>3750</v>
      </c>
      <c r="K5220" s="3"/>
      <c r="L5220" s="3"/>
      <c r="M5220" s="3"/>
    </row>
    <row r="5221" spans="1:13" s="1" customFormat="1" ht="14.9" customHeight="1" x14ac:dyDescent="0.2">
      <c r="A5221" s="3" t="s">
        <v>209</v>
      </c>
      <c r="B5221" s="3" t="s">
        <v>5557</v>
      </c>
      <c r="C5221" s="4">
        <v>44865</v>
      </c>
      <c r="D5221" s="3" t="s">
        <v>5550</v>
      </c>
      <c r="E5221" s="5">
        <v>2829.33</v>
      </c>
      <c r="F5221" s="3" t="s">
        <v>5558</v>
      </c>
      <c r="G5221" s="3" t="s">
        <v>5552</v>
      </c>
      <c r="H5221" s="4">
        <v>44865</v>
      </c>
      <c r="I5221" s="3" t="s">
        <v>1142</v>
      </c>
      <c r="J5221" s="6">
        <v>8000</v>
      </c>
      <c r="K5221" s="3"/>
      <c r="L5221" s="3"/>
      <c r="M5221" s="3"/>
    </row>
    <row r="5222" spans="1:13" s="1" customFormat="1" ht="14.9" customHeight="1" x14ac:dyDescent="0.2">
      <c r="A5222" s="3" t="s">
        <v>209</v>
      </c>
      <c r="B5222" s="3" t="s">
        <v>5559</v>
      </c>
      <c r="C5222" s="4">
        <v>36251</v>
      </c>
      <c r="D5222" s="3" t="s">
        <v>5550</v>
      </c>
      <c r="E5222" s="5">
        <v>1657.5</v>
      </c>
      <c r="F5222" s="3" t="s">
        <v>5560</v>
      </c>
      <c r="G5222" s="3" t="s">
        <v>5552</v>
      </c>
      <c r="H5222" s="4">
        <v>36251</v>
      </c>
      <c r="I5222" s="3" t="s">
        <v>1142</v>
      </c>
      <c r="J5222" s="6">
        <v>3750</v>
      </c>
      <c r="K5222" s="3"/>
      <c r="L5222" s="3"/>
      <c r="M5222" s="3"/>
    </row>
    <row r="5223" spans="1:13" s="1" customFormat="1" ht="14.9" customHeight="1" x14ac:dyDescent="0.2">
      <c r="A5223" s="3" t="s">
        <v>209</v>
      </c>
      <c r="B5223" s="3" t="s">
        <v>5561</v>
      </c>
      <c r="C5223" s="4">
        <v>44742</v>
      </c>
      <c r="D5223" s="3" t="s">
        <v>5550</v>
      </c>
      <c r="E5223" s="5">
        <v>2829.33</v>
      </c>
      <c r="F5223" s="3" t="s">
        <v>5562</v>
      </c>
      <c r="G5223" s="3" t="s">
        <v>5552</v>
      </c>
      <c r="H5223" s="4">
        <v>44742</v>
      </c>
      <c r="I5223" s="3" t="s">
        <v>1142</v>
      </c>
      <c r="J5223" s="6">
        <v>8000</v>
      </c>
      <c r="K5223" s="3"/>
      <c r="L5223" s="3"/>
      <c r="M5223" s="3"/>
    </row>
    <row r="5224" spans="1:13" s="1" customFormat="1" ht="14.9" customHeight="1" x14ac:dyDescent="0.2">
      <c r="A5224" s="3" t="s">
        <v>209</v>
      </c>
      <c r="B5224" s="3" t="s">
        <v>7732</v>
      </c>
      <c r="C5224" s="4">
        <v>37608</v>
      </c>
      <c r="D5224" s="3" t="s">
        <v>7653</v>
      </c>
      <c r="E5224" s="5">
        <v>3138.2</v>
      </c>
      <c r="F5224" s="3" t="s">
        <v>7733</v>
      </c>
      <c r="G5224" s="3" t="s">
        <v>7655</v>
      </c>
      <c r="H5224" s="4">
        <v>40057</v>
      </c>
      <c r="I5224" s="3" t="s">
        <v>391</v>
      </c>
      <c r="J5224" s="6">
        <v>7100</v>
      </c>
      <c r="K5224" s="3"/>
      <c r="L5224" s="3"/>
      <c r="M5224" s="3"/>
    </row>
    <row r="5225" spans="1:13" s="1" customFormat="1" ht="14.9" customHeight="1" x14ac:dyDescent="0.2">
      <c r="A5225" s="3" t="s">
        <v>209</v>
      </c>
      <c r="B5225" s="3" t="s">
        <v>3184</v>
      </c>
      <c r="C5225" s="4">
        <v>32964</v>
      </c>
      <c r="D5225" s="3"/>
      <c r="E5225" s="5">
        <v>9061</v>
      </c>
      <c r="F5225" s="3" t="s">
        <v>3185</v>
      </c>
      <c r="G5225" s="3" t="s">
        <v>3186</v>
      </c>
      <c r="H5225" s="4">
        <v>32964</v>
      </c>
      <c r="I5225" s="3" t="s">
        <v>554</v>
      </c>
      <c r="J5225" s="6">
        <v>20500</v>
      </c>
      <c r="K5225" s="3"/>
      <c r="L5225" s="3"/>
      <c r="M5225" s="3"/>
    </row>
    <row r="5226" spans="1:13" s="1" customFormat="1" ht="14.9" customHeight="1" x14ac:dyDescent="0.2">
      <c r="A5226" s="3" t="s">
        <v>209</v>
      </c>
      <c r="B5226" s="3" t="s">
        <v>13981</v>
      </c>
      <c r="C5226" s="4">
        <v>42461</v>
      </c>
      <c r="D5226" s="3" t="s">
        <v>13982</v>
      </c>
      <c r="E5226" s="5">
        <v>0</v>
      </c>
      <c r="F5226" s="3" t="s">
        <v>13983</v>
      </c>
      <c r="G5226" s="3" t="s">
        <v>13984</v>
      </c>
      <c r="H5226" s="4">
        <v>42461</v>
      </c>
      <c r="I5226" s="3" t="s">
        <v>1350</v>
      </c>
      <c r="J5226" s="6">
        <v>3050</v>
      </c>
      <c r="K5226" s="3" t="s">
        <v>16267</v>
      </c>
      <c r="L5226" s="3"/>
      <c r="M5226" s="3"/>
    </row>
    <row r="5227" spans="1:13" s="1" customFormat="1" ht="14.9" customHeight="1" x14ac:dyDescent="0.2">
      <c r="A5227" s="3" t="s">
        <v>209</v>
      </c>
      <c r="B5227" s="3" t="s">
        <v>13454</v>
      </c>
      <c r="C5227" s="4">
        <v>38678</v>
      </c>
      <c r="D5227" s="3" t="s">
        <v>13455</v>
      </c>
      <c r="E5227" s="5">
        <v>800</v>
      </c>
      <c r="F5227" s="3" t="s">
        <v>13456</v>
      </c>
      <c r="G5227" s="3" t="s">
        <v>57</v>
      </c>
      <c r="H5227" s="4">
        <v>42491</v>
      </c>
      <c r="I5227" s="3" t="s">
        <v>68</v>
      </c>
      <c r="J5227" s="6">
        <v>15500</v>
      </c>
      <c r="K5227" s="3"/>
      <c r="L5227" s="3" t="s">
        <v>16267</v>
      </c>
      <c r="M5227" s="3"/>
    </row>
    <row r="5228" spans="1:13" s="1" customFormat="1" ht="14.9" customHeight="1" x14ac:dyDescent="0.2">
      <c r="A5228" s="3" t="s">
        <v>209</v>
      </c>
      <c r="B5228" s="3" t="s">
        <v>4781</v>
      </c>
      <c r="C5228" s="4">
        <v>42318</v>
      </c>
      <c r="D5228" s="3" t="s">
        <v>4782</v>
      </c>
      <c r="E5228" s="5">
        <v>0</v>
      </c>
      <c r="F5228" s="3" t="s">
        <v>4783</v>
      </c>
      <c r="G5228" s="3" t="s">
        <v>4784</v>
      </c>
      <c r="H5228" s="4">
        <v>42318</v>
      </c>
      <c r="I5228" s="3" t="s">
        <v>714</v>
      </c>
      <c r="J5228" s="6">
        <v>9400</v>
      </c>
      <c r="K5228" s="3" t="s">
        <v>16267</v>
      </c>
      <c r="L5228" s="3"/>
      <c r="M5228" s="3"/>
    </row>
    <row r="5229" spans="1:13" s="1" customFormat="1" ht="14.9" customHeight="1" x14ac:dyDescent="0.2">
      <c r="A5229" s="3" t="s">
        <v>209</v>
      </c>
      <c r="B5229" s="3" t="s">
        <v>12774</v>
      </c>
      <c r="C5229" s="4">
        <v>43435</v>
      </c>
      <c r="D5229" s="3" t="s">
        <v>12775</v>
      </c>
      <c r="E5229" s="5">
        <v>15407.87</v>
      </c>
      <c r="F5229" s="3" t="s">
        <v>12776</v>
      </c>
      <c r="G5229" s="3" t="s">
        <v>2957</v>
      </c>
      <c r="H5229" s="4">
        <v>43435</v>
      </c>
      <c r="I5229" s="3" t="s">
        <v>1575</v>
      </c>
      <c r="J5229" s="6">
        <v>58500</v>
      </c>
      <c r="K5229" s="3" t="s">
        <v>16267</v>
      </c>
      <c r="L5229" s="3" t="s">
        <v>16267</v>
      </c>
      <c r="M5229" s="3"/>
    </row>
    <row r="5230" spans="1:13" s="1" customFormat="1" ht="14.9" customHeight="1" x14ac:dyDescent="0.2">
      <c r="A5230" s="3" t="s">
        <v>209</v>
      </c>
      <c r="B5230" s="3" t="s">
        <v>6104</v>
      </c>
      <c r="C5230" s="4">
        <v>40269</v>
      </c>
      <c r="D5230" s="3"/>
      <c r="E5230" s="5">
        <v>2600</v>
      </c>
      <c r="F5230" s="3" t="s">
        <v>6105</v>
      </c>
      <c r="G5230" s="3" t="s">
        <v>57</v>
      </c>
      <c r="H5230" s="4">
        <v>40269</v>
      </c>
      <c r="I5230" s="3" t="s">
        <v>27</v>
      </c>
      <c r="J5230" s="6">
        <v>15250</v>
      </c>
      <c r="K5230" s="3"/>
      <c r="L5230" s="3" t="s">
        <v>16267</v>
      </c>
      <c r="M5230" s="3"/>
    </row>
    <row r="5231" spans="1:13" s="1" customFormat="1" ht="14.9" customHeight="1" x14ac:dyDescent="0.2">
      <c r="A5231" s="3" t="s">
        <v>209</v>
      </c>
      <c r="B5231" s="3" t="s">
        <v>8673</v>
      </c>
      <c r="C5231" s="4">
        <v>37347</v>
      </c>
      <c r="D5231" s="3"/>
      <c r="E5231" s="5">
        <v>2600</v>
      </c>
      <c r="F5231" s="3" t="s">
        <v>8674</v>
      </c>
      <c r="G5231" s="3" t="s">
        <v>8675</v>
      </c>
      <c r="H5231" s="4">
        <v>40210</v>
      </c>
      <c r="I5231" s="3" t="s">
        <v>68</v>
      </c>
      <c r="J5231" s="6">
        <v>18000</v>
      </c>
      <c r="K5231" s="3"/>
      <c r="L5231" s="3" t="s">
        <v>16267</v>
      </c>
      <c r="M5231" s="3"/>
    </row>
    <row r="5232" spans="1:13" s="1" customFormat="1" ht="14.9" customHeight="1" x14ac:dyDescent="0.2">
      <c r="A5232" s="3" t="s">
        <v>209</v>
      </c>
      <c r="B5232" s="3" t="s">
        <v>7032</v>
      </c>
      <c r="C5232" s="4">
        <v>38078</v>
      </c>
      <c r="D5232" s="3"/>
      <c r="E5232" s="5">
        <v>0</v>
      </c>
      <c r="F5232" s="3" t="s">
        <v>7033</v>
      </c>
      <c r="G5232" s="3" t="s">
        <v>7034</v>
      </c>
      <c r="H5232" s="4">
        <v>42979</v>
      </c>
      <c r="I5232" s="3" t="s">
        <v>68</v>
      </c>
      <c r="J5232" s="6">
        <v>11750</v>
      </c>
      <c r="K5232" s="3"/>
      <c r="L5232" s="3"/>
      <c r="M5232" s="3"/>
    </row>
    <row r="5233" spans="1:13" s="1" customFormat="1" ht="14.9" customHeight="1" x14ac:dyDescent="0.2">
      <c r="A5233" s="3" t="s">
        <v>209</v>
      </c>
      <c r="B5233" s="3" t="s">
        <v>7035</v>
      </c>
      <c r="C5233" s="4">
        <v>38078</v>
      </c>
      <c r="D5233" s="3"/>
      <c r="E5233" s="5">
        <v>1745.9</v>
      </c>
      <c r="F5233" s="3" t="s">
        <v>7036</v>
      </c>
      <c r="G5233" s="3" t="s">
        <v>7034</v>
      </c>
      <c r="H5233" s="4">
        <v>46023</v>
      </c>
      <c r="I5233" s="3" t="s">
        <v>68</v>
      </c>
      <c r="J5233" s="6">
        <v>3950</v>
      </c>
      <c r="K5233" s="3"/>
      <c r="L5233" s="3"/>
      <c r="M5233" s="3"/>
    </row>
    <row r="5234" spans="1:13" s="1" customFormat="1" ht="14.9" customHeight="1" x14ac:dyDescent="0.2">
      <c r="A5234" s="3" t="s">
        <v>209</v>
      </c>
      <c r="B5234" s="3" t="s">
        <v>2872</v>
      </c>
      <c r="C5234" s="4">
        <v>43593</v>
      </c>
      <c r="D5234" s="3"/>
      <c r="E5234" s="5">
        <v>0</v>
      </c>
      <c r="F5234" s="3" t="s">
        <v>2873</v>
      </c>
      <c r="G5234" s="3" t="s">
        <v>57</v>
      </c>
      <c r="H5234" s="4">
        <v>43593</v>
      </c>
      <c r="I5234" s="3" t="s">
        <v>68</v>
      </c>
      <c r="J5234" s="6">
        <v>8800</v>
      </c>
      <c r="K5234" s="3"/>
      <c r="L5234" s="3"/>
      <c r="M5234" s="3"/>
    </row>
    <row r="5235" spans="1:13" s="1" customFormat="1" ht="14.9" customHeight="1" x14ac:dyDescent="0.2">
      <c r="A5235" s="3" t="s">
        <v>209</v>
      </c>
      <c r="B5235" s="3" t="s">
        <v>8146</v>
      </c>
      <c r="C5235" s="4">
        <v>43200</v>
      </c>
      <c r="D5235" s="3"/>
      <c r="E5235" s="5">
        <v>0</v>
      </c>
      <c r="F5235" s="3" t="s">
        <v>8147</v>
      </c>
      <c r="G5235" s="3" t="s">
        <v>8148</v>
      </c>
      <c r="H5235" s="4">
        <v>43200</v>
      </c>
      <c r="I5235" s="3" t="s">
        <v>68</v>
      </c>
      <c r="J5235" s="6">
        <v>3950</v>
      </c>
      <c r="K5235" s="3"/>
      <c r="L5235" s="3"/>
      <c r="M5235" s="3"/>
    </row>
    <row r="5236" spans="1:13" s="1" customFormat="1" ht="14.9" customHeight="1" x14ac:dyDescent="0.2">
      <c r="A5236" s="3" t="s">
        <v>209</v>
      </c>
      <c r="B5236" s="3" t="s">
        <v>2928</v>
      </c>
      <c r="C5236" s="4">
        <v>32964</v>
      </c>
      <c r="D5236" s="3" t="s">
        <v>2929</v>
      </c>
      <c r="E5236" s="5">
        <v>122320</v>
      </c>
      <c r="F5236" s="3" t="s">
        <v>2930</v>
      </c>
      <c r="G5236" s="3" t="s">
        <v>57</v>
      </c>
      <c r="H5236" s="4">
        <v>43191</v>
      </c>
      <c r="I5236" s="3" t="s">
        <v>1657</v>
      </c>
      <c r="J5236" s="6">
        <v>278000</v>
      </c>
      <c r="K5236" s="3" t="s">
        <v>16267</v>
      </c>
      <c r="L5236" s="3"/>
      <c r="M5236" s="3"/>
    </row>
    <row r="5237" spans="1:13" s="1" customFormat="1" ht="14.9" customHeight="1" x14ac:dyDescent="0.2">
      <c r="A5237" s="3" t="s">
        <v>209</v>
      </c>
      <c r="B5237" s="3" t="s">
        <v>5690</v>
      </c>
      <c r="C5237" s="4">
        <v>40969</v>
      </c>
      <c r="D5237" s="3" t="s">
        <v>5691</v>
      </c>
      <c r="E5237" s="5">
        <v>7425.93</v>
      </c>
      <c r="F5237" s="3" t="s">
        <v>5692</v>
      </c>
      <c r="G5237" s="3" t="s">
        <v>57</v>
      </c>
      <c r="H5237" s="4">
        <v>40969</v>
      </c>
      <c r="I5237" s="3" t="s">
        <v>191</v>
      </c>
      <c r="J5237" s="6">
        <v>31000</v>
      </c>
      <c r="K5237" s="3"/>
      <c r="L5237" s="3" t="s">
        <v>16267</v>
      </c>
      <c r="M5237" s="3"/>
    </row>
    <row r="5238" spans="1:13" s="1" customFormat="1" ht="14.9" customHeight="1" x14ac:dyDescent="0.2">
      <c r="A5238" s="3" t="s">
        <v>209</v>
      </c>
      <c r="B5238" s="3" t="s">
        <v>11318</v>
      </c>
      <c r="C5238" s="4">
        <v>38453</v>
      </c>
      <c r="D5238" s="3" t="s">
        <v>11319</v>
      </c>
      <c r="E5238" s="5">
        <v>800</v>
      </c>
      <c r="F5238" s="3" t="s">
        <v>11320</v>
      </c>
      <c r="G5238" s="3" t="s">
        <v>11321</v>
      </c>
      <c r="H5238" s="4">
        <v>42644</v>
      </c>
      <c r="I5238" s="3" t="s">
        <v>157</v>
      </c>
      <c r="J5238" s="6">
        <v>15500</v>
      </c>
      <c r="K5238" s="3"/>
      <c r="L5238" s="3" t="s">
        <v>16267</v>
      </c>
      <c r="M5238" s="3"/>
    </row>
    <row r="5239" spans="1:13" s="1" customFormat="1" ht="14.9" customHeight="1" x14ac:dyDescent="0.2">
      <c r="A5239" s="3" t="s">
        <v>209</v>
      </c>
      <c r="B5239" s="3" t="s">
        <v>14538</v>
      </c>
      <c r="C5239" s="4">
        <v>38921</v>
      </c>
      <c r="D5239" s="3" t="s">
        <v>14539</v>
      </c>
      <c r="E5239" s="5">
        <v>800</v>
      </c>
      <c r="F5239" s="3" t="s">
        <v>14540</v>
      </c>
      <c r="G5239" s="3" t="s">
        <v>57</v>
      </c>
      <c r="H5239" s="4">
        <v>44378</v>
      </c>
      <c r="I5239" s="3" t="s">
        <v>191</v>
      </c>
      <c r="J5239" s="6">
        <v>16250</v>
      </c>
      <c r="K5239" s="3"/>
      <c r="L5239" s="3" t="s">
        <v>16267</v>
      </c>
      <c r="M5239" s="3"/>
    </row>
    <row r="5240" spans="1:13" s="1" customFormat="1" ht="14.9" customHeight="1" x14ac:dyDescent="0.2">
      <c r="A5240" s="3" t="s">
        <v>209</v>
      </c>
      <c r="B5240" s="3" t="s">
        <v>11697</v>
      </c>
      <c r="C5240" s="4">
        <v>42339</v>
      </c>
      <c r="D5240" s="3"/>
      <c r="E5240" s="5">
        <v>0</v>
      </c>
      <c r="F5240" s="3" t="s">
        <v>11698</v>
      </c>
      <c r="G5240" s="3" t="s">
        <v>57</v>
      </c>
      <c r="H5240" s="4">
        <v>42339</v>
      </c>
      <c r="I5240" s="3" t="s">
        <v>2876</v>
      </c>
      <c r="J5240" s="6">
        <v>9200</v>
      </c>
      <c r="K5240" s="3" t="s">
        <v>16267</v>
      </c>
      <c r="L5240" s="3"/>
      <c r="M5240" s="3"/>
    </row>
    <row r="5241" spans="1:13" s="1" customFormat="1" ht="14.9" customHeight="1" x14ac:dyDescent="0.2">
      <c r="A5241" s="3" t="s">
        <v>209</v>
      </c>
      <c r="B5241" s="3" t="s">
        <v>11526</v>
      </c>
      <c r="C5241" s="4">
        <v>42552</v>
      </c>
      <c r="D5241" s="3" t="s">
        <v>11527</v>
      </c>
      <c r="E5241" s="5">
        <v>32550.75</v>
      </c>
      <c r="F5241" s="3" t="s">
        <v>11528</v>
      </c>
      <c r="G5241" s="3" t="s">
        <v>11529</v>
      </c>
      <c r="H5241" s="4">
        <v>42552</v>
      </c>
      <c r="I5241" s="3" t="s">
        <v>68</v>
      </c>
      <c r="J5241" s="6">
        <v>71500</v>
      </c>
      <c r="K5241" s="3"/>
      <c r="L5241" s="3"/>
      <c r="M5241" s="3"/>
    </row>
    <row r="5242" spans="1:13" s="1" customFormat="1" ht="14.9" customHeight="1" x14ac:dyDescent="0.2">
      <c r="A5242" s="3" t="s">
        <v>209</v>
      </c>
      <c r="B5242" s="3" t="s">
        <v>15793</v>
      </c>
      <c r="C5242" s="4">
        <v>34790</v>
      </c>
      <c r="D5242" s="3" t="s">
        <v>15716</v>
      </c>
      <c r="E5242" s="5">
        <v>349.18</v>
      </c>
      <c r="F5242" s="3" t="s">
        <v>15794</v>
      </c>
      <c r="G5242" s="3" t="s">
        <v>15585</v>
      </c>
      <c r="H5242" s="4">
        <v>34790</v>
      </c>
      <c r="I5242" s="3" t="s">
        <v>699</v>
      </c>
      <c r="J5242" s="6">
        <v>790</v>
      </c>
      <c r="K5242" s="3"/>
      <c r="L5242" s="3"/>
      <c r="M5242" s="3"/>
    </row>
    <row r="5243" spans="1:13" s="1" customFormat="1" ht="14.9" customHeight="1" x14ac:dyDescent="0.2">
      <c r="A5243" s="3" t="s">
        <v>209</v>
      </c>
      <c r="B5243" s="3" t="s">
        <v>8934</v>
      </c>
      <c r="C5243" s="4">
        <v>35855</v>
      </c>
      <c r="D5243" s="3"/>
      <c r="E5243" s="5">
        <v>0</v>
      </c>
      <c r="F5243" s="3" t="s">
        <v>8935</v>
      </c>
      <c r="G5243" s="3" t="s">
        <v>8936</v>
      </c>
      <c r="H5243" s="4">
        <v>44269</v>
      </c>
      <c r="I5243" s="3" t="s">
        <v>68</v>
      </c>
      <c r="J5243" s="6">
        <v>4200</v>
      </c>
      <c r="K5243" s="3"/>
      <c r="L5243" s="3"/>
      <c r="M5243" s="3"/>
    </row>
    <row r="5244" spans="1:13" s="1" customFormat="1" ht="14.9" customHeight="1" x14ac:dyDescent="0.2">
      <c r="A5244" s="3" t="s">
        <v>209</v>
      </c>
      <c r="B5244" s="3" t="s">
        <v>10080</v>
      </c>
      <c r="C5244" s="4">
        <v>36647</v>
      </c>
      <c r="D5244" s="3"/>
      <c r="E5244" s="5">
        <v>0</v>
      </c>
      <c r="F5244" s="3" t="s">
        <v>10081</v>
      </c>
      <c r="G5244" s="3" t="s">
        <v>10082</v>
      </c>
      <c r="H5244" s="4">
        <v>38443</v>
      </c>
      <c r="I5244" s="3"/>
      <c r="J5244" s="6">
        <v>2800</v>
      </c>
      <c r="K5244" s="3"/>
      <c r="L5244" s="3"/>
      <c r="M5244" s="3"/>
    </row>
    <row r="5245" spans="1:13" s="1" customFormat="1" ht="14.9" customHeight="1" x14ac:dyDescent="0.2">
      <c r="A5245" s="3" t="s">
        <v>209</v>
      </c>
      <c r="B5245" s="3" t="s">
        <v>7574</v>
      </c>
      <c r="C5245" s="4">
        <v>38443</v>
      </c>
      <c r="D5245" s="3" t="s">
        <v>7575</v>
      </c>
      <c r="E5245" s="5">
        <v>2600</v>
      </c>
      <c r="F5245" s="3" t="s">
        <v>7576</v>
      </c>
      <c r="G5245" s="3" t="s">
        <v>7577</v>
      </c>
      <c r="H5245" s="4">
        <v>38443</v>
      </c>
      <c r="I5245" s="3" t="s">
        <v>142</v>
      </c>
      <c r="J5245" s="6">
        <v>16250</v>
      </c>
      <c r="K5245" s="3"/>
      <c r="L5245" s="3" t="s">
        <v>16267</v>
      </c>
      <c r="M5245" s="3"/>
    </row>
    <row r="5246" spans="1:13" s="1" customFormat="1" ht="14.9" customHeight="1" x14ac:dyDescent="0.2">
      <c r="A5246" s="3" t="s">
        <v>209</v>
      </c>
      <c r="B5246" s="3" t="s">
        <v>6414</v>
      </c>
      <c r="C5246" s="4">
        <v>43558</v>
      </c>
      <c r="D5246" s="3"/>
      <c r="E5246" s="5">
        <v>800</v>
      </c>
      <c r="F5246" s="3" t="s">
        <v>6415</v>
      </c>
      <c r="G5246" s="3" t="s">
        <v>57</v>
      </c>
      <c r="H5246" s="4">
        <v>44287</v>
      </c>
      <c r="I5246" s="3" t="s">
        <v>1719</v>
      </c>
      <c r="J5246" s="6">
        <v>12750</v>
      </c>
      <c r="K5246" s="3"/>
      <c r="L5246" s="3" t="s">
        <v>16267</v>
      </c>
      <c r="M5246" s="3"/>
    </row>
    <row r="5247" spans="1:13" s="1" customFormat="1" ht="14.9" customHeight="1" x14ac:dyDescent="0.2">
      <c r="A5247" s="3" t="s">
        <v>209</v>
      </c>
      <c r="B5247" s="3" t="s">
        <v>7561</v>
      </c>
      <c r="C5247" s="4">
        <v>38899</v>
      </c>
      <c r="D5247" s="3"/>
      <c r="E5247" s="5">
        <v>0</v>
      </c>
      <c r="F5247" s="3" t="s">
        <v>7562</v>
      </c>
      <c r="G5247" s="3" t="s">
        <v>7563</v>
      </c>
      <c r="H5247" s="4">
        <v>39904</v>
      </c>
      <c r="I5247" s="3" t="s">
        <v>7564</v>
      </c>
      <c r="J5247" s="6">
        <v>4500</v>
      </c>
      <c r="K5247" s="3" t="s">
        <v>16267</v>
      </c>
      <c r="L5247" s="3"/>
      <c r="M5247" s="3"/>
    </row>
    <row r="5248" spans="1:13" s="1" customFormat="1" ht="14.9" customHeight="1" x14ac:dyDescent="0.2">
      <c r="A5248" s="3" t="s">
        <v>209</v>
      </c>
      <c r="B5248" s="3" t="s">
        <v>12483</v>
      </c>
      <c r="C5248" s="4">
        <v>32964</v>
      </c>
      <c r="D5248" s="3" t="s">
        <v>12484</v>
      </c>
      <c r="E5248" s="5">
        <v>5006.33</v>
      </c>
      <c r="F5248" s="3" t="s">
        <v>12485</v>
      </c>
      <c r="G5248" s="3" t="s">
        <v>12486</v>
      </c>
      <c r="H5248" s="4">
        <v>45804</v>
      </c>
      <c r="I5248" s="3" t="s">
        <v>218</v>
      </c>
      <c r="J5248" s="6">
        <v>28000</v>
      </c>
      <c r="K5248" s="3" t="s">
        <v>16267</v>
      </c>
      <c r="L5248" s="3" t="s">
        <v>16267</v>
      </c>
      <c r="M5248" s="3" t="s">
        <v>16267</v>
      </c>
    </row>
    <row r="5249" spans="1:13" s="1" customFormat="1" ht="14.9" customHeight="1" x14ac:dyDescent="0.2">
      <c r="A5249" s="3" t="s">
        <v>209</v>
      </c>
      <c r="B5249" s="3" t="s">
        <v>4708</v>
      </c>
      <c r="C5249" s="4">
        <v>32964</v>
      </c>
      <c r="D5249" s="3" t="s">
        <v>4575</v>
      </c>
      <c r="E5249" s="5">
        <v>8894.68</v>
      </c>
      <c r="F5249" s="3" t="s">
        <v>4709</v>
      </c>
      <c r="G5249" s="3" t="s">
        <v>621</v>
      </c>
      <c r="H5249" s="4">
        <v>32964</v>
      </c>
      <c r="I5249" s="3" t="s">
        <v>4639</v>
      </c>
      <c r="J5249" s="6">
        <v>20750</v>
      </c>
      <c r="K5249" s="3"/>
      <c r="L5249" s="3"/>
      <c r="M5249" s="3"/>
    </row>
    <row r="5250" spans="1:13" s="1" customFormat="1" ht="14.9" customHeight="1" x14ac:dyDescent="0.2">
      <c r="A5250" s="3" t="s">
        <v>209</v>
      </c>
      <c r="B5250" s="3" t="s">
        <v>12403</v>
      </c>
      <c r="C5250" s="4">
        <v>39521</v>
      </c>
      <c r="D5250" s="3" t="s">
        <v>12404</v>
      </c>
      <c r="E5250" s="5">
        <v>0</v>
      </c>
      <c r="F5250" s="3" t="s">
        <v>12405</v>
      </c>
      <c r="G5250" s="3" t="s">
        <v>57</v>
      </c>
      <c r="H5250" s="4">
        <v>39521</v>
      </c>
      <c r="I5250" s="3" t="s">
        <v>12406</v>
      </c>
      <c r="J5250" s="6">
        <v>3600</v>
      </c>
      <c r="K5250" s="3" t="s">
        <v>16267</v>
      </c>
      <c r="L5250" s="3"/>
      <c r="M5250" s="3"/>
    </row>
    <row r="5251" spans="1:13" s="1" customFormat="1" ht="14.9" customHeight="1" x14ac:dyDescent="0.2">
      <c r="A5251" s="3" t="s">
        <v>209</v>
      </c>
      <c r="B5251" s="3" t="s">
        <v>13624</v>
      </c>
      <c r="C5251" s="4">
        <v>39521</v>
      </c>
      <c r="D5251" s="3" t="s">
        <v>13625</v>
      </c>
      <c r="E5251" s="5">
        <v>0</v>
      </c>
      <c r="F5251" s="3" t="s">
        <v>13626</v>
      </c>
      <c r="G5251" s="3" t="s">
        <v>13627</v>
      </c>
      <c r="H5251" s="4">
        <v>43615</v>
      </c>
      <c r="I5251" s="3" t="s">
        <v>13628</v>
      </c>
      <c r="J5251" s="6">
        <v>11250</v>
      </c>
      <c r="K5251" s="3" t="s">
        <v>16267</v>
      </c>
      <c r="L5251" s="3"/>
      <c r="M5251" s="3"/>
    </row>
    <row r="5252" spans="1:13" s="1" customFormat="1" ht="14.9" customHeight="1" x14ac:dyDescent="0.2">
      <c r="A5252" s="3" t="s">
        <v>209</v>
      </c>
      <c r="B5252" s="3" t="s">
        <v>3699</v>
      </c>
      <c r="C5252" s="4">
        <v>45200</v>
      </c>
      <c r="D5252" s="3" t="s">
        <v>3700</v>
      </c>
      <c r="E5252" s="5">
        <v>6851</v>
      </c>
      <c r="F5252" s="3" t="s">
        <v>3701</v>
      </c>
      <c r="G5252" s="3" t="s">
        <v>57</v>
      </c>
      <c r="H5252" s="4">
        <v>45200</v>
      </c>
      <c r="I5252" s="3" t="s">
        <v>27</v>
      </c>
      <c r="J5252" s="6">
        <v>15500</v>
      </c>
      <c r="K5252" s="3"/>
      <c r="L5252" s="3"/>
      <c r="M5252" s="3"/>
    </row>
    <row r="5253" spans="1:13" s="1" customFormat="1" ht="14.9" customHeight="1" x14ac:dyDescent="0.2">
      <c r="A5253" s="3" t="s">
        <v>209</v>
      </c>
      <c r="B5253" s="3" t="s">
        <v>330</v>
      </c>
      <c r="C5253" s="4">
        <v>45200</v>
      </c>
      <c r="D5253" s="3" t="s">
        <v>331</v>
      </c>
      <c r="E5253" s="5">
        <v>0</v>
      </c>
      <c r="F5253" s="3" t="s">
        <v>332</v>
      </c>
      <c r="G5253" s="3" t="s">
        <v>333</v>
      </c>
      <c r="H5253" s="4">
        <v>45200</v>
      </c>
      <c r="I5253" s="3" t="s">
        <v>27</v>
      </c>
      <c r="J5253" s="6">
        <v>9300</v>
      </c>
      <c r="K5253" s="3"/>
      <c r="L5253" s="3"/>
      <c r="M5253" s="3"/>
    </row>
    <row r="5254" spans="1:13" s="1" customFormat="1" ht="14.9" customHeight="1" x14ac:dyDescent="0.2">
      <c r="A5254" s="3" t="s">
        <v>209</v>
      </c>
      <c r="B5254" s="3" t="s">
        <v>5247</v>
      </c>
      <c r="C5254" s="4">
        <v>37004</v>
      </c>
      <c r="D5254" s="3" t="s">
        <v>5248</v>
      </c>
      <c r="E5254" s="5">
        <v>0</v>
      </c>
      <c r="F5254" s="3" t="s">
        <v>5249</v>
      </c>
      <c r="G5254" s="3" t="s">
        <v>5250</v>
      </c>
      <c r="H5254" s="4">
        <v>37004</v>
      </c>
      <c r="I5254" s="3" t="s">
        <v>27</v>
      </c>
      <c r="J5254" s="6">
        <v>9300</v>
      </c>
      <c r="K5254" s="3"/>
      <c r="L5254" s="3"/>
      <c r="M5254" s="3"/>
    </row>
    <row r="5255" spans="1:13" s="1" customFormat="1" ht="14.9" customHeight="1" x14ac:dyDescent="0.2">
      <c r="A5255" s="3" t="s">
        <v>209</v>
      </c>
      <c r="B5255" s="3" t="s">
        <v>5476</v>
      </c>
      <c r="C5255" s="4">
        <v>35643</v>
      </c>
      <c r="D5255" s="3"/>
      <c r="E5255" s="5">
        <v>21326.5</v>
      </c>
      <c r="F5255" s="3" t="s">
        <v>5477</v>
      </c>
      <c r="G5255" s="3" t="s">
        <v>57</v>
      </c>
      <c r="H5255" s="4">
        <v>36892</v>
      </c>
      <c r="I5255" s="3" t="s">
        <v>27</v>
      </c>
      <c r="J5255" s="6">
        <v>48250</v>
      </c>
      <c r="K5255" s="3"/>
      <c r="L5255" s="3"/>
      <c r="M5255" s="3"/>
    </row>
    <row r="5256" spans="1:13" s="1" customFormat="1" ht="14.9" customHeight="1" x14ac:dyDescent="0.2">
      <c r="A5256" s="3" t="s">
        <v>209</v>
      </c>
      <c r="B5256" s="3" t="s">
        <v>14318</v>
      </c>
      <c r="C5256" s="4">
        <v>32964</v>
      </c>
      <c r="D5256" s="3" t="s">
        <v>14319</v>
      </c>
      <c r="E5256" s="5">
        <v>0</v>
      </c>
      <c r="F5256" s="3" t="s">
        <v>14320</v>
      </c>
      <c r="G5256" s="3" t="s">
        <v>14321</v>
      </c>
      <c r="H5256" s="4">
        <v>32964</v>
      </c>
      <c r="I5256" s="3" t="s">
        <v>21</v>
      </c>
      <c r="J5256" s="6">
        <v>6800</v>
      </c>
      <c r="K5256" s="3" t="s">
        <v>16267</v>
      </c>
      <c r="L5256" s="3"/>
      <c r="M5256" s="3"/>
    </row>
    <row r="5257" spans="1:13" s="1" customFormat="1" ht="14.9" customHeight="1" x14ac:dyDescent="0.2">
      <c r="A5257" s="3" t="s">
        <v>209</v>
      </c>
      <c r="B5257" s="3" t="s">
        <v>10637</v>
      </c>
      <c r="C5257" s="4">
        <v>43737</v>
      </c>
      <c r="D5257" s="3"/>
      <c r="E5257" s="5">
        <v>1332.8</v>
      </c>
      <c r="F5257" s="3" t="s">
        <v>10638</v>
      </c>
      <c r="G5257" s="3" t="s">
        <v>10639</v>
      </c>
      <c r="H5257" s="4">
        <v>43737</v>
      </c>
      <c r="I5257" s="3" t="s">
        <v>33</v>
      </c>
      <c r="J5257" s="6">
        <v>3400</v>
      </c>
      <c r="K5257" s="3" t="s">
        <v>16267</v>
      </c>
      <c r="L5257" s="3"/>
      <c r="M5257" s="3"/>
    </row>
    <row r="5258" spans="1:13" s="1" customFormat="1" ht="14.9" customHeight="1" x14ac:dyDescent="0.2">
      <c r="A5258" s="3" t="s">
        <v>209</v>
      </c>
      <c r="B5258" s="3" t="s">
        <v>1495</v>
      </c>
      <c r="C5258" s="4">
        <v>35576</v>
      </c>
      <c r="D5258" s="3" t="s">
        <v>1496</v>
      </c>
      <c r="E5258" s="5">
        <v>9503</v>
      </c>
      <c r="F5258" s="3" t="s">
        <v>1497</v>
      </c>
      <c r="G5258" s="3" t="s">
        <v>1498</v>
      </c>
      <c r="H5258" s="4">
        <v>45114</v>
      </c>
      <c r="I5258" s="3" t="s">
        <v>27</v>
      </c>
      <c r="J5258" s="6">
        <v>21500</v>
      </c>
      <c r="K5258" s="3"/>
      <c r="L5258" s="3"/>
      <c r="M5258" s="3"/>
    </row>
    <row r="5259" spans="1:13" s="1" customFormat="1" ht="14.9" customHeight="1" x14ac:dyDescent="0.2">
      <c r="A5259" s="3" t="s">
        <v>209</v>
      </c>
      <c r="B5259" s="3" t="s">
        <v>1793</v>
      </c>
      <c r="C5259" s="4">
        <v>40245</v>
      </c>
      <c r="D5259" s="3" t="s">
        <v>1794</v>
      </c>
      <c r="E5259" s="5">
        <v>11763.93</v>
      </c>
      <c r="F5259" s="3" t="s">
        <v>1795</v>
      </c>
      <c r="G5259" s="3" t="s">
        <v>1796</v>
      </c>
      <c r="H5259" s="4">
        <v>44795</v>
      </c>
      <c r="I5259" s="3" t="s">
        <v>1640</v>
      </c>
      <c r="J5259" s="6">
        <v>37500</v>
      </c>
      <c r="K5259" s="3"/>
      <c r="L5259" s="3"/>
      <c r="M5259" s="3"/>
    </row>
    <row r="5260" spans="1:13" s="1" customFormat="1" ht="14.9" customHeight="1" x14ac:dyDescent="0.2">
      <c r="A5260" s="3" t="s">
        <v>209</v>
      </c>
      <c r="B5260" s="3" t="s">
        <v>15306</v>
      </c>
      <c r="C5260" s="4">
        <v>35521</v>
      </c>
      <c r="D5260" s="3" t="s">
        <v>15303</v>
      </c>
      <c r="E5260" s="5">
        <v>34545</v>
      </c>
      <c r="F5260" s="3" t="s">
        <v>15307</v>
      </c>
      <c r="G5260" s="3" t="s">
        <v>57</v>
      </c>
      <c r="H5260" s="4">
        <v>35521</v>
      </c>
      <c r="I5260" s="3" t="s">
        <v>4385</v>
      </c>
      <c r="J5260" s="6">
        <v>352500</v>
      </c>
      <c r="K5260" s="3"/>
      <c r="L5260" s="3"/>
      <c r="M5260" s="3"/>
    </row>
    <row r="5261" spans="1:13" s="1" customFormat="1" ht="14.9" customHeight="1" x14ac:dyDescent="0.2">
      <c r="A5261" s="8" t="s">
        <v>209</v>
      </c>
      <c r="B5261" s="8" t="s">
        <v>8962</v>
      </c>
      <c r="C5261" s="9">
        <v>32964</v>
      </c>
      <c r="D5261" s="8"/>
      <c r="E5261" s="10">
        <v>0</v>
      </c>
      <c r="F5261" s="8" t="s">
        <v>8963</v>
      </c>
      <c r="G5261" s="8" t="s">
        <v>57</v>
      </c>
      <c r="H5261" s="9">
        <v>42119</v>
      </c>
      <c r="I5261" s="8" t="s">
        <v>218</v>
      </c>
      <c r="J5261" s="11">
        <v>11250</v>
      </c>
      <c r="K5261" s="8" t="s">
        <v>16267</v>
      </c>
      <c r="L5261" s="8"/>
      <c r="M5261" s="8" t="s">
        <v>16267</v>
      </c>
    </row>
    <row r="5262" spans="1:13" s="1" customFormat="1" ht="18.149999999999999" customHeight="1" x14ac:dyDescent="0.2">
      <c r="A5262" s="12" t="s">
        <v>209</v>
      </c>
      <c r="B5262" s="12" t="s">
        <v>16071</v>
      </c>
      <c r="C5262" s="13">
        <v>32964</v>
      </c>
      <c r="D5262" s="12" t="s">
        <v>16072</v>
      </c>
      <c r="E5262" s="14">
        <v>287.3</v>
      </c>
      <c r="F5262" s="12" t="s">
        <v>16073</v>
      </c>
      <c r="G5262" s="12" t="s">
        <v>16074</v>
      </c>
      <c r="H5262" s="13">
        <v>45916</v>
      </c>
      <c r="I5262" s="12" t="s">
        <v>21</v>
      </c>
      <c r="J5262" s="15">
        <v>650</v>
      </c>
      <c r="K5262" s="12"/>
      <c r="L5262" s="12"/>
      <c r="M5262" s="12"/>
    </row>
  </sheetData>
  <autoFilter ref="A1:M5262" xr:uid="{00000000-0001-0000-0000-000000000000}">
    <sortState xmlns:xlrd2="http://schemas.microsoft.com/office/spreadsheetml/2017/richdata2" ref="A2:M5262">
      <sortCondition ref="B1:B5262"/>
    </sortState>
  </autoFilter>
  <conditionalFormatting sqref="B1:B1048576">
    <cfRule type="duplicateValues" dxfId="0" priority="1"/>
  </conditionalFormatting>
  <pageMargins left="0.7" right="0.7" top="0.75" bottom="0.75" header="0.3" footer="0.3"/>
  <pageSetup paperSize="9" orientation="portrait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2291d1dc-9ca2-4e12-9884-08edc5a3dfaa" ContentTypeId="0x01010091C58109739162449F8F46053C81D554" PreviousValue="false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tention xmlns="76cae3da-6b7a-4dd3-b14c-e4b1efed20be">
      <Value>7 years from last modified</Value>
    </Retention>
    <eec2f48724774778b61fb074314e8a76 xmlns="76cae3da-6b7a-4dd3-b14c-e4b1efed20be">
      <Terms xmlns="http://schemas.microsoft.com/office/infopath/2007/PartnerControls"/>
    </eec2f48724774778b61fb074314e8a76>
    <TaxCatchAll xmlns="76cae3da-6b7a-4dd3-b14c-e4b1efed20be" xsi:nil="true"/>
    <OriginalDocumentDate xmlns="76cae3da-6b7a-4dd3-b14c-e4b1efed20be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MS Standard" ma:contentTypeID="0x01010091C58109739162449F8F46053C81D55400AC5EF7E94D71B542B8990623659E927C" ma:contentTypeVersion="20" ma:contentTypeDescription="" ma:contentTypeScope="" ma:versionID="670edeb4dbdc02fa6d35c1991c0193ef">
  <xsd:schema xmlns:xsd="http://www.w3.org/2001/XMLSchema" xmlns:xs="http://www.w3.org/2001/XMLSchema" xmlns:p="http://schemas.microsoft.com/office/2006/metadata/properties" xmlns:ns2="76cae3da-6b7a-4dd3-b14c-e4b1efed20be" targetNamespace="http://schemas.microsoft.com/office/2006/metadata/properties" ma:root="true" ma:fieldsID="a0f1a96a7220ba81fae6af0a3e8b44aa" ns2:_="">
    <xsd:import namespace="76cae3da-6b7a-4dd3-b14c-e4b1efed20be"/>
    <xsd:element name="properties">
      <xsd:complexType>
        <xsd:sequence>
          <xsd:element name="documentManagement">
            <xsd:complexType>
              <xsd:all>
                <xsd:element ref="ns2:OriginalDocumentDate" minOccurs="0"/>
                <xsd:element ref="ns2:Retention" minOccurs="0"/>
                <xsd:element ref="ns2:eec2f48724774778b61fb074314e8a76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cae3da-6b7a-4dd3-b14c-e4b1efed20be" elementFormDefault="qualified">
    <xsd:import namespace="http://schemas.microsoft.com/office/2006/documentManagement/types"/>
    <xsd:import namespace="http://schemas.microsoft.com/office/infopath/2007/PartnerControls"/>
    <xsd:element name="OriginalDocumentDate" ma:index="8" nillable="true" ma:displayName="Original Document Date" ma:format="DateOnly" ma:internalName="OriginalDocumentDate">
      <xsd:simpleType>
        <xsd:restriction base="dms:DateTime"/>
      </xsd:simpleType>
    </xsd:element>
    <xsd:element name="Retention" ma:index="9" nillable="true" ma:displayName="Retention" ma:default="7 years from last modified" ma:internalName="Retention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6 months from last modified"/>
                    <xsd:enumeration value="1 year from last modified"/>
                    <xsd:enumeration value="2 years from last modified"/>
                    <xsd:enumeration value="3 years from last modified"/>
                    <xsd:enumeration value="4 years from last modified"/>
                    <xsd:enumeration value="5 years from last modified"/>
                    <xsd:enumeration value="6 years from last modified"/>
                    <xsd:enumeration value="7 years from last modified"/>
                    <xsd:enumeration value="10 years from last modified"/>
                    <xsd:enumeration value="21 years from last modified"/>
                    <xsd:enumeration value="Never delete"/>
                  </xsd:restriction>
                </xsd:simpleType>
              </xsd:element>
            </xsd:sequence>
          </xsd:extension>
        </xsd:complexContent>
      </xsd:complexType>
    </xsd:element>
    <xsd:element name="eec2f48724774778b61fb074314e8a76" ma:index="10" nillable="true" ma:taxonomy="true" ma:internalName="eec2f48724774778b61fb074314e8a76" ma:taxonomyFieldName="Document_x0020_Category" ma:displayName="Document Category" ma:default="" ma:fieldId="{eec2f487-2477-4778-b61f-b074314e8a76}" ma:sspId="2291d1dc-9ca2-4e12-9884-08edc5a3dfaa" ma:termSetId="b3e11366-d852-45ea-af49-933d5bc6d4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1" nillable="true" ma:displayName="Taxonomy Catch All Column" ma:hidden="true" ma:list="{6afde025-2048-448d-8c2a-3a8d389b9ab4}" ma:internalName="TaxCatchAll" ma:showField="CatchAllData" ma:web="142107ce-281f-46d0-b10a-0a550a2186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6afde025-2048-448d-8c2a-3a8d389b9ab4}" ma:internalName="TaxCatchAllLabel" ma:readOnly="true" ma:showField="CatchAllDataLabel" ma:web="142107ce-281f-46d0-b10a-0a550a2186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5951E6-8A65-4755-AD65-C8F4F9FF3E5B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9D7A457E-5169-4888-A258-076199FC48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173C334-AB68-4DEF-96AE-E7BEBF6AE4C3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76cae3da-6b7a-4dd3-b14c-e4b1efed20be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D49731C3-B157-415E-A515-3EFB8D8B7C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6cae3da-6b7a-4dd3-b14c-e4b1efed20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03c3fb2-a351-4b60-b6e8-989865135af2}" enabled="1" method="Standard" siteId="{b451c354-21e6-4992-b2f4-df6d690b1ad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Report1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SERVER</dc:creator>
  <cp:lastModifiedBy>George Draper</cp:lastModifiedBy>
  <dcterms:created xsi:type="dcterms:W3CDTF">2026-07-07T23:02:28Z</dcterms:created>
  <dcterms:modified xsi:type="dcterms:W3CDTF">2026-07-16T11:23:10Z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0x01010091C58109739162449F8F46053C81D55400AC5EF7E94D71B542B8990623659E927C</vt:lpwstr>
  </property>
  <property fmtid="{D5CDD505-2E9C-101B-9397-08002B2CF9AE}" pid="3" name="MediaServiceImageTags">
    <vt:lpwstr/>
  </property>
  <property fmtid="{D5CDD505-2E9C-101B-9397-08002B2CF9AE}" pid="4" name="lcf76f155ced4ddcb4097134ff3c332f">
    <vt:lpwstr/>
  </property>
  <property fmtid="{D5CDD505-2E9C-101B-9397-08002B2CF9AE}" pid="5" name="Document Category">
    <vt:lpwstr/>
  </property>
  <property fmtid="{D5CDD505-2E9C-101B-9397-08002B2CF9AE}" pid="6" name="Document_x0020_Category">
    <vt:lpwstr/>
  </property>
</Properties>
</file>