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-1440" y="-1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2C140-B732-488E-AECA-557D6FCEE2CD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E8109ED1-0A00-425B-BFE0-54D2776ABE1E}">
      <dgm:prSet custT="1"/>
      <dgm:spPr/>
      <dgm:t>
        <a:bodyPr/>
        <a:lstStyle/>
        <a:p>
          <a:pPr rtl="0"/>
          <a:r>
            <a:rPr lang="en-GB" sz="1800" dirty="0" smtClean="0"/>
            <a:t>Connaught </a:t>
          </a:r>
        </a:p>
        <a:p>
          <a:pPr rtl="0"/>
          <a:r>
            <a:rPr lang="en-GB" sz="1800" dirty="0" smtClean="0"/>
            <a:t>House</a:t>
          </a:r>
          <a:endParaRPr lang="en-GB" sz="1800" dirty="0"/>
        </a:p>
      </dgm:t>
    </dgm:pt>
    <dgm:pt modelId="{9919BEFA-B207-4931-8270-9C7C6136A1F1}" type="parTrans" cxnId="{00C77F0F-8A43-4503-85E5-535FFB34D9B3}">
      <dgm:prSet/>
      <dgm:spPr/>
      <dgm:t>
        <a:bodyPr/>
        <a:lstStyle/>
        <a:p>
          <a:endParaRPr lang="en-GB"/>
        </a:p>
      </dgm:t>
    </dgm:pt>
    <dgm:pt modelId="{9548D4B6-720F-4D71-BBD7-695D251E947E}" type="sibTrans" cxnId="{00C77F0F-8A43-4503-85E5-535FFB34D9B3}">
      <dgm:prSet/>
      <dgm:spPr/>
      <dgm:t>
        <a:bodyPr/>
        <a:lstStyle/>
        <a:p>
          <a:endParaRPr lang="en-GB"/>
        </a:p>
      </dgm:t>
    </dgm:pt>
    <dgm:pt modelId="{666D614B-CF28-41D0-B3D2-9F7FCEE4743F}">
      <dgm:prSet custT="1"/>
      <dgm:spPr/>
      <dgm:t>
        <a:bodyPr/>
        <a:lstStyle/>
        <a:p>
          <a:endParaRPr lang="en-GB"/>
        </a:p>
      </dgm:t>
    </dgm:pt>
    <dgm:pt modelId="{F2BE6FDB-C868-472E-99AA-76203702EFC0}" type="parTrans" cxnId="{8982A1E4-EA6F-434D-BBDB-F0769EB5587D}">
      <dgm:prSet/>
      <dgm:spPr/>
      <dgm:t>
        <a:bodyPr/>
        <a:lstStyle/>
        <a:p>
          <a:endParaRPr lang="en-GB"/>
        </a:p>
      </dgm:t>
    </dgm:pt>
    <dgm:pt modelId="{2F5F9CAD-0ECD-4EE1-9BFF-9DF538563DA0}" type="sibTrans" cxnId="{8982A1E4-EA6F-434D-BBDB-F0769EB5587D}">
      <dgm:prSet/>
      <dgm:spPr/>
      <dgm:t>
        <a:bodyPr/>
        <a:lstStyle/>
        <a:p>
          <a:endParaRPr lang="en-GB"/>
        </a:p>
      </dgm:t>
    </dgm:pt>
    <dgm:pt modelId="{D9BEDDF2-ACEF-4A38-93AF-6E3EF6768C4A}">
      <dgm:prSet custT="1"/>
      <dgm:spPr/>
      <dgm:t>
        <a:bodyPr/>
        <a:lstStyle/>
        <a:p>
          <a:endParaRPr lang="en-GB"/>
        </a:p>
      </dgm:t>
    </dgm:pt>
    <dgm:pt modelId="{421C18A9-552B-4976-B0C9-73430DA1904E}" type="parTrans" cxnId="{A5D85A27-8BD8-4D65-86CB-BEE1CFBB409C}">
      <dgm:prSet/>
      <dgm:spPr/>
      <dgm:t>
        <a:bodyPr/>
        <a:lstStyle/>
        <a:p>
          <a:endParaRPr lang="en-GB"/>
        </a:p>
      </dgm:t>
    </dgm:pt>
    <dgm:pt modelId="{960AAF75-949E-4AF7-A72C-6EC9CA20B426}" type="sibTrans" cxnId="{A5D85A27-8BD8-4D65-86CB-BEE1CFBB409C}">
      <dgm:prSet/>
      <dgm:spPr/>
      <dgm:t>
        <a:bodyPr/>
        <a:lstStyle/>
        <a:p>
          <a:endParaRPr lang="en-GB"/>
        </a:p>
      </dgm:t>
    </dgm:pt>
    <dgm:pt modelId="{2E9DCEA2-FAC9-4E86-B70B-F22DA131DDFF}">
      <dgm:prSet/>
      <dgm:spPr/>
      <dgm:t>
        <a:bodyPr/>
        <a:lstStyle/>
        <a:p>
          <a:endParaRPr lang="en-GB"/>
        </a:p>
      </dgm:t>
    </dgm:pt>
    <dgm:pt modelId="{CC9A37C7-B182-47F1-9129-2C529BBA537E}" type="parTrans" cxnId="{A1DC91C7-D272-459C-A635-99B74E6DD2F3}">
      <dgm:prSet/>
      <dgm:spPr/>
      <dgm:t>
        <a:bodyPr/>
        <a:lstStyle/>
        <a:p>
          <a:endParaRPr lang="en-GB"/>
        </a:p>
      </dgm:t>
    </dgm:pt>
    <dgm:pt modelId="{028BC927-8394-4636-BCE5-B9D759CC264B}" type="sibTrans" cxnId="{A1DC91C7-D272-459C-A635-99B74E6DD2F3}">
      <dgm:prSet/>
      <dgm:spPr/>
      <dgm:t>
        <a:bodyPr/>
        <a:lstStyle/>
        <a:p>
          <a:endParaRPr lang="en-GB"/>
        </a:p>
      </dgm:t>
    </dgm:pt>
    <dgm:pt modelId="{445AC792-8E66-4ACC-B8A6-EB6D5134967C}">
      <dgm:prSet/>
      <dgm:spPr/>
      <dgm:t>
        <a:bodyPr/>
        <a:lstStyle/>
        <a:p>
          <a:endParaRPr lang="en-GB"/>
        </a:p>
      </dgm:t>
    </dgm:pt>
    <dgm:pt modelId="{C37588E5-5A0B-48BA-93F6-BCA6C5579122}" type="parTrans" cxnId="{A7790741-7D6E-427C-BC67-664E9FD57C82}">
      <dgm:prSet/>
      <dgm:spPr/>
      <dgm:t>
        <a:bodyPr/>
        <a:lstStyle/>
        <a:p>
          <a:endParaRPr lang="en-GB"/>
        </a:p>
      </dgm:t>
    </dgm:pt>
    <dgm:pt modelId="{CF9B59B8-9510-4539-82B0-807DFEC40E0D}" type="sibTrans" cxnId="{A7790741-7D6E-427C-BC67-664E9FD57C82}">
      <dgm:prSet/>
      <dgm:spPr/>
      <dgm:t>
        <a:bodyPr/>
        <a:lstStyle/>
        <a:p>
          <a:endParaRPr lang="en-GB"/>
        </a:p>
      </dgm:t>
    </dgm:pt>
    <dgm:pt modelId="{DE04A05D-1E05-42B8-86B9-83F0FCE6B818}">
      <dgm:prSet/>
      <dgm:spPr/>
      <dgm:t>
        <a:bodyPr/>
        <a:lstStyle/>
        <a:p>
          <a:r>
            <a:rPr lang="en-GB" dirty="0" smtClean="0"/>
            <a:t>MDT</a:t>
          </a:r>
          <a:endParaRPr lang="en-GB" dirty="0"/>
        </a:p>
      </dgm:t>
    </dgm:pt>
    <dgm:pt modelId="{0BBF393B-6B44-47A8-9911-965887DB8B83}" type="parTrans" cxnId="{973FA3CF-C8A1-4C78-8876-94B9E22E7A15}">
      <dgm:prSet/>
      <dgm:spPr/>
      <dgm:t>
        <a:bodyPr/>
        <a:lstStyle/>
        <a:p>
          <a:endParaRPr lang="en-GB"/>
        </a:p>
      </dgm:t>
    </dgm:pt>
    <dgm:pt modelId="{557580F1-0815-4BB4-8045-650AC6F23054}" type="sibTrans" cxnId="{973FA3CF-C8A1-4C78-8876-94B9E22E7A15}">
      <dgm:prSet/>
      <dgm:spPr/>
      <dgm:t>
        <a:bodyPr/>
        <a:lstStyle/>
        <a:p>
          <a:endParaRPr lang="en-GB"/>
        </a:p>
      </dgm:t>
    </dgm:pt>
    <dgm:pt modelId="{D7E0CDBB-A66A-4198-AF2A-AF074797FEBE}">
      <dgm:prSet/>
      <dgm:spPr/>
      <dgm:t>
        <a:bodyPr/>
        <a:lstStyle/>
        <a:p>
          <a:r>
            <a:rPr lang="en-GB" dirty="0" smtClean="0"/>
            <a:t>Mon-Fri</a:t>
          </a:r>
        </a:p>
        <a:p>
          <a:r>
            <a:rPr lang="en-GB" dirty="0" smtClean="0"/>
            <a:t>Shared care</a:t>
          </a:r>
          <a:endParaRPr lang="en-GB" dirty="0"/>
        </a:p>
      </dgm:t>
    </dgm:pt>
    <dgm:pt modelId="{09065808-548C-4C7A-B40D-1B450494B921}" type="parTrans" cxnId="{C072A87B-1344-47F4-96CD-81BD2EF439DC}">
      <dgm:prSet/>
      <dgm:spPr/>
      <dgm:t>
        <a:bodyPr/>
        <a:lstStyle/>
        <a:p>
          <a:endParaRPr lang="en-GB"/>
        </a:p>
      </dgm:t>
    </dgm:pt>
    <dgm:pt modelId="{4C1C5D14-C980-4439-8C18-7AE8770310CF}" type="sibTrans" cxnId="{C072A87B-1344-47F4-96CD-81BD2EF439DC}">
      <dgm:prSet/>
      <dgm:spPr/>
      <dgm:t>
        <a:bodyPr/>
        <a:lstStyle/>
        <a:p>
          <a:endParaRPr lang="en-GB"/>
        </a:p>
      </dgm:t>
    </dgm:pt>
    <dgm:pt modelId="{EA146EB1-31A0-4A34-8C7A-9CFDBA373135}">
      <dgm:prSet/>
      <dgm:spPr/>
      <dgm:t>
        <a:bodyPr/>
        <a:lstStyle/>
        <a:p>
          <a:r>
            <a:rPr lang="en-GB" dirty="0" smtClean="0"/>
            <a:t>18-65</a:t>
          </a:r>
          <a:endParaRPr lang="en-GB" dirty="0"/>
        </a:p>
      </dgm:t>
    </dgm:pt>
    <dgm:pt modelId="{1E595C7D-3B40-49CE-886E-7D83086A40EB}" type="parTrans" cxnId="{4D209B08-5E3A-476D-AED1-343321F0C58B}">
      <dgm:prSet/>
      <dgm:spPr/>
      <dgm:t>
        <a:bodyPr/>
        <a:lstStyle/>
        <a:p>
          <a:endParaRPr lang="en-GB"/>
        </a:p>
      </dgm:t>
    </dgm:pt>
    <dgm:pt modelId="{D1029998-7B66-4597-AD84-D2E7CDD80392}" type="sibTrans" cxnId="{4D209B08-5E3A-476D-AED1-343321F0C58B}">
      <dgm:prSet/>
      <dgm:spPr/>
      <dgm:t>
        <a:bodyPr/>
        <a:lstStyle/>
        <a:p>
          <a:endParaRPr lang="en-GB"/>
        </a:p>
      </dgm:t>
    </dgm:pt>
    <dgm:pt modelId="{C6DAC41B-FDEF-4F8A-892B-A1B5A2DE99FC}">
      <dgm:prSet/>
      <dgm:spPr/>
      <dgm:t>
        <a:bodyPr/>
        <a:lstStyle/>
        <a:p>
          <a:r>
            <a:rPr lang="en-GB" dirty="0" smtClean="0"/>
            <a:t>Psychosis, Bipolar, Depression and Anxiety, Personality Disorders</a:t>
          </a:r>
          <a:endParaRPr lang="en-GB" dirty="0"/>
        </a:p>
      </dgm:t>
    </dgm:pt>
    <dgm:pt modelId="{905AD534-616C-406C-B9EC-58E9BB823BCC}" type="parTrans" cxnId="{12E47BDC-9659-4498-8858-FF5DED4067B7}">
      <dgm:prSet/>
      <dgm:spPr/>
      <dgm:t>
        <a:bodyPr/>
        <a:lstStyle/>
        <a:p>
          <a:endParaRPr lang="en-GB"/>
        </a:p>
      </dgm:t>
    </dgm:pt>
    <dgm:pt modelId="{01CAB182-2D38-4140-BD20-31D643187ED1}" type="sibTrans" cxnId="{12E47BDC-9659-4498-8858-FF5DED4067B7}">
      <dgm:prSet/>
      <dgm:spPr/>
      <dgm:t>
        <a:bodyPr/>
        <a:lstStyle/>
        <a:p>
          <a:endParaRPr lang="en-GB"/>
        </a:p>
      </dgm:t>
    </dgm:pt>
    <dgm:pt modelId="{BEFAB185-D949-4534-8345-4EED138DC6D8}" type="pres">
      <dgm:prSet presAssocID="{2342C140-B732-488E-AECA-557D6FCEE2C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FA6F95-CCFA-4AF8-922F-0B5D046D8E18}" type="pres">
      <dgm:prSet presAssocID="{2342C140-B732-488E-AECA-557D6FCEE2CD}" presName="matrix" presStyleCnt="0"/>
      <dgm:spPr/>
    </dgm:pt>
    <dgm:pt modelId="{F167E300-2065-4420-BC36-B12E76EC94A8}" type="pres">
      <dgm:prSet presAssocID="{2342C140-B732-488E-AECA-557D6FCEE2CD}" presName="tile1" presStyleLbl="node1" presStyleIdx="0" presStyleCnt="4"/>
      <dgm:spPr/>
      <dgm:t>
        <a:bodyPr/>
        <a:lstStyle/>
        <a:p>
          <a:endParaRPr lang="en-GB"/>
        </a:p>
      </dgm:t>
    </dgm:pt>
    <dgm:pt modelId="{36E271CA-653C-4BD5-A5E2-2D9E1947A4E9}" type="pres">
      <dgm:prSet presAssocID="{2342C140-B732-488E-AECA-557D6FCEE2C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0F55C4-44E1-491B-B32A-83FBC3C01009}" type="pres">
      <dgm:prSet presAssocID="{2342C140-B732-488E-AECA-557D6FCEE2CD}" presName="tile2" presStyleLbl="node1" presStyleIdx="1" presStyleCnt="4"/>
      <dgm:spPr/>
      <dgm:t>
        <a:bodyPr/>
        <a:lstStyle/>
        <a:p>
          <a:endParaRPr lang="en-GB"/>
        </a:p>
      </dgm:t>
    </dgm:pt>
    <dgm:pt modelId="{02FE7AAD-018C-4D1A-BBAB-1265DF14BD6A}" type="pres">
      <dgm:prSet presAssocID="{2342C140-B732-488E-AECA-557D6FCEE2C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22C4DC-AF7D-496B-A63B-EF10FC4A8276}" type="pres">
      <dgm:prSet presAssocID="{2342C140-B732-488E-AECA-557D6FCEE2CD}" presName="tile3" presStyleLbl="node1" presStyleIdx="2" presStyleCnt="4"/>
      <dgm:spPr/>
      <dgm:t>
        <a:bodyPr/>
        <a:lstStyle/>
        <a:p>
          <a:endParaRPr lang="en-GB"/>
        </a:p>
      </dgm:t>
    </dgm:pt>
    <dgm:pt modelId="{51E497FF-E1EC-4744-9EB4-4AC368BCA312}" type="pres">
      <dgm:prSet presAssocID="{2342C140-B732-488E-AECA-557D6FCEE2C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15DD7B-54C3-456F-B2CF-5B033A80B101}" type="pres">
      <dgm:prSet presAssocID="{2342C140-B732-488E-AECA-557D6FCEE2CD}" presName="tile4" presStyleLbl="node1" presStyleIdx="3" presStyleCnt="4"/>
      <dgm:spPr/>
      <dgm:t>
        <a:bodyPr/>
        <a:lstStyle/>
        <a:p>
          <a:endParaRPr lang="en-GB"/>
        </a:p>
      </dgm:t>
    </dgm:pt>
    <dgm:pt modelId="{94D5D2CB-76C7-4108-A19B-4BB72E3C0DB6}" type="pres">
      <dgm:prSet presAssocID="{2342C140-B732-488E-AECA-557D6FCEE2C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6DCD13-72BE-4C9B-AD2F-90AC0350EA4A}" type="pres">
      <dgm:prSet presAssocID="{2342C140-B732-488E-AECA-557D6FCEE2C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973FA3CF-C8A1-4C78-8876-94B9E22E7A15}" srcId="{E8109ED1-0A00-425B-BFE0-54D2776ABE1E}" destId="{DE04A05D-1E05-42B8-86B9-83F0FCE6B818}" srcOrd="0" destOrd="0" parTransId="{0BBF393B-6B44-47A8-9911-965887DB8B83}" sibTransId="{557580F1-0815-4BB4-8045-650AC6F23054}"/>
    <dgm:cxn modelId="{B33C9CD9-30E3-4B8C-BF8A-7B7B564ECDC3}" type="presOf" srcId="{2342C140-B732-488E-AECA-557D6FCEE2CD}" destId="{BEFAB185-D949-4534-8345-4EED138DC6D8}" srcOrd="0" destOrd="0" presId="urn:microsoft.com/office/officeart/2005/8/layout/matrix1"/>
    <dgm:cxn modelId="{A6F52073-9371-43E6-BFB7-7EFEE99414CA}" type="presOf" srcId="{EA146EB1-31A0-4A34-8C7A-9CFDBA373135}" destId="{B122C4DC-AF7D-496B-A63B-EF10FC4A8276}" srcOrd="0" destOrd="0" presId="urn:microsoft.com/office/officeart/2005/8/layout/matrix1"/>
    <dgm:cxn modelId="{1343E400-4DFF-4FC6-A8C4-CE62B7FAF76E}" type="presOf" srcId="{D7E0CDBB-A66A-4198-AF2A-AF074797FEBE}" destId="{02FE7AAD-018C-4D1A-BBAB-1265DF14BD6A}" srcOrd="1" destOrd="0" presId="urn:microsoft.com/office/officeart/2005/8/layout/matrix1"/>
    <dgm:cxn modelId="{A5D85A27-8BD8-4D65-86CB-BEE1CFBB409C}" srcId="{2342C140-B732-488E-AECA-557D6FCEE2CD}" destId="{D9BEDDF2-ACEF-4A38-93AF-6E3EF6768C4A}" srcOrd="2" destOrd="0" parTransId="{421C18A9-552B-4976-B0C9-73430DA1904E}" sibTransId="{960AAF75-949E-4AF7-A72C-6EC9CA20B426}"/>
    <dgm:cxn modelId="{A7BC91C3-F81B-4C19-8C81-2F9E041DE4E7}" type="presOf" srcId="{E8109ED1-0A00-425B-BFE0-54D2776ABE1E}" destId="{A36DCD13-72BE-4C9B-AD2F-90AC0350EA4A}" srcOrd="0" destOrd="0" presId="urn:microsoft.com/office/officeart/2005/8/layout/matrix1"/>
    <dgm:cxn modelId="{12E47BDC-9659-4498-8858-FF5DED4067B7}" srcId="{E8109ED1-0A00-425B-BFE0-54D2776ABE1E}" destId="{C6DAC41B-FDEF-4F8A-892B-A1B5A2DE99FC}" srcOrd="3" destOrd="0" parTransId="{905AD534-616C-406C-B9EC-58E9BB823BCC}" sibTransId="{01CAB182-2D38-4140-BD20-31D643187ED1}"/>
    <dgm:cxn modelId="{B517BF4C-B93F-415D-A523-95FDEC9CDCBE}" type="presOf" srcId="{C6DAC41B-FDEF-4F8A-892B-A1B5A2DE99FC}" destId="{E315DD7B-54C3-456F-B2CF-5B033A80B101}" srcOrd="0" destOrd="0" presId="urn:microsoft.com/office/officeart/2005/8/layout/matrix1"/>
    <dgm:cxn modelId="{A7790741-7D6E-427C-BC67-664E9FD57C82}" srcId="{2342C140-B732-488E-AECA-557D6FCEE2CD}" destId="{445AC792-8E66-4ACC-B8A6-EB6D5134967C}" srcOrd="4" destOrd="0" parTransId="{C37588E5-5A0B-48BA-93F6-BCA6C5579122}" sibTransId="{CF9B59B8-9510-4539-82B0-807DFEC40E0D}"/>
    <dgm:cxn modelId="{A1DC91C7-D272-459C-A635-99B74E6DD2F3}" srcId="{2342C140-B732-488E-AECA-557D6FCEE2CD}" destId="{2E9DCEA2-FAC9-4E86-B70B-F22DA131DDFF}" srcOrd="3" destOrd="0" parTransId="{CC9A37C7-B182-47F1-9129-2C529BBA537E}" sibTransId="{028BC927-8394-4636-BCE5-B9D759CC264B}"/>
    <dgm:cxn modelId="{A4AFC171-EB10-4CCF-9618-52E8144C8AAE}" type="presOf" srcId="{DE04A05D-1E05-42B8-86B9-83F0FCE6B818}" destId="{F167E300-2065-4420-BC36-B12E76EC94A8}" srcOrd="0" destOrd="0" presId="urn:microsoft.com/office/officeart/2005/8/layout/matrix1"/>
    <dgm:cxn modelId="{8982A1E4-EA6F-434D-BBDB-F0769EB5587D}" srcId="{2342C140-B732-488E-AECA-557D6FCEE2CD}" destId="{666D614B-CF28-41D0-B3D2-9F7FCEE4743F}" srcOrd="1" destOrd="0" parTransId="{F2BE6FDB-C868-472E-99AA-76203702EFC0}" sibTransId="{2F5F9CAD-0ECD-4EE1-9BFF-9DF538563DA0}"/>
    <dgm:cxn modelId="{041E18EE-2B02-4C34-818B-CDE427E50962}" type="presOf" srcId="{EA146EB1-31A0-4A34-8C7A-9CFDBA373135}" destId="{51E497FF-E1EC-4744-9EB4-4AC368BCA312}" srcOrd="1" destOrd="0" presId="urn:microsoft.com/office/officeart/2005/8/layout/matrix1"/>
    <dgm:cxn modelId="{DB8E9FE9-4331-4756-BBBC-4899BD2AB37A}" type="presOf" srcId="{D7E0CDBB-A66A-4198-AF2A-AF074797FEBE}" destId="{890F55C4-44E1-491B-B32A-83FBC3C01009}" srcOrd="0" destOrd="0" presId="urn:microsoft.com/office/officeart/2005/8/layout/matrix1"/>
    <dgm:cxn modelId="{4D209B08-5E3A-476D-AED1-343321F0C58B}" srcId="{E8109ED1-0A00-425B-BFE0-54D2776ABE1E}" destId="{EA146EB1-31A0-4A34-8C7A-9CFDBA373135}" srcOrd="2" destOrd="0" parTransId="{1E595C7D-3B40-49CE-886E-7D83086A40EB}" sibTransId="{D1029998-7B66-4597-AD84-D2E7CDD80392}"/>
    <dgm:cxn modelId="{0FA70D73-8588-407C-92FF-DA138075EB8F}" type="presOf" srcId="{DE04A05D-1E05-42B8-86B9-83F0FCE6B818}" destId="{36E271CA-653C-4BD5-A5E2-2D9E1947A4E9}" srcOrd="1" destOrd="0" presId="urn:microsoft.com/office/officeart/2005/8/layout/matrix1"/>
    <dgm:cxn modelId="{C072A87B-1344-47F4-96CD-81BD2EF439DC}" srcId="{E8109ED1-0A00-425B-BFE0-54D2776ABE1E}" destId="{D7E0CDBB-A66A-4198-AF2A-AF074797FEBE}" srcOrd="1" destOrd="0" parTransId="{09065808-548C-4C7A-B40D-1B450494B921}" sibTransId="{4C1C5D14-C980-4439-8C18-7AE8770310CF}"/>
    <dgm:cxn modelId="{00C77F0F-8A43-4503-85E5-535FFB34D9B3}" srcId="{2342C140-B732-488E-AECA-557D6FCEE2CD}" destId="{E8109ED1-0A00-425B-BFE0-54D2776ABE1E}" srcOrd="0" destOrd="0" parTransId="{9919BEFA-B207-4931-8270-9C7C6136A1F1}" sibTransId="{9548D4B6-720F-4D71-BBD7-695D251E947E}"/>
    <dgm:cxn modelId="{C7A064CD-9EDE-422B-A04C-942A7A9E2F3A}" type="presOf" srcId="{C6DAC41B-FDEF-4F8A-892B-A1B5A2DE99FC}" destId="{94D5D2CB-76C7-4108-A19B-4BB72E3C0DB6}" srcOrd="1" destOrd="0" presId="urn:microsoft.com/office/officeart/2005/8/layout/matrix1"/>
    <dgm:cxn modelId="{7C338268-2623-4B9D-9428-BF8B2C4EF347}" type="presParOf" srcId="{BEFAB185-D949-4534-8345-4EED138DC6D8}" destId="{37FA6F95-CCFA-4AF8-922F-0B5D046D8E18}" srcOrd="0" destOrd="0" presId="urn:microsoft.com/office/officeart/2005/8/layout/matrix1"/>
    <dgm:cxn modelId="{1F4D0FA0-64E9-4DCF-BEF9-BDF100C7EE1E}" type="presParOf" srcId="{37FA6F95-CCFA-4AF8-922F-0B5D046D8E18}" destId="{F167E300-2065-4420-BC36-B12E76EC94A8}" srcOrd="0" destOrd="0" presId="urn:microsoft.com/office/officeart/2005/8/layout/matrix1"/>
    <dgm:cxn modelId="{75984591-D237-48AF-9C07-E80FA4CE6B4A}" type="presParOf" srcId="{37FA6F95-CCFA-4AF8-922F-0B5D046D8E18}" destId="{36E271CA-653C-4BD5-A5E2-2D9E1947A4E9}" srcOrd="1" destOrd="0" presId="urn:microsoft.com/office/officeart/2005/8/layout/matrix1"/>
    <dgm:cxn modelId="{79AFDC95-BAD5-41B2-883A-537ECD993C8E}" type="presParOf" srcId="{37FA6F95-CCFA-4AF8-922F-0B5D046D8E18}" destId="{890F55C4-44E1-491B-B32A-83FBC3C01009}" srcOrd="2" destOrd="0" presId="urn:microsoft.com/office/officeart/2005/8/layout/matrix1"/>
    <dgm:cxn modelId="{968CD48F-991B-48A9-84F3-CCCC81475EF9}" type="presParOf" srcId="{37FA6F95-CCFA-4AF8-922F-0B5D046D8E18}" destId="{02FE7AAD-018C-4D1A-BBAB-1265DF14BD6A}" srcOrd="3" destOrd="0" presId="urn:microsoft.com/office/officeart/2005/8/layout/matrix1"/>
    <dgm:cxn modelId="{DD4B9D3F-72F4-4F35-9363-5C69D15B165B}" type="presParOf" srcId="{37FA6F95-CCFA-4AF8-922F-0B5D046D8E18}" destId="{B122C4DC-AF7D-496B-A63B-EF10FC4A8276}" srcOrd="4" destOrd="0" presId="urn:microsoft.com/office/officeart/2005/8/layout/matrix1"/>
    <dgm:cxn modelId="{FD1E8006-20AF-4390-99CC-75EB14B73C16}" type="presParOf" srcId="{37FA6F95-CCFA-4AF8-922F-0B5D046D8E18}" destId="{51E497FF-E1EC-4744-9EB4-4AC368BCA312}" srcOrd="5" destOrd="0" presId="urn:microsoft.com/office/officeart/2005/8/layout/matrix1"/>
    <dgm:cxn modelId="{18EC10F0-D769-468E-96AA-B59E824907D6}" type="presParOf" srcId="{37FA6F95-CCFA-4AF8-922F-0B5D046D8E18}" destId="{E315DD7B-54C3-456F-B2CF-5B033A80B101}" srcOrd="6" destOrd="0" presId="urn:microsoft.com/office/officeart/2005/8/layout/matrix1"/>
    <dgm:cxn modelId="{0D72EFD6-F48B-45C9-8751-0D69A399CBBB}" type="presParOf" srcId="{37FA6F95-CCFA-4AF8-922F-0B5D046D8E18}" destId="{94D5D2CB-76C7-4108-A19B-4BB72E3C0DB6}" srcOrd="7" destOrd="0" presId="urn:microsoft.com/office/officeart/2005/8/layout/matrix1"/>
    <dgm:cxn modelId="{0DB026A1-8A80-4009-A7AF-7E68D97CC622}" type="presParOf" srcId="{BEFAB185-D949-4534-8345-4EED138DC6D8}" destId="{A36DCD13-72BE-4C9B-AD2F-90AC0350EA4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62145-C7B5-4709-9D5F-F8FB3288797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9FD658-DC19-4B82-9D3D-D30986EB8D49}">
      <dgm:prSet custT="1"/>
      <dgm:spPr/>
      <dgm:t>
        <a:bodyPr/>
        <a:lstStyle/>
        <a:p>
          <a:pPr algn="l" rtl="0"/>
          <a:r>
            <a:rPr lang="en-GB" sz="2100" dirty="0" smtClean="0"/>
            <a:t>GP: </a:t>
          </a:r>
          <a:r>
            <a:rPr lang="en-GB" sz="2000" dirty="0" smtClean="0"/>
            <a:t>urgent, soon, routine</a:t>
          </a:r>
        </a:p>
        <a:p>
          <a:pPr algn="l" rtl="0"/>
          <a:r>
            <a:rPr lang="en-GB" sz="2100" dirty="0" smtClean="0"/>
            <a:t>Other sources</a:t>
          </a:r>
          <a:endParaRPr lang="en-GB" sz="2100" dirty="0"/>
        </a:p>
      </dgm:t>
    </dgm:pt>
    <dgm:pt modelId="{BA31B82D-F77D-44C7-BD55-C3DC3325FAD4}" type="parTrans" cxnId="{C8BF4431-D11D-46D7-A45D-74205F3FE5EF}">
      <dgm:prSet/>
      <dgm:spPr/>
      <dgm:t>
        <a:bodyPr/>
        <a:lstStyle/>
        <a:p>
          <a:endParaRPr lang="en-GB"/>
        </a:p>
      </dgm:t>
    </dgm:pt>
    <dgm:pt modelId="{307E296C-BD3E-4302-A8DB-D808A2650145}" type="sibTrans" cxnId="{C8BF4431-D11D-46D7-A45D-74205F3FE5EF}">
      <dgm:prSet/>
      <dgm:spPr/>
      <dgm:t>
        <a:bodyPr/>
        <a:lstStyle/>
        <a:p>
          <a:endParaRPr lang="en-GB"/>
        </a:p>
      </dgm:t>
    </dgm:pt>
    <dgm:pt modelId="{1026C3F4-AD27-426A-BC4E-3BC5B5F91C0C}">
      <dgm:prSet/>
      <dgm:spPr/>
      <dgm:t>
        <a:bodyPr/>
        <a:lstStyle/>
        <a:p>
          <a:pPr rtl="0"/>
          <a:r>
            <a:rPr lang="en-GB" dirty="0" smtClean="0"/>
            <a:t>CMHT</a:t>
          </a:r>
        </a:p>
        <a:p>
          <a:pPr rtl="0"/>
          <a:r>
            <a:rPr lang="en-GB" dirty="0" smtClean="0"/>
            <a:t>(shared care)</a:t>
          </a:r>
          <a:endParaRPr lang="en-GB" dirty="0"/>
        </a:p>
      </dgm:t>
    </dgm:pt>
    <dgm:pt modelId="{36D60D4F-3470-4FBD-AAD2-68FAA943B051}" type="sibTrans" cxnId="{CAB57A8D-FBC5-491A-B9B3-DB8F442196E6}">
      <dgm:prSet/>
      <dgm:spPr/>
      <dgm:t>
        <a:bodyPr/>
        <a:lstStyle/>
        <a:p>
          <a:endParaRPr lang="en-GB"/>
        </a:p>
      </dgm:t>
    </dgm:pt>
    <dgm:pt modelId="{A7E9DB6B-A807-442C-82DE-4BA45A0FCD55}" type="parTrans" cxnId="{CAB57A8D-FBC5-491A-B9B3-DB8F442196E6}">
      <dgm:prSet/>
      <dgm:spPr/>
      <dgm:t>
        <a:bodyPr/>
        <a:lstStyle/>
        <a:p>
          <a:endParaRPr lang="en-GB"/>
        </a:p>
      </dgm:t>
    </dgm:pt>
    <dgm:pt modelId="{0053DDD2-64CA-4407-A667-88BA206952D1}">
      <dgm:prSet/>
      <dgm:spPr/>
      <dgm:t>
        <a:bodyPr/>
        <a:lstStyle/>
        <a:p>
          <a:pPr rtl="0"/>
          <a:r>
            <a:rPr lang="en-GB" dirty="0" smtClean="0"/>
            <a:t>AMHT</a:t>
          </a:r>
        </a:p>
        <a:p>
          <a:pPr rtl="0"/>
          <a:endParaRPr lang="en-GB" dirty="0" smtClean="0"/>
        </a:p>
        <a:p>
          <a:pPr rtl="0"/>
          <a:r>
            <a:rPr lang="en-GB" dirty="0" smtClean="0"/>
            <a:t>Hospital</a:t>
          </a:r>
          <a:endParaRPr lang="en-GB" dirty="0"/>
        </a:p>
      </dgm:t>
    </dgm:pt>
    <dgm:pt modelId="{9F7059C3-2952-418F-8271-25DE52869648}" type="sibTrans" cxnId="{782F33DB-0DB7-480F-B567-FE6ACC63615D}">
      <dgm:prSet/>
      <dgm:spPr/>
      <dgm:t>
        <a:bodyPr/>
        <a:lstStyle/>
        <a:p>
          <a:endParaRPr lang="en-GB"/>
        </a:p>
      </dgm:t>
    </dgm:pt>
    <dgm:pt modelId="{8E0B6A8B-6597-44B0-8E66-83F920CB2110}" type="parTrans" cxnId="{782F33DB-0DB7-480F-B567-FE6ACC63615D}">
      <dgm:prSet/>
      <dgm:spPr/>
      <dgm:t>
        <a:bodyPr/>
        <a:lstStyle/>
        <a:p>
          <a:endParaRPr lang="en-GB"/>
        </a:p>
      </dgm:t>
    </dgm:pt>
    <dgm:pt modelId="{1E91C903-F330-4DCB-A18D-8B313276D38C}" type="pres">
      <dgm:prSet presAssocID="{24C62145-C7B5-4709-9D5F-F8FB3288797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81E6FBB-51D1-4F54-9766-27B6DC69BC7C}" type="pres">
      <dgm:prSet presAssocID="{24C62145-C7B5-4709-9D5F-F8FB32887979}" presName="arrow" presStyleLbl="bgShp" presStyleIdx="0" presStyleCnt="1"/>
      <dgm:spPr/>
    </dgm:pt>
    <dgm:pt modelId="{CD69FAD6-2287-44AD-B60E-FAC8659AD682}" type="pres">
      <dgm:prSet presAssocID="{24C62145-C7B5-4709-9D5F-F8FB32887979}" presName="linearProcess" presStyleCnt="0"/>
      <dgm:spPr/>
    </dgm:pt>
    <dgm:pt modelId="{0EE072FD-DEEB-44AF-809D-89774414C8BE}" type="pres">
      <dgm:prSet presAssocID="{889FD658-DC19-4B82-9D3D-D30986EB8D4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F41243-1754-4DBF-B92E-B5E7A19A4CD7}" type="pres">
      <dgm:prSet presAssocID="{307E296C-BD3E-4302-A8DB-D808A2650145}" presName="sibTrans" presStyleCnt="0"/>
      <dgm:spPr/>
    </dgm:pt>
    <dgm:pt modelId="{1715574B-B25F-446D-AD6D-128F1E826C96}" type="pres">
      <dgm:prSet presAssocID="{1026C3F4-AD27-426A-BC4E-3BC5B5F91C0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39DED6-9984-420B-A5B1-08C76D8003E0}" type="pres">
      <dgm:prSet presAssocID="{36D60D4F-3470-4FBD-AAD2-68FAA943B051}" presName="sibTrans" presStyleCnt="0"/>
      <dgm:spPr/>
    </dgm:pt>
    <dgm:pt modelId="{B50948A8-4E1F-487D-87E0-148C0C4D3A77}" type="pres">
      <dgm:prSet presAssocID="{0053DDD2-64CA-4407-A667-88BA206952D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9313975-6E3D-44D9-9231-B8C3F0E59471}" type="presOf" srcId="{889FD658-DC19-4B82-9D3D-D30986EB8D49}" destId="{0EE072FD-DEEB-44AF-809D-89774414C8BE}" srcOrd="0" destOrd="0" presId="urn:microsoft.com/office/officeart/2005/8/layout/hProcess9"/>
    <dgm:cxn modelId="{0B0B7E0E-F1E4-4511-83EC-3F21B43D8FD0}" type="presOf" srcId="{24C62145-C7B5-4709-9D5F-F8FB32887979}" destId="{1E91C903-F330-4DCB-A18D-8B313276D38C}" srcOrd="0" destOrd="0" presId="urn:microsoft.com/office/officeart/2005/8/layout/hProcess9"/>
    <dgm:cxn modelId="{C8BF4431-D11D-46D7-A45D-74205F3FE5EF}" srcId="{24C62145-C7B5-4709-9D5F-F8FB32887979}" destId="{889FD658-DC19-4B82-9D3D-D30986EB8D49}" srcOrd="0" destOrd="0" parTransId="{BA31B82D-F77D-44C7-BD55-C3DC3325FAD4}" sibTransId="{307E296C-BD3E-4302-A8DB-D808A2650145}"/>
    <dgm:cxn modelId="{E651C6B2-45D9-4FC1-AED0-88144903CD3C}" type="presOf" srcId="{0053DDD2-64CA-4407-A667-88BA206952D1}" destId="{B50948A8-4E1F-487D-87E0-148C0C4D3A77}" srcOrd="0" destOrd="0" presId="urn:microsoft.com/office/officeart/2005/8/layout/hProcess9"/>
    <dgm:cxn modelId="{782F33DB-0DB7-480F-B567-FE6ACC63615D}" srcId="{24C62145-C7B5-4709-9D5F-F8FB32887979}" destId="{0053DDD2-64CA-4407-A667-88BA206952D1}" srcOrd="2" destOrd="0" parTransId="{8E0B6A8B-6597-44B0-8E66-83F920CB2110}" sibTransId="{9F7059C3-2952-418F-8271-25DE52869648}"/>
    <dgm:cxn modelId="{F8A99485-44CE-464F-8158-6BB12384158C}" type="presOf" srcId="{1026C3F4-AD27-426A-BC4E-3BC5B5F91C0C}" destId="{1715574B-B25F-446D-AD6D-128F1E826C96}" srcOrd="0" destOrd="0" presId="urn:microsoft.com/office/officeart/2005/8/layout/hProcess9"/>
    <dgm:cxn modelId="{CAB57A8D-FBC5-491A-B9B3-DB8F442196E6}" srcId="{24C62145-C7B5-4709-9D5F-F8FB32887979}" destId="{1026C3F4-AD27-426A-BC4E-3BC5B5F91C0C}" srcOrd="1" destOrd="0" parTransId="{A7E9DB6B-A807-442C-82DE-4BA45A0FCD55}" sibTransId="{36D60D4F-3470-4FBD-AAD2-68FAA943B051}"/>
    <dgm:cxn modelId="{73B8AD79-DAD1-40CC-A7DD-EE3711C2798A}" type="presParOf" srcId="{1E91C903-F330-4DCB-A18D-8B313276D38C}" destId="{581E6FBB-51D1-4F54-9766-27B6DC69BC7C}" srcOrd="0" destOrd="0" presId="urn:microsoft.com/office/officeart/2005/8/layout/hProcess9"/>
    <dgm:cxn modelId="{7453FDDC-7BCA-4BB8-9DF2-71B86FDA7749}" type="presParOf" srcId="{1E91C903-F330-4DCB-A18D-8B313276D38C}" destId="{CD69FAD6-2287-44AD-B60E-FAC8659AD682}" srcOrd="1" destOrd="0" presId="urn:microsoft.com/office/officeart/2005/8/layout/hProcess9"/>
    <dgm:cxn modelId="{0A67E568-99BC-4239-BD37-51E738636B90}" type="presParOf" srcId="{CD69FAD6-2287-44AD-B60E-FAC8659AD682}" destId="{0EE072FD-DEEB-44AF-809D-89774414C8BE}" srcOrd="0" destOrd="0" presId="urn:microsoft.com/office/officeart/2005/8/layout/hProcess9"/>
    <dgm:cxn modelId="{2AC3B502-B5B2-456C-AC65-0EC5FEE75D54}" type="presParOf" srcId="{CD69FAD6-2287-44AD-B60E-FAC8659AD682}" destId="{8AF41243-1754-4DBF-B92E-B5E7A19A4CD7}" srcOrd="1" destOrd="0" presId="urn:microsoft.com/office/officeart/2005/8/layout/hProcess9"/>
    <dgm:cxn modelId="{BCAABCCC-BDEA-4693-8002-3041F0C9DC4F}" type="presParOf" srcId="{CD69FAD6-2287-44AD-B60E-FAC8659AD682}" destId="{1715574B-B25F-446D-AD6D-128F1E826C96}" srcOrd="2" destOrd="0" presId="urn:microsoft.com/office/officeart/2005/8/layout/hProcess9"/>
    <dgm:cxn modelId="{E48093DF-F9D2-408E-B2C0-80C1272C954E}" type="presParOf" srcId="{CD69FAD6-2287-44AD-B60E-FAC8659AD682}" destId="{1439DED6-9984-420B-A5B1-08C76D8003E0}" srcOrd="3" destOrd="0" presId="urn:microsoft.com/office/officeart/2005/8/layout/hProcess9"/>
    <dgm:cxn modelId="{87F3F4DE-92A0-4954-821D-39A1E89E6D53}" type="presParOf" srcId="{CD69FAD6-2287-44AD-B60E-FAC8659AD682}" destId="{B50948A8-4E1F-487D-87E0-148C0C4D3A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1F71D3-9DE1-4D42-8FBE-9539F9EAAD8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0960413-EF5D-4ACF-92DC-DB25927A78B6}">
      <dgm:prSet/>
      <dgm:spPr/>
      <dgm:t>
        <a:bodyPr/>
        <a:lstStyle/>
        <a:p>
          <a:pPr rtl="0"/>
          <a:r>
            <a:rPr lang="en-GB" dirty="0" smtClean="0"/>
            <a:t>AMHT and Hospital</a:t>
          </a:r>
          <a:endParaRPr lang="en-GB" dirty="0"/>
        </a:p>
      </dgm:t>
    </dgm:pt>
    <dgm:pt modelId="{23D5F600-D331-4582-9B3B-DF00CACAA070}" type="parTrans" cxnId="{DFAC33B4-5685-4504-852C-791A83D51814}">
      <dgm:prSet/>
      <dgm:spPr/>
      <dgm:t>
        <a:bodyPr/>
        <a:lstStyle/>
        <a:p>
          <a:endParaRPr lang="en-GB"/>
        </a:p>
      </dgm:t>
    </dgm:pt>
    <dgm:pt modelId="{AFB0B1D2-CBA8-4DDB-AD10-A2CB111D3393}" type="sibTrans" cxnId="{DFAC33B4-5685-4504-852C-791A83D51814}">
      <dgm:prSet/>
      <dgm:spPr/>
      <dgm:t>
        <a:bodyPr/>
        <a:lstStyle/>
        <a:p>
          <a:endParaRPr lang="en-GB"/>
        </a:p>
      </dgm:t>
    </dgm:pt>
    <dgm:pt modelId="{B49EC944-E67C-4C73-8F7A-E6C372BF662B}">
      <dgm:prSet/>
      <dgm:spPr/>
      <dgm:t>
        <a:bodyPr/>
        <a:lstStyle/>
        <a:p>
          <a:pPr rtl="0"/>
          <a:r>
            <a:rPr lang="en-GB" dirty="0" smtClean="0"/>
            <a:t>Specialist teams: EIP, Mother and Baby, Eating disorders, OPMH</a:t>
          </a:r>
          <a:endParaRPr lang="en-GB" dirty="0"/>
        </a:p>
      </dgm:t>
    </dgm:pt>
    <dgm:pt modelId="{9C6D053C-245C-45B5-B8F7-3F8B76DFDE55}" type="parTrans" cxnId="{77570348-9F41-4045-9135-ACE38DE23F79}">
      <dgm:prSet/>
      <dgm:spPr/>
      <dgm:t>
        <a:bodyPr/>
        <a:lstStyle/>
        <a:p>
          <a:endParaRPr lang="en-GB"/>
        </a:p>
      </dgm:t>
    </dgm:pt>
    <dgm:pt modelId="{37BA0C46-3C1D-49E1-9811-CA2342275121}" type="sibTrans" cxnId="{77570348-9F41-4045-9135-ACE38DE23F79}">
      <dgm:prSet/>
      <dgm:spPr/>
      <dgm:t>
        <a:bodyPr/>
        <a:lstStyle/>
        <a:p>
          <a:endParaRPr lang="en-GB"/>
        </a:p>
      </dgm:t>
    </dgm:pt>
    <dgm:pt modelId="{2ADA3729-248B-4553-82ED-9BB0C44BB617}">
      <dgm:prSet/>
      <dgm:spPr/>
      <dgm:t>
        <a:bodyPr/>
        <a:lstStyle/>
        <a:p>
          <a:pPr rtl="0"/>
          <a:r>
            <a:rPr lang="en-GB" smtClean="0"/>
            <a:t>Recovery College</a:t>
          </a:r>
          <a:endParaRPr lang="en-GB"/>
        </a:p>
      </dgm:t>
    </dgm:pt>
    <dgm:pt modelId="{E05E01AC-EE80-4B15-9F10-93D2744A8A67}" type="parTrans" cxnId="{8211DE97-FAC9-4E51-8FE8-B92726B75458}">
      <dgm:prSet/>
      <dgm:spPr/>
      <dgm:t>
        <a:bodyPr/>
        <a:lstStyle/>
        <a:p>
          <a:endParaRPr lang="en-GB"/>
        </a:p>
      </dgm:t>
    </dgm:pt>
    <dgm:pt modelId="{FBF5BD10-488D-40C5-8850-0E857A1C0A09}" type="sibTrans" cxnId="{8211DE97-FAC9-4E51-8FE8-B92726B75458}">
      <dgm:prSet/>
      <dgm:spPr/>
      <dgm:t>
        <a:bodyPr/>
        <a:lstStyle/>
        <a:p>
          <a:endParaRPr lang="en-GB"/>
        </a:p>
      </dgm:t>
    </dgm:pt>
    <dgm:pt modelId="{5E973742-7AEB-48D3-BABE-C3A982BDF5A9}">
      <dgm:prSet/>
      <dgm:spPr/>
      <dgm:t>
        <a:bodyPr/>
        <a:lstStyle/>
        <a:p>
          <a:pPr rtl="0"/>
          <a:r>
            <a:rPr lang="en-GB" smtClean="0"/>
            <a:t>ITalk</a:t>
          </a:r>
          <a:endParaRPr lang="en-GB"/>
        </a:p>
      </dgm:t>
    </dgm:pt>
    <dgm:pt modelId="{70C5A235-B48B-4035-9E8C-10E6E044DB9A}" type="parTrans" cxnId="{2CA8A8E8-A7A2-4B32-819E-4F462CE3B795}">
      <dgm:prSet/>
      <dgm:spPr/>
      <dgm:t>
        <a:bodyPr/>
        <a:lstStyle/>
        <a:p>
          <a:endParaRPr lang="en-GB"/>
        </a:p>
      </dgm:t>
    </dgm:pt>
    <dgm:pt modelId="{C537E28C-0FF8-431C-97EE-681727331247}" type="sibTrans" cxnId="{2CA8A8E8-A7A2-4B32-819E-4F462CE3B795}">
      <dgm:prSet/>
      <dgm:spPr/>
      <dgm:t>
        <a:bodyPr/>
        <a:lstStyle/>
        <a:p>
          <a:endParaRPr lang="en-GB"/>
        </a:p>
      </dgm:t>
    </dgm:pt>
    <dgm:pt modelId="{585BE0CF-F04D-44E9-90EB-D886152D9757}">
      <dgm:prSet/>
      <dgm:spPr/>
      <dgm:t>
        <a:bodyPr/>
        <a:lstStyle/>
        <a:p>
          <a:pPr rtl="0"/>
          <a:r>
            <a:rPr lang="en-GB" smtClean="0"/>
            <a:t>Outside of Trust: Wellbeing centre, Charities, SMU</a:t>
          </a:r>
          <a:endParaRPr lang="en-GB"/>
        </a:p>
      </dgm:t>
    </dgm:pt>
    <dgm:pt modelId="{68E2F283-D984-4EF2-9266-6DC2E9333F9D}" type="parTrans" cxnId="{C3CE3DC2-966B-483C-89AA-8202BC8EC426}">
      <dgm:prSet/>
      <dgm:spPr/>
      <dgm:t>
        <a:bodyPr/>
        <a:lstStyle/>
        <a:p>
          <a:endParaRPr lang="en-GB"/>
        </a:p>
      </dgm:t>
    </dgm:pt>
    <dgm:pt modelId="{C5022163-69B5-4E18-B454-4FEA6C42389E}" type="sibTrans" cxnId="{C3CE3DC2-966B-483C-89AA-8202BC8EC426}">
      <dgm:prSet/>
      <dgm:spPr/>
      <dgm:t>
        <a:bodyPr/>
        <a:lstStyle/>
        <a:p>
          <a:endParaRPr lang="en-GB"/>
        </a:p>
      </dgm:t>
    </dgm:pt>
    <dgm:pt modelId="{F147CA53-50AF-4589-933D-5EDC0CB59007}" type="pres">
      <dgm:prSet presAssocID="{501F71D3-9DE1-4D42-8FBE-9539F9EAAD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6410B5F-99F9-4AE6-B2C2-0F6B8A0B57EC}" type="pres">
      <dgm:prSet presAssocID="{00960413-EF5D-4ACF-92DC-DB25927A78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C75D2-A224-42E1-B176-979814FE6194}" type="pres">
      <dgm:prSet presAssocID="{AFB0B1D2-CBA8-4DDB-AD10-A2CB111D3393}" presName="spacer" presStyleCnt="0"/>
      <dgm:spPr/>
    </dgm:pt>
    <dgm:pt modelId="{FC43AEB4-6C87-40B5-9B61-7AE89AE28DD0}" type="pres">
      <dgm:prSet presAssocID="{B49EC944-E67C-4C73-8F7A-E6C372BF662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2FB9AD-2EB7-4275-BBC6-B33C45E85AD2}" type="pres">
      <dgm:prSet presAssocID="{37BA0C46-3C1D-49E1-9811-CA2342275121}" presName="spacer" presStyleCnt="0"/>
      <dgm:spPr/>
    </dgm:pt>
    <dgm:pt modelId="{89A785FF-CC1C-4146-B0D6-6B4CDCD891B1}" type="pres">
      <dgm:prSet presAssocID="{2ADA3729-248B-4553-82ED-9BB0C44BB6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EA27C5-46D4-4EA0-A3C2-92763D30BD1C}" type="pres">
      <dgm:prSet presAssocID="{FBF5BD10-488D-40C5-8850-0E857A1C0A09}" presName="spacer" presStyleCnt="0"/>
      <dgm:spPr/>
    </dgm:pt>
    <dgm:pt modelId="{B459079E-8E18-4079-9523-2F908D6FFD62}" type="pres">
      <dgm:prSet presAssocID="{5E973742-7AEB-48D3-BABE-C3A982BDF5A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AC0399-37D3-42A8-BED3-9A0ECB46DA18}" type="pres">
      <dgm:prSet presAssocID="{C537E28C-0FF8-431C-97EE-681727331247}" presName="spacer" presStyleCnt="0"/>
      <dgm:spPr/>
    </dgm:pt>
    <dgm:pt modelId="{0A7D5C1D-F33E-4E65-A683-DE54B1927B5C}" type="pres">
      <dgm:prSet presAssocID="{585BE0CF-F04D-44E9-90EB-D886152D975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7570348-9F41-4045-9135-ACE38DE23F79}" srcId="{501F71D3-9DE1-4D42-8FBE-9539F9EAAD84}" destId="{B49EC944-E67C-4C73-8F7A-E6C372BF662B}" srcOrd="1" destOrd="0" parTransId="{9C6D053C-245C-45B5-B8F7-3F8B76DFDE55}" sibTransId="{37BA0C46-3C1D-49E1-9811-CA2342275121}"/>
    <dgm:cxn modelId="{C3EF1C0B-1AD9-46B2-812D-8427A1459AF5}" type="presOf" srcId="{501F71D3-9DE1-4D42-8FBE-9539F9EAAD84}" destId="{F147CA53-50AF-4589-933D-5EDC0CB59007}" srcOrd="0" destOrd="0" presId="urn:microsoft.com/office/officeart/2005/8/layout/vList2"/>
    <dgm:cxn modelId="{2CA8A8E8-A7A2-4B32-819E-4F462CE3B795}" srcId="{501F71D3-9DE1-4D42-8FBE-9539F9EAAD84}" destId="{5E973742-7AEB-48D3-BABE-C3A982BDF5A9}" srcOrd="3" destOrd="0" parTransId="{70C5A235-B48B-4035-9E8C-10E6E044DB9A}" sibTransId="{C537E28C-0FF8-431C-97EE-681727331247}"/>
    <dgm:cxn modelId="{C3CE3DC2-966B-483C-89AA-8202BC8EC426}" srcId="{501F71D3-9DE1-4D42-8FBE-9539F9EAAD84}" destId="{585BE0CF-F04D-44E9-90EB-D886152D9757}" srcOrd="4" destOrd="0" parTransId="{68E2F283-D984-4EF2-9266-6DC2E9333F9D}" sibTransId="{C5022163-69B5-4E18-B454-4FEA6C42389E}"/>
    <dgm:cxn modelId="{8211DE97-FAC9-4E51-8FE8-B92726B75458}" srcId="{501F71D3-9DE1-4D42-8FBE-9539F9EAAD84}" destId="{2ADA3729-248B-4553-82ED-9BB0C44BB617}" srcOrd="2" destOrd="0" parTransId="{E05E01AC-EE80-4B15-9F10-93D2744A8A67}" sibTransId="{FBF5BD10-488D-40C5-8850-0E857A1C0A09}"/>
    <dgm:cxn modelId="{DBB7A604-B888-4A8A-B702-997A86FFA33A}" type="presOf" srcId="{00960413-EF5D-4ACF-92DC-DB25927A78B6}" destId="{96410B5F-99F9-4AE6-B2C2-0F6B8A0B57EC}" srcOrd="0" destOrd="0" presId="urn:microsoft.com/office/officeart/2005/8/layout/vList2"/>
    <dgm:cxn modelId="{DFAC33B4-5685-4504-852C-791A83D51814}" srcId="{501F71D3-9DE1-4D42-8FBE-9539F9EAAD84}" destId="{00960413-EF5D-4ACF-92DC-DB25927A78B6}" srcOrd="0" destOrd="0" parTransId="{23D5F600-D331-4582-9B3B-DF00CACAA070}" sibTransId="{AFB0B1D2-CBA8-4DDB-AD10-A2CB111D3393}"/>
    <dgm:cxn modelId="{0E20826D-46C9-4D88-B212-E43CD365FD6E}" type="presOf" srcId="{5E973742-7AEB-48D3-BABE-C3A982BDF5A9}" destId="{B459079E-8E18-4079-9523-2F908D6FFD62}" srcOrd="0" destOrd="0" presId="urn:microsoft.com/office/officeart/2005/8/layout/vList2"/>
    <dgm:cxn modelId="{BD1F5BEF-3808-41B2-8BED-E79A283E7957}" type="presOf" srcId="{585BE0CF-F04D-44E9-90EB-D886152D9757}" destId="{0A7D5C1D-F33E-4E65-A683-DE54B1927B5C}" srcOrd="0" destOrd="0" presId="urn:microsoft.com/office/officeart/2005/8/layout/vList2"/>
    <dgm:cxn modelId="{C25D4516-FB6A-444B-9822-FA765DD00367}" type="presOf" srcId="{2ADA3729-248B-4553-82ED-9BB0C44BB617}" destId="{89A785FF-CC1C-4146-B0D6-6B4CDCD891B1}" srcOrd="0" destOrd="0" presId="urn:microsoft.com/office/officeart/2005/8/layout/vList2"/>
    <dgm:cxn modelId="{E5EEA974-326B-44CC-8260-3B20D053BC34}" type="presOf" srcId="{B49EC944-E67C-4C73-8F7A-E6C372BF662B}" destId="{FC43AEB4-6C87-40B5-9B61-7AE89AE28DD0}" srcOrd="0" destOrd="0" presId="urn:microsoft.com/office/officeart/2005/8/layout/vList2"/>
    <dgm:cxn modelId="{433F6D99-832F-4027-840C-0A649C5A4EB0}" type="presParOf" srcId="{F147CA53-50AF-4589-933D-5EDC0CB59007}" destId="{96410B5F-99F9-4AE6-B2C2-0F6B8A0B57EC}" srcOrd="0" destOrd="0" presId="urn:microsoft.com/office/officeart/2005/8/layout/vList2"/>
    <dgm:cxn modelId="{5EDC4AB2-3C25-4112-862F-968CDDAFB224}" type="presParOf" srcId="{F147CA53-50AF-4589-933D-5EDC0CB59007}" destId="{8ADC75D2-A224-42E1-B176-979814FE6194}" srcOrd="1" destOrd="0" presId="urn:microsoft.com/office/officeart/2005/8/layout/vList2"/>
    <dgm:cxn modelId="{DF900581-3B95-436E-9AC9-A2307CE584F2}" type="presParOf" srcId="{F147CA53-50AF-4589-933D-5EDC0CB59007}" destId="{FC43AEB4-6C87-40B5-9B61-7AE89AE28DD0}" srcOrd="2" destOrd="0" presId="urn:microsoft.com/office/officeart/2005/8/layout/vList2"/>
    <dgm:cxn modelId="{8FC32764-4EB0-4171-BC6A-6014666E0E43}" type="presParOf" srcId="{F147CA53-50AF-4589-933D-5EDC0CB59007}" destId="{3B2FB9AD-2EB7-4275-BBC6-B33C45E85AD2}" srcOrd="3" destOrd="0" presId="urn:microsoft.com/office/officeart/2005/8/layout/vList2"/>
    <dgm:cxn modelId="{A7183AE8-7621-4139-839C-9E2D996F9529}" type="presParOf" srcId="{F147CA53-50AF-4589-933D-5EDC0CB59007}" destId="{89A785FF-CC1C-4146-B0D6-6B4CDCD891B1}" srcOrd="4" destOrd="0" presId="urn:microsoft.com/office/officeart/2005/8/layout/vList2"/>
    <dgm:cxn modelId="{1CDFD891-B0B0-4267-B899-366B2318561A}" type="presParOf" srcId="{F147CA53-50AF-4589-933D-5EDC0CB59007}" destId="{25EA27C5-46D4-4EA0-A3C2-92763D30BD1C}" srcOrd="5" destOrd="0" presId="urn:microsoft.com/office/officeart/2005/8/layout/vList2"/>
    <dgm:cxn modelId="{4630B1DB-FF6E-48BF-A592-E727950ABB0F}" type="presParOf" srcId="{F147CA53-50AF-4589-933D-5EDC0CB59007}" destId="{B459079E-8E18-4079-9523-2F908D6FFD62}" srcOrd="6" destOrd="0" presId="urn:microsoft.com/office/officeart/2005/8/layout/vList2"/>
    <dgm:cxn modelId="{5B6334AF-E246-43C1-A1F0-6694815B3AE2}" type="presParOf" srcId="{F147CA53-50AF-4589-933D-5EDC0CB59007}" destId="{51AC0399-37D3-42A8-BED3-9A0ECB46DA18}" srcOrd="7" destOrd="0" presId="urn:microsoft.com/office/officeart/2005/8/layout/vList2"/>
    <dgm:cxn modelId="{80B52AD4-9967-4E09-A234-D9DB7131FFD3}" type="presParOf" srcId="{F147CA53-50AF-4589-933D-5EDC0CB59007}" destId="{0A7D5C1D-F33E-4E65-A683-DE54B1927B5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7E300-2065-4420-BC36-B12E76EC94A8}">
      <dsp:nvSpPr>
        <dsp:cNvPr id="0" name=""/>
        <dsp:cNvSpPr/>
      </dsp:nvSpPr>
      <dsp:spPr>
        <a:xfrm rot="16200000">
          <a:off x="1570565" y="-1570565"/>
          <a:ext cx="1659468" cy="480059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MDT</a:t>
          </a:r>
          <a:endParaRPr lang="en-GB" sz="2600" kern="1200" dirty="0"/>
        </a:p>
      </dsp:txBody>
      <dsp:txXfrm rot="5400000">
        <a:off x="0" y="0"/>
        <a:ext cx="4800598" cy="1244601"/>
      </dsp:txXfrm>
    </dsp:sp>
    <dsp:sp modelId="{890F55C4-44E1-491B-B32A-83FBC3C01009}">
      <dsp:nvSpPr>
        <dsp:cNvPr id="0" name=""/>
        <dsp:cNvSpPr/>
      </dsp:nvSpPr>
      <dsp:spPr>
        <a:xfrm>
          <a:off x="4800598" y="0"/>
          <a:ext cx="4800598" cy="1659468"/>
        </a:xfrm>
        <a:prstGeom prst="round1Rect">
          <a:avLst/>
        </a:prstGeom>
        <a:solidFill>
          <a:schemeClr val="accent2">
            <a:hueOff val="1121051"/>
            <a:satOff val="-1191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Mon-Fri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Shared care</a:t>
          </a:r>
          <a:endParaRPr lang="en-GB" sz="2600" kern="1200" dirty="0"/>
        </a:p>
      </dsp:txBody>
      <dsp:txXfrm>
        <a:off x="4800598" y="0"/>
        <a:ext cx="4800598" cy="1244601"/>
      </dsp:txXfrm>
    </dsp:sp>
    <dsp:sp modelId="{B122C4DC-AF7D-496B-A63B-EF10FC4A8276}">
      <dsp:nvSpPr>
        <dsp:cNvPr id="0" name=""/>
        <dsp:cNvSpPr/>
      </dsp:nvSpPr>
      <dsp:spPr>
        <a:xfrm rot="10800000">
          <a:off x="0" y="1659468"/>
          <a:ext cx="4800598" cy="1659468"/>
        </a:xfrm>
        <a:prstGeom prst="round1Rect">
          <a:avLst/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18-65</a:t>
          </a:r>
          <a:endParaRPr lang="en-GB" sz="2600" kern="1200" dirty="0"/>
        </a:p>
      </dsp:txBody>
      <dsp:txXfrm rot="10800000">
        <a:off x="0" y="2074335"/>
        <a:ext cx="4800598" cy="1244601"/>
      </dsp:txXfrm>
    </dsp:sp>
    <dsp:sp modelId="{E315DD7B-54C3-456F-B2CF-5B033A80B101}">
      <dsp:nvSpPr>
        <dsp:cNvPr id="0" name=""/>
        <dsp:cNvSpPr/>
      </dsp:nvSpPr>
      <dsp:spPr>
        <a:xfrm rot="5400000">
          <a:off x="6371163" y="88902"/>
          <a:ext cx="1659468" cy="4800598"/>
        </a:xfrm>
        <a:prstGeom prst="round1Rect">
          <a:avLst/>
        </a:prstGeom>
        <a:solidFill>
          <a:schemeClr val="accent2">
            <a:hueOff val="3363154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Psychosis, Bipolar, Depression and Anxiety, Personality Disorders</a:t>
          </a:r>
          <a:endParaRPr lang="en-GB" sz="2600" kern="1200" dirty="0"/>
        </a:p>
      </dsp:txBody>
      <dsp:txXfrm rot="-5400000">
        <a:off x="4800598" y="2074334"/>
        <a:ext cx="4800598" cy="1244601"/>
      </dsp:txXfrm>
    </dsp:sp>
    <dsp:sp modelId="{A36DCD13-72BE-4C9B-AD2F-90AC0350EA4A}">
      <dsp:nvSpPr>
        <dsp:cNvPr id="0" name=""/>
        <dsp:cNvSpPr/>
      </dsp:nvSpPr>
      <dsp:spPr>
        <a:xfrm>
          <a:off x="3360418" y="1244600"/>
          <a:ext cx="2880358" cy="82973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Connaught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House</a:t>
          </a:r>
          <a:endParaRPr lang="en-GB" sz="1800" kern="1200" dirty="0"/>
        </a:p>
      </dsp:txBody>
      <dsp:txXfrm>
        <a:off x="3400922" y="1285104"/>
        <a:ext cx="2799350" cy="748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E6FBB-51D1-4F54-9766-27B6DC69BC7C}">
      <dsp:nvSpPr>
        <dsp:cNvPr id="0" name=""/>
        <dsp:cNvSpPr/>
      </dsp:nvSpPr>
      <dsp:spPr>
        <a:xfrm>
          <a:off x="720089" y="0"/>
          <a:ext cx="8161016" cy="33189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72FD-DEEB-44AF-809D-89774414C8BE}">
      <dsp:nvSpPr>
        <dsp:cNvPr id="0" name=""/>
        <dsp:cNvSpPr/>
      </dsp:nvSpPr>
      <dsp:spPr>
        <a:xfrm>
          <a:off x="178615" y="995680"/>
          <a:ext cx="2880358" cy="1327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GP: </a:t>
          </a:r>
          <a:r>
            <a:rPr lang="en-GB" sz="2000" kern="1200" dirty="0" smtClean="0"/>
            <a:t>urgent, soon, routine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Other sources</a:t>
          </a:r>
          <a:endParaRPr lang="en-GB" sz="2100" kern="1200" dirty="0"/>
        </a:p>
      </dsp:txBody>
      <dsp:txXfrm>
        <a:off x="243422" y="1060487"/>
        <a:ext cx="2750744" cy="1197960"/>
      </dsp:txXfrm>
    </dsp:sp>
    <dsp:sp modelId="{1715574B-B25F-446D-AD6D-128F1E826C96}">
      <dsp:nvSpPr>
        <dsp:cNvPr id="0" name=""/>
        <dsp:cNvSpPr/>
      </dsp:nvSpPr>
      <dsp:spPr>
        <a:xfrm>
          <a:off x="3360418" y="995680"/>
          <a:ext cx="2880358" cy="1327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CMHT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(shared care)</a:t>
          </a:r>
          <a:endParaRPr lang="en-GB" sz="2100" kern="1200" dirty="0"/>
        </a:p>
      </dsp:txBody>
      <dsp:txXfrm>
        <a:off x="3425225" y="1060487"/>
        <a:ext cx="2750744" cy="1197960"/>
      </dsp:txXfrm>
    </dsp:sp>
    <dsp:sp modelId="{B50948A8-4E1F-487D-87E0-148C0C4D3A77}">
      <dsp:nvSpPr>
        <dsp:cNvPr id="0" name=""/>
        <dsp:cNvSpPr/>
      </dsp:nvSpPr>
      <dsp:spPr>
        <a:xfrm>
          <a:off x="6542221" y="995680"/>
          <a:ext cx="2880358" cy="1327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AMHT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 smtClean="0"/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Hospital</a:t>
          </a:r>
          <a:endParaRPr lang="en-GB" sz="2100" kern="1200" dirty="0"/>
        </a:p>
      </dsp:txBody>
      <dsp:txXfrm>
        <a:off x="6607028" y="1060487"/>
        <a:ext cx="2750744" cy="1197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10B5F-99F9-4AE6-B2C2-0F6B8A0B57EC}">
      <dsp:nvSpPr>
        <dsp:cNvPr id="0" name=""/>
        <dsp:cNvSpPr/>
      </dsp:nvSpPr>
      <dsp:spPr>
        <a:xfrm>
          <a:off x="0" y="44969"/>
          <a:ext cx="9601196" cy="588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AMHT and Hospital</a:t>
          </a:r>
          <a:endParaRPr lang="en-GB" sz="2500" kern="1200" dirty="0"/>
        </a:p>
      </dsp:txBody>
      <dsp:txXfrm>
        <a:off x="28714" y="73683"/>
        <a:ext cx="9543768" cy="530771"/>
      </dsp:txXfrm>
    </dsp:sp>
    <dsp:sp modelId="{FC43AEB4-6C87-40B5-9B61-7AE89AE28DD0}">
      <dsp:nvSpPr>
        <dsp:cNvPr id="0" name=""/>
        <dsp:cNvSpPr/>
      </dsp:nvSpPr>
      <dsp:spPr>
        <a:xfrm>
          <a:off x="0" y="705169"/>
          <a:ext cx="9601196" cy="588199"/>
        </a:xfrm>
        <a:prstGeom prst="roundRect">
          <a:avLst/>
        </a:prstGeom>
        <a:solidFill>
          <a:schemeClr val="accent3">
            <a:hueOff val="-3082042"/>
            <a:satOff val="3141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Specialist teams: EIP, Mother and Baby, Eating disorders, OPMH</a:t>
          </a:r>
          <a:endParaRPr lang="en-GB" sz="2500" kern="1200" dirty="0"/>
        </a:p>
      </dsp:txBody>
      <dsp:txXfrm>
        <a:off x="28714" y="733883"/>
        <a:ext cx="9543768" cy="530771"/>
      </dsp:txXfrm>
    </dsp:sp>
    <dsp:sp modelId="{89A785FF-CC1C-4146-B0D6-6B4CDCD891B1}">
      <dsp:nvSpPr>
        <dsp:cNvPr id="0" name=""/>
        <dsp:cNvSpPr/>
      </dsp:nvSpPr>
      <dsp:spPr>
        <a:xfrm>
          <a:off x="0" y="1365368"/>
          <a:ext cx="9601196" cy="588199"/>
        </a:xfrm>
        <a:prstGeom prst="roundRect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Recovery College</a:t>
          </a:r>
          <a:endParaRPr lang="en-GB" sz="2500" kern="1200"/>
        </a:p>
      </dsp:txBody>
      <dsp:txXfrm>
        <a:off x="28714" y="1394082"/>
        <a:ext cx="9543768" cy="530771"/>
      </dsp:txXfrm>
    </dsp:sp>
    <dsp:sp modelId="{B459079E-8E18-4079-9523-2F908D6FFD62}">
      <dsp:nvSpPr>
        <dsp:cNvPr id="0" name=""/>
        <dsp:cNvSpPr/>
      </dsp:nvSpPr>
      <dsp:spPr>
        <a:xfrm>
          <a:off x="0" y="2025567"/>
          <a:ext cx="9601196" cy="588199"/>
        </a:xfrm>
        <a:prstGeom prst="roundRect">
          <a:avLst/>
        </a:prstGeom>
        <a:solidFill>
          <a:schemeClr val="accent3">
            <a:hueOff val="-9246125"/>
            <a:satOff val="9422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ITalk</a:t>
          </a:r>
          <a:endParaRPr lang="en-GB" sz="2500" kern="1200"/>
        </a:p>
      </dsp:txBody>
      <dsp:txXfrm>
        <a:off x="28714" y="2054281"/>
        <a:ext cx="9543768" cy="530771"/>
      </dsp:txXfrm>
    </dsp:sp>
    <dsp:sp modelId="{0A7D5C1D-F33E-4E65-A683-DE54B1927B5C}">
      <dsp:nvSpPr>
        <dsp:cNvPr id="0" name=""/>
        <dsp:cNvSpPr/>
      </dsp:nvSpPr>
      <dsp:spPr>
        <a:xfrm>
          <a:off x="0" y="2685766"/>
          <a:ext cx="9601196" cy="588199"/>
        </a:xfrm>
        <a:prstGeom prst="round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Outside of Trust: Wellbeing centre, Charities, SMU</a:t>
          </a:r>
          <a:endParaRPr lang="en-GB" sz="2500" kern="1200"/>
        </a:p>
      </dsp:txBody>
      <dsp:txXfrm>
        <a:off x="28714" y="2714480"/>
        <a:ext cx="9543768" cy="530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 smtClean="0"/>
              <a:t>The Delivery of Adult Mental Health Services in the Winchester District by Southern Health NHS Foundation Trust: Successes and Challenges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Carol Adcock</a:t>
            </a:r>
          </a:p>
          <a:p>
            <a:r>
              <a:rPr lang="en-GB" dirty="0" err="1" smtClean="0"/>
              <a:t>Dr.</a:t>
            </a:r>
            <a:r>
              <a:rPr lang="en-GB" dirty="0" smtClean="0"/>
              <a:t> Cynthia Gil-Rios</a:t>
            </a:r>
          </a:p>
          <a:p>
            <a:r>
              <a:rPr lang="en-GB" dirty="0" smtClean="0"/>
              <a:t>23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33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Winchester CMHT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047152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81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Referrals 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Down Arrow 14"/>
          <p:cNvSpPr/>
          <p:nvPr/>
        </p:nvSpPr>
        <p:spPr>
          <a:xfrm>
            <a:off x="8912181" y="4043966"/>
            <a:ext cx="484632" cy="411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0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Teams in the Care Pathway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353226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839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Restructure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Forming stronger links with Primary care and other </a:t>
            </a:r>
            <a:r>
              <a:rPr lang="en-GB" dirty="0"/>
              <a:t>A</a:t>
            </a:r>
            <a:r>
              <a:rPr lang="en-GB" dirty="0" smtClean="0"/>
              <a:t>gencies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Staffing</a:t>
            </a:r>
          </a:p>
        </p:txBody>
      </p:sp>
    </p:spTree>
    <p:extLst>
      <p:ext uri="{BB962C8B-B14F-4D97-AF65-F5344CB8AC3E}">
        <p14:creationId xmlns:p14="http://schemas.microsoft.com/office/powerpoint/2010/main" val="242470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Successes-Aims for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Homeless service</a:t>
            </a:r>
          </a:p>
          <a:p>
            <a:r>
              <a:rPr lang="en-GB" dirty="0" smtClean="0"/>
              <a:t>Continue to forge links:</a:t>
            </a:r>
          </a:p>
          <a:p>
            <a:pPr lvl="1"/>
            <a:r>
              <a:rPr lang="en-GB" dirty="0" smtClean="0"/>
              <a:t>Primary Care</a:t>
            </a:r>
          </a:p>
          <a:p>
            <a:pPr lvl="1"/>
            <a:r>
              <a:rPr lang="en-GB" dirty="0" smtClean="0"/>
              <a:t>Substance Misuse Service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ther agencies</a:t>
            </a:r>
          </a:p>
          <a:p>
            <a:r>
              <a:rPr lang="en-GB" dirty="0" smtClean="0"/>
              <a:t>As a Trust</a:t>
            </a:r>
          </a:p>
          <a:p>
            <a:pPr lvl="1"/>
            <a:r>
              <a:rPr lang="en-GB" dirty="0" smtClean="0"/>
              <a:t>Personality disorder service</a:t>
            </a:r>
          </a:p>
          <a:p>
            <a:pPr lvl="1"/>
            <a:r>
              <a:rPr lang="en-GB" dirty="0" smtClean="0"/>
              <a:t>EIP (within </a:t>
            </a:r>
            <a:r>
              <a:rPr lang="en-GB" dirty="0"/>
              <a:t>P</a:t>
            </a:r>
            <a:r>
              <a:rPr lang="en-GB" dirty="0" smtClean="0"/>
              <a:t>sychosis pathway)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18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for 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High Quality Patient Care and </a:t>
            </a:r>
            <a:r>
              <a:rPr lang="en-GB" dirty="0"/>
              <a:t>S</a:t>
            </a:r>
            <a:r>
              <a:rPr lang="en-GB" dirty="0" smtClean="0"/>
              <a:t>ervice </a:t>
            </a:r>
            <a:r>
              <a:rPr lang="en-GB" dirty="0"/>
              <a:t>U</a:t>
            </a:r>
            <a:r>
              <a:rPr lang="en-GB" dirty="0" smtClean="0"/>
              <a:t>ser/Carer Experience is at the heart</a:t>
            </a:r>
          </a:p>
          <a:p>
            <a:pPr lvl="1"/>
            <a:r>
              <a:rPr lang="en-GB" dirty="0" smtClean="0"/>
              <a:t>Service user journey</a:t>
            </a:r>
          </a:p>
          <a:p>
            <a:pPr lvl="1"/>
            <a:r>
              <a:rPr lang="en-GB" dirty="0" smtClean="0"/>
              <a:t>Working relationships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Reduce Stigma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Feedback from all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81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20462"/>
            <a:ext cx="4572000" cy="490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24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168</Words>
  <Application>Microsoft Office PowerPoint</Application>
  <PresentationFormat>Custom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The Delivery of Adult Mental Health Services in the Winchester District by Southern Health NHS Foundation Trust: Successes and Challenges</vt:lpstr>
      <vt:lpstr>Winchester CMHT</vt:lpstr>
      <vt:lpstr>Referrals </vt:lpstr>
      <vt:lpstr>Other Teams in the Care Pathway</vt:lpstr>
      <vt:lpstr>Challenges</vt:lpstr>
      <vt:lpstr>Successes-Aims for future</vt:lpstr>
      <vt:lpstr>Aims for the Future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Gil Ríos</dc:creator>
  <cp:lastModifiedBy>Nicola Lawrence</cp:lastModifiedBy>
  <cp:revision>16</cp:revision>
  <dcterms:created xsi:type="dcterms:W3CDTF">2015-06-19T06:48:28Z</dcterms:created>
  <dcterms:modified xsi:type="dcterms:W3CDTF">2015-07-23T14:16:23Z</dcterms:modified>
</cp:coreProperties>
</file>