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343" r:id="rId3"/>
    <p:sldId id="318" r:id="rId4"/>
    <p:sldId id="375" r:id="rId5"/>
    <p:sldId id="345" r:id="rId6"/>
    <p:sldId id="353" r:id="rId7"/>
    <p:sldId id="349" r:id="rId8"/>
    <p:sldId id="376" r:id="rId9"/>
    <p:sldId id="341" r:id="rId10"/>
    <p:sldId id="312" r:id="rId11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84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4B3FD440-3390-41C0-AE56-9696A3F3DCAC}" type="datetimeFigureOut">
              <a:rPr lang="en-GB" smtClean="0"/>
              <a:t>12/09/2019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6F625CA-37BC-404C-9A62-61AE1372068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52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338">
              <a:defRPr/>
            </a:pPr>
            <a:fld id="{AEE2932E-2E6F-47E4-AAC0-6B72E3BEE023}" type="slidenum">
              <a:rPr lang="en-GB" sz="1400">
                <a:solidFill>
                  <a:prstClr val="black"/>
                </a:solidFill>
                <a:latin typeface="Calibri"/>
              </a:rPr>
              <a:pPr defTabSz="966338">
                <a:defRPr/>
              </a:pPr>
              <a:t>10</a:t>
            </a:fld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34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1" descr="Title Ba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12192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7344833" y="1684338"/>
            <a:ext cx="4419600" cy="736600"/>
            <a:chOff x="-2611" y="3024"/>
            <a:chExt cx="2265" cy="503"/>
          </a:xfrm>
        </p:grpSpPr>
        <p:sp>
          <p:nvSpPr>
            <p:cNvPr id="6" name="Freeform 10"/>
            <p:cNvSpPr>
              <a:spLocks noEditPoints="1"/>
            </p:cNvSpPr>
            <p:nvPr userDrawn="1"/>
          </p:nvSpPr>
          <p:spPr bwMode="auto">
            <a:xfrm>
              <a:off x="-2599" y="3464"/>
              <a:ext cx="40" cy="44"/>
            </a:xfrm>
            <a:custGeom>
              <a:avLst/>
              <a:gdLst>
                <a:gd name="T0" fmla="*/ 46012 w 17"/>
                <a:gd name="T1" fmla="*/ 101788 h 19"/>
                <a:gd name="T2" fmla="*/ 124198 w 17"/>
                <a:gd name="T3" fmla="*/ 172105 h 19"/>
                <a:gd name="T4" fmla="*/ 181238 w 17"/>
                <a:gd name="T5" fmla="*/ 164715 h 19"/>
                <a:gd name="T6" fmla="*/ 196534 w 17"/>
                <a:gd name="T7" fmla="*/ 186166 h 19"/>
                <a:gd name="T8" fmla="*/ 124198 w 17"/>
                <a:gd name="T9" fmla="*/ 195429 h 19"/>
                <a:gd name="T10" fmla="*/ 0 w 17"/>
                <a:gd name="T11" fmla="*/ 101788 h 19"/>
                <a:gd name="T12" fmla="*/ 108264 w 17"/>
                <a:gd name="T13" fmla="*/ 0 h 19"/>
                <a:gd name="T14" fmla="*/ 207696 w 17"/>
                <a:gd name="T15" fmla="*/ 84390 h 19"/>
                <a:gd name="T16" fmla="*/ 207696 w 17"/>
                <a:gd name="T17" fmla="*/ 101788 h 19"/>
                <a:gd name="T18" fmla="*/ 46012 w 17"/>
                <a:gd name="T19" fmla="*/ 101788 h 19"/>
                <a:gd name="T20" fmla="*/ 172927 w 17"/>
                <a:gd name="T21" fmla="*/ 84390 h 19"/>
                <a:gd name="T22" fmla="*/ 108264 w 17"/>
                <a:gd name="T23" fmla="*/ 23322 h 19"/>
                <a:gd name="T24" fmla="*/ 46012 w 17"/>
                <a:gd name="T25" fmla="*/ 84390 h 19"/>
                <a:gd name="T26" fmla="*/ 172927 w 17"/>
                <a:gd name="T27" fmla="*/ 8439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" h="19">
                  <a:moveTo>
                    <a:pt x="4" y="10"/>
                  </a:moveTo>
                  <a:cubicBezTo>
                    <a:pt x="4" y="15"/>
                    <a:pt x="7" y="17"/>
                    <a:pt x="10" y="17"/>
                  </a:cubicBezTo>
                  <a:cubicBezTo>
                    <a:pt x="13" y="17"/>
                    <a:pt x="14" y="16"/>
                    <a:pt x="15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9"/>
                    <a:pt x="13" y="19"/>
                    <a:pt x="10" y="19"/>
                  </a:cubicBezTo>
                  <a:cubicBezTo>
                    <a:pt x="4" y="19"/>
                    <a:pt x="0" y="16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6" y="0"/>
                    <a:pt x="17" y="5"/>
                    <a:pt x="17" y="8"/>
                  </a:cubicBezTo>
                  <a:cubicBezTo>
                    <a:pt x="17" y="9"/>
                    <a:pt x="17" y="10"/>
                    <a:pt x="17" y="10"/>
                  </a:cubicBezTo>
                  <a:lnTo>
                    <a:pt x="4" y="10"/>
                  </a:lnTo>
                  <a:close/>
                  <a:moveTo>
                    <a:pt x="14" y="8"/>
                  </a:moveTo>
                  <a:cubicBezTo>
                    <a:pt x="14" y="5"/>
                    <a:pt x="13" y="2"/>
                    <a:pt x="9" y="2"/>
                  </a:cubicBezTo>
                  <a:cubicBezTo>
                    <a:pt x="6" y="2"/>
                    <a:pt x="4" y="5"/>
                    <a:pt x="4" y="8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7" name="Freeform 11"/>
            <p:cNvSpPr>
              <a:spLocks/>
            </p:cNvSpPr>
            <p:nvPr userDrawn="1"/>
          </p:nvSpPr>
          <p:spPr bwMode="auto">
            <a:xfrm>
              <a:off x="-2549" y="3464"/>
              <a:ext cx="42" cy="44"/>
            </a:xfrm>
            <a:custGeom>
              <a:avLst/>
              <a:gdLst>
                <a:gd name="T0" fmla="*/ 42952 w 18"/>
                <a:gd name="T1" fmla="*/ 0 h 19"/>
                <a:gd name="T2" fmla="*/ 90410 w 18"/>
                <a:gd name="T3" fmla="*/ 110755 h 19"/>
                <a:gd name="T4" fmla="*/ 100221 w 18"/>
                <a:gd name="T5" fmla="*/ 164715 h 19"/>
                <a:gd name="T6" fmla="*/ 100221 w 18"/>
                <a:gd name="T7" fmla="*/ 164715 h 19"/>
                <a:gd name="T8" fmla="*/ 124558 w 18"/>
                <a:gd name="T9" fmla="*/ 110755 h 19"/>
                <a:gd name="T10" fmla="*/ 158172 w 18"/>
                <a:gd name="T11" fmla="*/ 0 h 19"/>
                <a:gd name="T12" fmla="*/ 201063 w 18"/>
                <a:gd name="T13" fmla="*/ 0 h 19"/>
                <a:gd name="T14" fmla="*/ 124558 w 18"/>
                <a:gd name="T15" fmla="*/ 195429 h 19"/>
                <a:gd name="T16" fmla="*/ 75677 w 18"/>
                <a:gd name="T17" fmla="*/ 195429 h 19"/>
                <a:gd name="T18" fmla="*/ 0 w 18"/>
                <a:gd name="T19" fmla="*/ 0 h 19"/>
                <a:gd name="T20" fmla="*/ 42952 w 18"/>
                <a:gd name="T21" fmla="*/ 0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19">
                  <a:moveTo>
                    <a:pt x="4" y="0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9" y="14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4"/>
                    <a:pt x="10" y="12"/>
                    <a:pt x="11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8" name="Freeform 12"/>
            <p:cNvSpPr>
              <a:spLocks noEditPoints="1"/>
            </p:cNvSpPr>
            <p:nvPr userDrawn="1"/>
          </p:nvSpPr>
          <p:spPr bwMode="auto">
            <a:xfrm>
              <a:off x="-2499" y="3464"/>
              <a:ext cx="37" cy="44"/>
            </a:xfrm>
            <a:custGeom>
              <a:avLst/>
              <a:gdLst>
                <a:gd name="T0" fmla="*/ 30433 w 16"/>
                <a:gd name="T1" fmla="*/ 101788 h 19"/>
                <a:gd name="T2" fmla="*/ 92403 w 16"/>
                <a:gd name="T3" fmla="*/ 172105 h 19"/>
                <a:gd name="T4" fmla="*/ 152761 w 16"/>
                <a:gd name="T5" fmla="*/ 164715 h 19"/>
                <a:gd name="T6" fmla="*/ 152761 w 16"/>
                <a:gd name="T7" fmla="*/ 186166 h 19"/>
                <a:gd name="T8" fmla="*/ 92403 w 16"/>
                <a:gd name="T9" fmla="*/ 195429 h 19"/>
                <a:gd name="T10" fmla="*/ 0 w 16"/>
                <a:gd name="T11" fmla="*/ 101788 h 19"/>
                <a:gd name="T12" fmla="*/ 92403 w 16"/>
                <a:gd name="T13" fmla="*/ 0 h 19"/>
                <a:gd name="T14" fmla="*/ 162745 w 16"/>
                <a:gd name="T15" fmla="*/ 84390 h 19"/>
                <a:gd name="T16" fmla="*/ 162745 w 16"/>
                <a:gd name="T17" fmla="*/ 101788 h 19"/>
                <a:gd name="T18" fmla="*/ 30433 w 16"/>
                <a:gd name="T19" fmla="*/ 101788 h 19"/>
                <a:gd name="T20" fmla="*/ 130948 w 16"/>
                <a:gd name="T21" fmla="*/ 84390 h 19"/>
                <a:gd name="T22" fmla="*/ 83537 w 16"/>
                <a:gd name="T23" fmla="*/ 23322 h 19"/>
                <a:gd name="T24" fmla="*/ 30433 w 16"/>
                <a:gd name="T25" fmla="*/ 84390 h 19"/>
                <a:gd name="T26" fmla="*/ 130948 w 16"/>
                <a:gd name="T27" fmla="*/ 8439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9">
                  <a:moveTo>
                    <a:pt x="3" y="10"/>
                  </a:moveTo>
                  <a:cubicBezTo>
                    <a:pt x="3" y="15"/>
                    <a:pt x="6" y="17"/>
                    <a:pt x="9" y="17"/>
                  </a:cubicBezTo>
                  <a:cubicBezTo>
                    <a:pt x="12" y="17"/>
                    <a:pt x="13" y="16"/>
                    <a:pt x="15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2" y="19"/>
                    <a:pt x="9" y="19"/>
                  </a:cubicBezTo>
                  <a:cubicBezTo>
                    <a:pt x="3" y="19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6" y="5"/>
                    <a:pt x="16" y="8"/>
                  </a:cubicBezTo>
                  <a:cubicBezTo>
                    <a:pt x="16" y="9"/>
                    <a:pt x="16" y="10"/>
                    <a:pt x="16" y="10"/>
                  </a:cubicBezTo>
                  <a:lnTo>
                    <a:pt x="3" y="10"/>
                  </a:lnTo>
                  <a:close/>
                  <a:moveTo>
                    <a:pt x="13" y="8"/>
                  </a:moveTo>
                  <a:cubicBezTo>
                    <a:pt x="13" y="5"/>
                    <a:pt x="12" y="2"/>
                    <a:pt x="8" y="2"/>
                  </a:cubicBezTo>
                  <a:cubicBezTo>
                    <a:pt x="5" y="2"/>
                    <a:pt x="3" y="5"/>
                    <a:pt x="3" y="8"/>
                  </a:cubicBezTo>
                  <a:lnTo>
                    <a:pt x="13" y="8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9" name="Freeform 13"/>
            <p:cNvSpPr>
              <a:spLocks/>
            </p:cNvSpPr>
            <p:nvPr userDrawn="1"/>
          </p:nvSpPr>
          <p:spPr bwMode="auto">
            <a:xfrm>
              <a:off x="-2445" y="3464"/>
              <a:ext cx="38" cy="44"/>
            </a:xfrm>
            <a:custGeom>
              <a:avLst/>
              <a:gdLst>
                <a:gd name="T0" fmla="*/ 0 w 16"/>
                <a:gd name="T1" fmla="*/ 54009 h 19"/>
                <a:gd name="T2" fmla="*/ 0 w 16"/>
                <a:gd name="T3" fmla="*/ 0 h 19"/>
                <a:gd name="T4" fmla="*/ 40567 w 16"/>
                <a:gd name="T5" fmla="*/ 0 h 19"/>
                <a:gd name="T6" fmla="*/ 40567 w 16"/>
                <a:gd name="T7" fmla="*/ 30714 h 19"/>
                <a:gd name="T8" fmla="*/ 40567 w 16"/>
                <a:gd name="T9" fmla="*/ 30714 h 19"/>
                <a:gd name="T10" fmla="*/ 120624 w 16"/>
                <a:gd name="T11" fmla="*/ 0 h 19"/>
                <a:gd name="T12" fmla="*/ 216633 w 16"/>
                <a:gd name="T13" fmla="*/ 84390 h 19"/>
                <a:gd name="T14" fmla="*/ 216633 w 16"/>
                <a:gd name="T15" fmla="*/ 195429 h 19"/>
                <a:gd name="T16" fmla="*/ 166184 w 16"/>
                <a:gd name="T17" fmla="*/ 195429 h 19"/>
                <a:gd name="T18" fmla="*/ 166184 w 16"/>
                <a:gd name="T19" fmla="*/ 84390 h 19"/>
                <a:gd name="T20" fmla="*/ 108205 w 16"/>
                <a:gd name="T21" fmla="*/ 23322 h 19"/>
                <a:gd name="T22" fmla="*/ 40567 w 16"/>
                <a:gd name="T23" fmla="*/ 61088 h 19"/>
                <a:gd name="T24" fmla="*/ 40567 w 16"/>
                <a:gd name="T25" fmla="*/ 84390 h 19"/>
                <a:gd name="T26" fmla="*/ 40567 w 16"/>
                <a:gd name="T27" fmla="*/ 195429 h 19"/>
                <a:gd name="T28" fmla="*/ 0 w 16"/>
                <a:gd name="T29" fmla="*/ 195429 h 19"/>
                <a:gd name="T30" fmla="*/ 0 w 16"/>
                <a:gd name="T31" fmla="*/ 5400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" h="19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6" y="1"/>
                    <a:pt x="16" y="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1" y="2"/>
                    <a:pt x="8" y="2"/>
                  </a:cubicBezTo>
                  <a:cubicBezTo>
                    <a:pt x="6" y="2"/>
                    <a:pt x="4" y="4"/>
                    <a:pt x="3" y="6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14"/>
            <p:cNvSpPr>
              <a:spLocks/>
            </p:cNvSpPr>
            <p:nvPr userDrawn="1"/>
          </p:nvSpPr>
          <p:spPr bwMode="auto">
            <a:xfrm>
              <a:off x="-2396" y="3452"/>
              <a:ext cx="29" cy="56"/>
            </a:xfrm>
            <a:custGeom>
              <a:avLst/>
              <a:gdLst>
                <a:gd name="T0" fmla="*/ 115159 w 12"/>
                <a:gd name="T1" fmla="*/ 0 h 24"/>
                <a:gd name="T2" fmla="*/ 115159 w 12"/>
                <a:gd name="T3" fmla="*/ 57269 h 24"/>
                <a:gd name="T4" fmla="*/ 196439 w 12"/>
                <a:gd name="T5" fmla="*/ 57269 h 24"/>
                <a:gd name="T6" fmla="*/ 196439 w 12"/>
                <a:gd name="T7" fmla="*/ 90410 h 24"/>
                <a:gd name="T8" fmla="*/ 115159 w 12"/>
                <a:gd name="T9" fmla="*/ 90410 h 24"/>
                <a:gd name="T10" fmla="*/ 115159 w 12"/>
                <a:gd name="T11" fmla="*/ 201063 h 24"/>
                <a:gd name="T12" fmla="*/ 148792 w 12"/>
                <a:gd name="T13" fmla="*/ 244368 h 24"/>
                <a:gd name="T14" fmla="*/ 182521 w 12"/>
                <a:gd name="T15" fmla="*/ 233849 h 24"/>
                <a:gd name="T16" fmla="*/ 182521 w 12"/>
                <a:gd name="T17" fmla="*/ 268847 h 24"/>
                <a:gd name="T18" fmla="*/ 129069 w 12"/>
                <a:gd name="T19" fmla="*/ 268847 h 24"/>
                <a:gd name="T20" fmla="*/ 81285 w 12"/>
                <a:gd name="T21" fmla="*/ 258393 h 24"/>
                <a:gd name="T22" fmla="*/ 47652 w 12"/>
                <a:gd name="T23" fmla="*/ 201063 h 24"/>
                <a:gd name="T24" fmla="*/ 47652 w 12"/>
                <a:gd name="T25" fmla="*/ 90410 h 24"/>
                <a:gd name="T26" fmla="*/ 0 w 12"/>
                <a:gd name="T27" fmla="*/ 90410 h 24"/>
                <a:gd name="T28" fmla="*/ 0 w 12"/>
                <a:gd name="T29" fmla="*/ 57269 h 24"/>
                <a:gd name="T30" fmla="*/ 47652 w 12"/>
                <a:gd name="T31" fmla="*/ 57269 h 24"/>
                <a:gd name="T32" fmla="*/ 47652 w 12"/>
                <a:gd name="T33" fmla="*/ 10519 h 24"/>
                <a:gd name="T34" fmla="*/ 115159 w 12"/>
                <a:gd name="T35" fmla="*/ 0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" h="24">
                  <a:moveTo>
                    <a:pt x="7" y="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0"/>
                    <a:pt x="7" y="22"/>
                    <a:pt x="9" y="22"/>
                  </a:cubicBezTo>
                  <a:cubicBezTo>
                    <a:pt x="10" y="22"/>
                    <a:pt x="11" y="21"/>
                    <a:pt x="11" y="2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8" y="24"/>
                  </a:cubicBezTo>
                  <a:cubicBezTo>
                    <a:pt x="7" y="24"/>
                    <a:pt x="5" y="24"/>
                    <a:pt x="5" y="23"/>
                  </a:cubicBezTo>
                  <a:cubicBezTo>
                    <a:pt x="4" y="22"/>
                    <a:pt x="3" y="20"/>
                    <a:pt x="3" y="1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 userDrawn="1"/>
          </p:nvSpPr>
          <p:spPr bwMode="auto">
            <a:xfrm>
              <a:off x="-2327" y="3464"/>
              <a:ext cx="66" cy="44"/>
            </a:xfrm>
            <a:custGeom>
              <a:avLst/>
              <a:gdLst>
                <a:gd name="T0" fmla="*/ 11357 w 28"/>
                <a:gd name="T1" fmla="*/ 54009 h 19"/>
                <a:gd name="T2" fmla="*/ 0 w 28"/>
                <a:gd name="T3" fmla="*/ 0 h 19"/>
                <a:gd name="T4" fmla="*/ 38058 w 28"/>
                <a:gd name="T5" fmla="*/ 0 h 19"/>
                <a:gd name="T6" fmla="*/ 47661 w 28"/>
                <a:gd name="T7" fmla="*/ 30714 h 19"/>
                <a:gd name="T8" fmla="*/ 47661 w 28"/>
                <a:gd name="T9" fmla="*/ 30714 h 19"/>
                <a:gd name="T10" fmla="*/ 127769 w 28"/>
                <a:gd name="T11" fmla="*/ 0 h 19"/>
                <a:gd name="T12" fmla="*/ 186797 w 28"/>
                <a:gd name="T13" fmla="*/ 30714 h 19"/>
                <a:gd name="T14" fmla="*/ 186797 w 28"/>
                <a:gd name="T15" fmla="*/ 30714 h 19"/>
                <a:gd name="T16" fmla="*/ 211455 w 28"/>
                <a:gd name="T17" fmla="*/ 10071 h 19"/>
                <a:gd name="T18" fmla="*/ 264811 w 28"/>
                <a:gd name="T19" fmla="*/ 0 h 19"/>
                <a:gd name="T20" fmla="*/ 350597 w 28"/>
                <a:gd name="T21" fmla="*/ 84390 h 19"/>
                <a:gd name="T22" fmla="*/ 350597 w 28"/>
                <a:gd name="T23" fmla="*/ 195429 h 19"/>
                <a:gd name="T24" fmla="*/ 301170 w 28"/>
                <a:gd name="T25" fmla="*/ 195429 h 19"/>
                <a:gd name="T26" fmla="*/ 301170 w 28"/>
                <a:gd name="T27" fmla="*/ 84390 h 19"/>
                <a:gd name="T28" fmla="*/ 249869 w 28"/>
                <a:gd name="T29" fmla="*/ 23322 h 19"/>
                <a:gd name="T30" fmla="*/ 202238 w 28"/>
                <a:gd name="T31" fmla="*/ 61088 h 19"/>
                <a:gd name="T32" fmla="*/ 202238 w 28"/>
                <a:gd name="T33" fmla="*/ 71127 h 19"/>
                <a:gd name="T34" fmla="*/ 202238 w 28"/>
                <a:gd name="T35" fmla="*/ 195429 h 19"/>
                <a:gd name="T36" fmla="*/ 148738 w 28"/>
                <a:gd name="T37" fmla="*/ 195429 h 19"/>
                <a:gd name="T38" fmla="*/ 148738 w 28"/>
                <a:gd name="T39" fmla="*/ 84390 h 19"/>
                <a:gd name="T40" fmla="*/ 101015 w 28"/>
                <a:gd name="T41" fmla="*/ 23322 h 19"/>
                <a:gd name="T42" fmla="*/ 47661 w 28"/>
                <a:gd name="T43" fmla="*/ 61088 h 19"/>
                <a:gd name="T44" fmla="*/ 47661 w 28"/>
                <a:gd name="T45" fmla="*/ 84390 h 19"/>
                <a:gd name="T46" fmla="*/ 47661 w 28"/>
                <a:gd name="T47" fmla="*/ 195429 h 19"/>
                <a:gd name="T48" fmla="*/ 11357 w 28"/>
                <a:gd name="T49" fmla="*/ 195429 h 19"/>
                <a:gd name="T50" fmla="*/ 11357 w 28"/>
                <a:gd name="T51" fmla="*/ 54009 h 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8" h="19">
                  <a:moveTo>
                    <a:pt x="1" y="5"/>
                  </a:moveTo>
                  <a:cubicBezTo>
                    <a:pt x="1" y="3"/>
                    <a:pt x="1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1"/>
                    <a:pt x="17" y="1"/>
                  </a:cubicBezTo>
                  <a:cubicBezTo>
                    <a:pt x="18" y="0"/>
                    <a:pt x="20" y="0"/>
                    <a:pt x="21" y="0"/>
                  </a:cubicBezTo>
                  <a:cubicBezTo>
                    <a:pt x="24" y="0"/>
                    <a:pt x="28" y="1"/>
                    <a:pt x="28" y="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5"/>
                    <a:pt x="23" y="2"/>
                    <a:pt x="20" y="2"/>
                  </a:cubicBezTo>
                  <a:cubicBezTo>
                    <a:pt x="18" y="2"/>
                    <a:pt x="17" y="4"/>
                    <a:pt x="16" y="6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1" y="2"/>
                    <a:pt x="8" y="2"/>
                  </a:cubicBezTo>
                  <a:cubicBezTo>
                    <a:pt x="6" y="2"/>
                    <a:pt x="5" y="4"/>
                    <a:pt x="4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19"/>
                    <a:pt x="1" y="19"/>
                    <a:pt x="1" y="19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16"/>
            <p:cNvSpPr>
              <a:spLocks noEditPoints="1"/>
            </p:cNvSpPr>
            <p:nvPr userDrawn="1"/>
          </p:nvSpPr>
          <p:spPr bwMode="auto">
            <a:xfrm>
              <a:off x="-2247" y="3464"/>
              <a:ext cx="36" cy="44"/>
            </a:xfrm>
            <a:custGeom>
              <a:avLst/>
              <a:gdLst>
                <a:gd name="T0" fmla="*/ 226603 w 15"/>
                <a:gd name="T1" fmla="*/ 141467 h 19"/>
                <a:gd name="T2" fmla="*/ 226603 w 15"/>
                <a:gd name="T3" fmla="*/ 195429 h 19"/>
                <a:gd name="T4" fmla="*/ 184798 w 15"/>
                <a:gd name="T5" fmla="*/ 195429 h 19"/>
                <a:gd name="T6" fmla="*/ 184798 w 15"/>
                <a:gd name="T7" fmla="*/ 172105 h 19"/>
                <a:gd name="T8" fmla="*/ 164201 w 15"/>
                <a:gd name="T9" fmla="*/ 172105 h 19"/>
                <a:gd name="T10" fmla="*/ 90379 w 15"/>
                <a:gd name="T11" fmla="*/ 195429 h 19"/>
                <a:gd name="T12" fmla="*/ 0 w 15"/>
                <a:gd name="T13" fmla="*/ 141467 h 19"/>
                <a:gd name="T14" fmla="*/ 164201 w 15"/>
                <a:gd name="T15" fmla="*/ 71127 h 19"/>
                <a:gd name="T16" fmla="*/ 164201 w 15"/>
                <a:gd name="T17" fmla="*/ 61088 h 19"/>
                <a:gd name="T18" fmla="*/ 107827 w 15"/>
                <a:gd name="T19" fmla="*/ 23322 h 19"/>
                <a:gd name="T20" fmla="*/ 32083 w 15"/>
                <a:gd name="T21" fmla="*/ 40436 h 19"/>
                <a:gd name="T22" fmla="*/ 13368 w 15"/>
                <a:gd name="T23" fmla="*/ 10071 h 19"/>
                <a:gd name="T24" fmla="*/ 107827 w 15"/>
                <a:gd name="T25" fmla="*/ 0 h 19"/>
                <a:gd name="T26" fmla="*/ 226603 w 15"/>
                <a:gd name="T27" fmla="*/ 71127 h 19"/>
                <a:gd name="T28" fmla="*/ 226603 w 15"/>
                <a:gd name="T29" fmla="*/ 141467 h 19"/>
                <a:gd name="T30" fmla="*/ 164201 w 15"/>
                <a:gd name="T31" fmla="*/ 93641 h 19"/>
                <a:gd name="T32" fmla="*/ 44928 w 15"/>
                <a:gd name="T33" fmla="*/ 141467 h 19"/>
                <a:gd name="T34" fmla="*/ 107827 w 15"/>
                <a:gd name="T35" fmla="*/ 172105 h 19"/>
                <a:gd name="T36" fmla="*/ 164201 w 15"/>
                <a:gd name="T37" fmla="*/ 141467 h 19"/>
                <a:gd name="T38" fmla="*/ 164201 w 15"/>
                <a:gd name="T39" fmla="*/ 132479 h 19"/>
                <a:gd name="T40" fmla="*/ 164201 w 15"/>
                <a:gd name="T41" fmla="*/ 9364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" h="19">
                  <a:moveTo>
                    <a:pt x="15" y="14"/>
                  </a:moveTo>
                  <a:cubicBezTo>
                    <a:pt x="15" y="16"/>
                    <a:pt x="15" y="18"/>
                    <a:pt x="15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8" y="19"/>
                    <a:pt x="6" y="19"/>
                  </a:cubicBezTo>
                  <a:cubicBezTo>
                    <a:pt x="2" y="19"/>
                    <a:pt x="0" y="17"/>
                    <a:pt x="0" y="14"/>
                  </a:cubicBezTo>
                  <a:cubicBezTo>
                    <a:pt x="0" y="9"/>
                    <a:pt x="4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2"/>
                    <a:pt x="7" y="2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3" y="0"/>
                    <a:pt x="15" y="4"/>
                    <a:pt x="15" y="7"/>
                  </a:cubicBezTo>
                  <a:lnTo>
                    <a:pt x="15" y="14"/>
                  </a:lnTo>
                  <a:close/>
                  <a:moveTo>
                    <a:pt x="11" y="9"/>
                  </a:moveTo>
                  <a:cubicBezTo>
                    <a:pt x="8" y="9"/>
                    <a:pt x="3" y="10"/>
                    <a:pt x="3" y="14"/>
                  </a:cubicBezTo>
                  <a:cubicBezTo>
                    <a:pt x="3" y="16"/>
                    <a:pt x="5" y="17"/>
                    <a:pt x="7" y="17"/>
                  </a:cubicBezTo>
                  <a:cubicBezTo>
                    <a:pt x="9" y="17"/>
                    <a:pt x="11" y="15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11" y="9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-2192" y="3464"/>
              <a:ext cx="37" cy="44"/>
            </a:xfrm>
            <a:custGeom>
              <a:avLst/>
              <a:gdLst>
                <a:gd name="T0" fmla="*/ 0 w 16"/>
                <a:gd name="T1" fmla="*/ 54009 h 19"/>
                <a:gd name="T2" fmla="*/ 0 w 16"/>
                <a:gd name="T3" fmla="*/ 0 h 19"/>
                <a:gd name="T4" fmla="*/ 30433 w 16"/>
                <a:gd name="T5" fmla="*/ 0 h 19"/>
                <a:gd name="T6" fmla="*/ 30433 w 16"/>
                <a:gd name="T7" fmla="*/ 30714 h 19"/>
                <a:gd name="T8" fmla="*/ 30433 w 16"/>
                <a:gd name="T9" fmla="*/ 30714 h 19"/>
                <a:gd name="T10" fmla="*/ 92403 w 16"/>
                <a:gd name="T11" fmla="*/ 0 h 19"/>
                <a:gd name="T12" fmla="*/ 162745 w 16"/>
                <a:gd name="T13" fmla="*/ 84390 h 19"/>
                <a:gd name="T14" fmla="*/ 162745 w 16"/>
                <a:gd name="T15" fmla="*/ 195429 h 19"/>
                <a:gd name="T16" fmla="*/ 130948 w 16"/>
                <a:gd name="T17" fmla="*/ 195429 h 19"/>
                <a:gd name="T18" fmla="*/ 130948 w 16"/>
                <a:gd name="T19" fmla="*/ 84390 h 19"/>
                <a:gd name="T20" fmla="*/ 83537 w 16"/>
                <a:gd name="T21" fmla="*/ 23322 h 19"/>
                <a:gd name="T22" fmla="*/ 39958 w 16"/>
                <a:gd name="T23" fmla="*/ 61088 h 19"/>
                <a:gd name="T24" fmla="*/ 30433 w 16"/>
                <a:gd name="T25" fmla="*/ 84390 h 19"/>
                <a:gd name="T26" fmla="*/ 30433 w 16"/>
                <a:gd name="T27" fmla="*/ 195429 h 19"/>
                <a:gd name="T28" fmla="*/ 0 w 16"/>
                <a:gd name="T29" fmla="*/ 195429 h 19"/>
                <a:gd name="T30" fmla="*/ 0 w 16"/>
                <a:gd name="T31" fmla="*/ 5400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" h="19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6" y="1"/>
                    <a:pt x="16" y="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5"/>
                    <a:pt x="12" y="2"/>
                    <a:pt x="8" y="2"/>
                  </a:cubicBezTo>
                  <a:cubicBezTo>
                    <a:pt x="6" y="2"/>
                    <a:pt x="4" y="4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8"/>
            <p:cNvSpPr>
              <a:spLocks noEditPoints="1"/>
            </p:cNvSpPr>
            <p:nvPr userDrawn="1"/>
          </p:nvSpPr>
          <p:spPr bwMode="auto">
            <a:xfrm>
              <a:off x="-2141" y="3464"/>
              <a:ext cx="38" cy="44"/>
            </a:xfrm>
            <a:custGeom>
              <a:avLst/>
              <a:gdLst>
                <a:gd name="T0" fmla="*/ 206746 w 16"/>
                <a:gd name="T1" fmla="*/ 141467 h 19"/>
                <a:gd name="T2" fmla="*/ 216633 w 16"/>
                <a:gd name="T3" fmla="*/ 195429 h 19"/>
                <a:gd name="T4" fmla="*/ 166184 w 16"/>
                <a:gd name="T5" fmla="*/ 195429 h 19"/>
                <a:gd name="T6" fmla="*/ 166184 w 16"/>
                <a:gd name="T7" fmla="*/ 172105 h 19"/>
                <a:gd name="T8" fmla="*/ 166184 w 16"/>
                <a:gd name="T9" fmla="*/ 172105 h 19"/>
                <a:gd name="T10" fmla="*/ 78812 w 16"/>
                <a:gd name="T11" fmla="*/ 195429 h 19"/>
                <a:gd name="T12" fmla="*/ 0 w 16"/>
                <a:gd name="T13" fmla="*/ 141467 h 19"/>
                <a:gd name="T14" fmla="*/ 166184 w 16"/>
                <a:gd name="T15" fmla="*/ 71127 h 19"/>
                <a:gd name="T16" fmla="*/ 166184 w 16"/>
                <a:gd name="T17" fmla="*/ 61088 h 19"/>
                <a:gd name="T18" fmla="*/ 96347 w 16"/>
                <a:gd name="T19" fmla="*/ 23322 h 19"/>
                <a:gd name="T20" fmla="*/ 40567 w 16"/>
                <a:gd name="T21" fmla="*/ 40436 h 19"/>
                <a:gd name="T22" fmla="*/ 29462 w 16"/>
                <a:gd name="T23" fmla="*/ 10071 h 19"/>
                <a:gd name="T24" fmla="*/ 108205 w 16"/>
                <a:gd name="T25" fmla="*/ 0 h 19"/>
                <a:gd name="T26" fmla="*/ 206746 w 16"/>
                <a:gd name="T27" fmla="*/ 71127 h 19"/>
                <a:gd name="T28" fmla="*/ 206746 w 16"/>
                <a:gd name="T29" fmla="*/ 141467 h 19"/>
                <a:gd name="T30" fmla="*/ 166184 w 16"/>
                <a:gd name="T31" fmla="*/ 93641 h 19"/>
                <a:gd name="T32" fmla="*/ 57591 w 16"/>
                <a:gd name="T33" fmla="*/ 141467 h 19"/>
                <a:gd name="T34" fmla="*/ 96347 w 16"/>
                <a:gd name="T35" fmla="*/ 172105 h 19"/>
                <a:gd name="T36" fmla="*/ 166184 w 16"/>
                <a:gd name="T37" fmla="*/ 141467 h 19"/>
                <a:gd name="T38" fmla="*/ 166184 w 16"/>
                <a:gd name="T39" fmla="*/ 132479 h 19"/>
                <a:gd name="T40" fmla="*/ 166184 w 16"/>
                <a:gd name="T41" fmla="*/ 9364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" h="19">
                  <a:moveTo>
                    <a:pt x="15" y="14"/>
                  </a:moveTo>
                  <a:cubicBezTo>
                    <a:pt x="15" y="16"/>
                    <a:pt x="15" y="18"/>
                    <a:pt x="16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8"/>
                    <a:pt x="9" y="19"/>
                    <a:pt x="6" y="19"/>
                  </a:cubicBezTo>
                  <a:cubicBezTo>
                    <a:pt x="2" y="19"/>
                    <a:pt x="0" y="17"/>
                    <a:pt x="0" y="14"/>
                  </a:cubicBezTo>
                  <a:cubicBezTo>
                    <a:pt x="0" y="9"/>
                    <a:pt x="4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1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14" y="0"/>
                    <a:pt x="15" y="4"/>
                    <a:pt x="15" y="7"/>
                  </a:cubicBezTo>
                  <a:lnTo>
                    <a:pt x="15" y="14"/>
                  </a:lnTo>
                  <a:close/>
                  <a:moveTo>
                    <a:pt x="12" y="9"/>
                  </a:moveTo>
                  <a:cubicBezTo>
                    <a:pt x="8" y="9"/>
                    <a:pt x="4" y="10"/>
                    <a:pt x="4" y="14"/>
                  </a:cubicBezTo>
                  <a:cubicBezTo>
                    <a:pt x="4" y="16"/>
                    <a:pt x="5" y="17"/>
                    <a:pt x="7" y="17"/>
                  </a:cubicBezTo>
                  <a:cubicBezTo>
                    <a:pt x="10" y="17"/>
                    <a:pt x="11" y="1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2" y="9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 userDrawn="1"/>
          </p:nvSpPr>
          <p:spPr bwMode="auto">
            <a:xfrm>
              <a:off x="-2089" y="3464"/>
              <a:ext cx="43" cy="63"/>
            </a:xfrm>
            <a:custGeom>
              <a:avLst/>
              <a:gdLst>
                <a:gd name="T0" fmla="*/ 261096 w 18"/>
                <a:gd name="T1" fmla="*/ 176580 h 27"/>
                <a:gd name="T2" fmla="*/ 217623 w 18"/>
                <a:gd name="T3" fmla="*/ 276801 h 27"/>
                <a:gd name="T4" fmla="*/ 114502 w 18"/>
                <a:gd name="T5" fmla="*/ 301280 h 27"/>
                <a:gd name="T6" fmla="*/ 30645 w 18"/>
                <a:gd name="T7" fmla="*/ 290635 h 27"/>
                <a:gd name="T8" fmla="*/ 43475 w 18"/>
                <a:gd name="T9" fmla="*/ 258393 h 27"/>
                <a:gd name="T10" fmla="*/ 114502 w 18"/>
                <a:gd name="T11" fmla="*/ 268847 h 27"/>
                <a:gd name="T12" fmla="*/ 200719 w 18"/>
                <a:gd name="T13" fmla="*/ 201063 h 27"/>
                <a:gd name="T14" fmla="*/ 200719 w 18"/>
                <a:gd name="T15" fmla="*/ 176580 h 27"/>
                <a:gd name="T16" fmla="*/ 200719 w 18"/>
                <a:gd name="T17" fmla="*/ 176580 h 27"/>
                <a:gd name="T18" fmla="*/ 114502 w 18"/>
                <a:gd name="T19" fmla="*/ 210957 h 27"/>
                <a:gd name="T20" fmla="*/ 0 w 18"/>
                <a:gd name="T21" fmla="*/ 110740 h 27"/>
                <a:gd name="T22" fmla="*/ 134600 w 18"/>
                <a:gd name="T23" fmla="*/ 0 h 27"/>
                <a:gd name="T24" fmla="*/ 217623 w 18"/>
                <a:gd name="T25" fmla="*/ 32433 h 27"/>
                <a:gd name="T26" fmla="*/ 217623 w 18"/>
                <a:gd name="T27" fmla="*/ 32433 h 27"/>
                <a:gd name="T28" fmla="*/ 217623 w 18"/>
                <a:gd name="T29" fmla="*/ 0 h 27"/>
                <a:gd name="T30" fmla="*/ 261096 w 18"/>
                <a:gd name="T31" fmla="*/ 0 h 27"/>
                <a:gd name="T32" fmla="*/ 261096 w 18"/>
                <a:gd name="T33" fmla="*/ 57269 h 27"/>
                <a:gd name="T34" fmla="*/ 261096 w 18"/>
                <a:gd name="T35" fmla="*/ 176580 h 27"/>
                <a:gd name="T36" fmla="*/ 200719 w 18"/>
                <a:gd name="T37" fmla="*/ 75677 h 27"/>
                <a:gd name="T38" fmla="*/ 200719 w 18"/>
                <a:gd name="T39" fmla="*/ 67788 h 27"/>
                <a:gd name="T40" fmla="*/ 134600 w 18"/>
                <a:gd name="T41" fmla="*/ 24544 h 27"/>
                <a:gd name="T42" fmla="*/ 60377 w 18"/>
                <a:gd name="T43" fmla="*/ 100221 h 27"/>
                <a:gd name="T44" fmla="*/ 134600 w 18"/>
                <a:gd name="T45" fmla="*/ 176580 h 27"/>
                <a:gd name="T46" fmla="*/ 200719 w 18"/>
                <a:gd name="T47" fmla="*/ 143173 h 27"/>
                <a:gd name="T48" fmla="*/ 200719 w 18"/>
                <a:gd name="T49" fmla="*/ 124558 h 27"/>
                <a:gd name="T50" fmla="*/ 200719 w 18"/>
                <a:gd name="T51" fmla="*/ 75677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" h="27">
                  <a:moveTo>
                    <a:pt x="18" y="16"/>
                  </a:moveTo>
                  <a:cubicBezTo>
                    <a:pt x="18" y="21"/>
                    <a:pt x="17" y="23"/>
                    <a:pt x="15" y="25"/>
                  </a:cubicBezTo>
                  <a:cubicBezTo>
                    <a:pt x="13" y="27"/>
                    <a:pt x="11" y="27"/>
                    <a:pt x="8" y="27"/>
                  </a:cubicBezTo>
                  <a:cubicBezTo>
                    <a:pt x="6" y="27"/>
                    <a:pt x="3" y="27"/>
                    <a:pt x="2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4"/>
                    <a:pt x="6" y="24"/>
                    <a:pt x="8" y="24"/>
                  </a:cubicBezTo>
                  <a:cubicBezTo>
                    <a:pt x="12" y="24"/>
                    <a:pt x="14" y="23"/>
                    <a:pt x="14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7"/>
                    <a:pt x="11" y="19"/>
                    <a:pt x="8" y="19"/>
                  </a:cubicBezTo>
                  <a:cubicBezTo>
                    <a:pt x="4" y="19"/>
                    <a:pt x="0" y="15"/>
                    <a:pt x="0" y="10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8" y="5"/>
                  </a:cubicBezTo>
                  <a:lnTo>
                    <a:pt x="18" y="16"/>
                  </a:lnTo>
                  <a:close/>
                  <a:moveTo>
                    <a:pt x="14" y="7"/>
                  </a:moveTo>
                  <a:cubicBezTo>
                    <a:pt x="14" y="7"/>
                    <a:pt x="14" y="6"/>
                    <a:pt x="14" y="6"/>
                  </a:cubicBezTo>
                  <a:cubicBezTo>
                    <a:pt x="14" y="4"/>
                    <a:pt x="12" y="2"/>
                    <a:pt x="9" y="2"/>
                  </a:cubicBezTo>
                  <a:cubicBezTo>
                    <a:pt x="6" y="2"/>
                    <a:pt x="4" y="5"/>
                    <a:pt x="4" y="9"/>
                  </a:cubicBezTo>
                  <a:cubicBezTo>
                    <a:pt x="4" y="13"/>
                    <a:pt x="6" y="16"/>
                    <a:pt x="9" y="16"/>
                  </a:cubicBezTo>
                  <a:cubicBezTo>
                    <a:pt x="11" y="16"/>
                    <a:pt x="13" y="15"/>
                    <a:pt x="14" y="13"/>
                  </a:cubicBezTo>
                  <a:cubicBezTo>
                    <a:pt x="14" y="12"/>
                    <a:pt x="14" y="11"/>
                    <a:pt x="14" y="11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20"/>
            <p:cNvSpPr>
              <a:spLocks noEditPoints="1"/>
            </p:cNvSpPr>
            <p:nvPr userDrawn="1"/>
          </p:nvSpPr>
          <p:spPr bwMode="auto">
            <a:xfrm>
              <a:off x="-2032" y="3464"/>
              <a:ext cx="40" cy="44"/>
            </a:xfrm>
            <a:custGeom>
              <a:avLst/>
              <a:gdLst>
                <a:gd name="T0" fmla="*/ 35499 w 17"/>
                <a:gd name="T1" fmla="*/ 101788 h 19"/>
                <a:gd name="T2" fmla="*/ 124198 w 17"/>
                <a:gd name="T3" fmla="*/ 172105 h 19"/>
                <a:gd name="T4" fmla="*/ 181238 w 17"/>
                <a:gd name="T5" fmla="*/ 164715 h 19"/>
                <a:gd name="T6" fmla="*/ 196534 w 17"/>
                <a:gd name="T7" fmla="*/ 186166 h 19"/>
                <a:gd name="T8" fmla="*/ 108264 w 17"/>
                <a:gd name="T9" fmla="*/ 195429 h 19"/>
                <a:gd name="T10" fmla="*/ 0 w 17"/>
                <a:gd name="T11" fmla="*/ 101788 h 19"/>
                <a:gd name="T12" fmla="*/ 108264 w 17"/>
                <a:gd name="T13" fmla="*/ 0 h 19"/>
                <a:gd name="T14" fmla="*/ 207696 w 17"/>
                <a:gd name="T15" fmla="*/ 84390 h 19"/>
                <a:gd name="T16" fmla="*/ 207696 w 17"/>
                <a:gd name="T17" fmla="*/ 101788 h 19"/>
                <a:gd name="T18" fmla="*/ 35499 w 17"/>
                <a:gd name="T19" fmla="*/ 101788 h 19"/>
                <a:gd name="T20" fmla="*/ 161689 w 17"/>
                <a:gd name="T21" fmla="*/ 84390 h 19"/>
                <a:gd name="T22" fmla="*/ 108264 w 17"/>
                <a:gd name="T23" fmla="*/ 23322 h 19"/>
                <a:gd name="T24" fmla="*/ 35499 w 17"/>
                <a:gd name="T25" fmla="*/ 84390 h 19"/>
                <a:gd name="T26" fmla="*/ 161689 w 17"/>
                <a:gd name="T27" fmla="*/ 8439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" h="19">
                  <a:moveTo>
                    <a:pt x="3" y="10"/>
                  </a:moveTo>
                  <a:cubicBezTo>
                    <a:pt x="3" y="15"/>
                    <a:pt x="6" y="17"/>
                    <a:pt x="10" y="17"/>
                  </a:cubicBezTo>
                  <a:cubicBezTo>
                    <a:pt x="12" y="17"/>
                    <a:pt x="14" y="16"/>
                    <a:pt x="15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9"/>
                    <a:pt x="12" y="19"/>
                    <a:pt x="9" y="19"/>
                  </a:cubicBezTo>
                  <a:cubicBezTo>
                    <a:pt x="4" y="19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10"/>
                    <a:pt x="17" y="10"/>
                  </a:cubicBezTo>
                  <a:lnTo>
                    <a:pt x="3" y="10"/>
                  </a:lnTo>
                  <a:close/>
                  <a:moveTo>
                    <a:pt x="13" y="8"/>
                  </a:moveTo>
                  <a:cubicBezTo>
                    <a:pt x="14" y="5"/>
                    <a:pt x="13" y="2"/>
                    <a:pt x="9" y="2"/>
                  </a:cubicBezTo>
                  <a:cubicBezTo>
                    <a:pt x="5" y="2"/>
                    <a:pt x="4" y="5"/>
                    <a:pt x="3" y="8"/>
                  </a:cubicBezTo>
                  <a:lnTo>
                    <a:pt x="13" y="8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 userDrawn="1"/>
          </p:nvSpPr>
          <p:spPr bwMode="auto">
            <a:xfrm>
              <a:off x="-1977" y="3464"/>
              <a:ext cx="64" cy="44"/>
            </a:xfrm>
            <a:custGeom>
              <a:avLst/>
              <a:gdLst>
                <a:gd name="T0" fmla="*/ 0 w 27"/>
                <a:gd name="T1" fmla="*/ 54009 h 19"/>
                <a:gd name="T2" fmla="*/ 0 w 27"/>
                <a:gd name="T3" fmla="*/ 0 h 19"/>
                <a:gd name="T4" fmla="*/ 39877 w 27"/>
                <a:gd name="T5" fmla="*/ 0 h 19"/>
                <a:gd name="T6" fmla="*/ 39877 w 27"/>
                <a:gd name="T7" fmla="*/ 30714 h 19"/>
                <a:gd name="T8" fmla="*/ 39877 w 27"/>
                <a:gd name="T9" fmla="*/ 30714 h 19"/>
                <a:gd name="T10" fmla="*/ 118452 w 27"/>
                <a:gd name="T11" fmla="*/ 0 h 19"/>
                <a:gd name="T12" fmla="*/ 200081 w 27"/>
                <a:gd name="T13" fmla="*/ 30714 h 19"/>
                <a:gd name="T14" fmla="*/ 200081 w 27"/>
                <a:gd name="T15" fmla="*/ 30714 h 19"/>
                <a:gd name="T16" fmla="*/ 224055 w 27"/>
                <a:gd name="T17" fmla="*/ 10071 h 19"/>
                <a:gd name="T18" fmla="*/ 280775 w 27"/>
                <a:gd name="T19" fmla="*/ 0 h 19"/>
                <a:gd name="T20" fmla="*/ 358661 w 27"/>
                <a:gd name="T21" fmla="*/ 84390 h 19"/>
                <a:gd name="T22" fmla="*/ 358661 w 27"/>
                <a:gd name="T23" fmla="*/ 195429 h 19"/>
                <a:gd name="T24" fmla="*/ 319066 w 27"/>
                <a:gd name="T25" fmla="*/ 195429 h 19"/>
                <a:gd name="T26" fmla="*/ 319066 w 27"/>
                <a:gd name="T27" fmla="*/ 84390 h 19"/>
                <a:gd name="T28" fmla="*/ 261997 w 27"/>
                <a:gd name="T29" fmla="*/ 23322 h 19"/>
                <a:gd name="T30" fmla="*/ 212307 w 27"/>
                <a:gd name="T31" fmla="*/ 61088 h 19"/>
                <a:gd name="T32" fmla="*/ 200081 w 27"/>
                <a:gd name="T33" fmla="*/ 71127 h 19"/>
                <a:gd name="T34" fmla="*/ 200081 w 27"/>
                <a:gd name="T35" fmla="*/ 195429 h 19"/>
                <a:gd name="T36" fmla="*/ 155570 w 27"/>
                <a:gd name="T37" fmla="*/ 195429 h 19"/>
                <a:gd name="T38" fmla="*/ 155570 w 27"/>
                <a:gd name="T39" fmla="*/ 84390 h 19"/>
                <a:gd name="T40" fmla="*/ 106799 w 27"/>
                <a:gd name="T41" fmla="*/ 23322 h 19"/>
                <a:gd name="T42" fmla="*/ 49972 w 27"/>
                <a:gd name="T43" fmla="*/ 61088 h 19"/>
                <a:gd name="T44" fmla="*/ 49972 w 27"/>
                <a:gd name="T45" fmla="*/ 84390 h 19"/>
                <a:gd name="T46" fmla="*/ 49972 w 27"/>
                <a:gd name="T47" fmla="*/ 195429 h 19"/>
                <a:gd name="T48" fmla="*/ 0 w 27"/>
                <a:gd name="T49" fmla="*/ 195429 h 19"/>
                <a:gd name="T50" fmla="*/ 0 w 27"/>
                <a:gd name="T51" fmla="*/ 54009 h 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7" h="19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6" y="1"/>
                    <a:pt x="17" y="1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1"/>
                    <a:pt x="27" y="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5"/>
                    <a:pt x="23" y="2"/>
                    <a:pt x="20" y="2"/>
                  </a:cubicBezTo>
                  <a:cubicBezTo>
                    <a:pt x="18" y="2"/>
                    <a:pt x="16" y="4"/>
                    <a:pt x="16" y="6"/>
                  </a:cubicBezTo>
                  <a:cubicBezTo>
                    <a:pt x="16" y="6"/>
                    <a:pt x="15" y="7"/>
                    <a:pt x="15" y="7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1" y="2"/>
                    <a:pt x="8" y="2"/>
                  </a:cubicBezTo>
                  <a:cubicBezTo>
                    <a:pt x="6" y="2"/>
                    <a:pt x="4" y="4"/>
                    <a:pt x="4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22"/>
            <p:cNvSpPr>
              <a:spLocks noEditPoints="1"/>
            </p:cNvSpPr>
            <p:nvPr userDrawn="1"/>
          </p:nvSpPr>
          <p:spPr bwMode="auto">
            <a:xfrm>
              <a:off x="-1897" y="3464"/>
              <a:ext cx="38" cy="44"/>
            </a:xfrm>
            <a:custGeom>
              <a:avLst/>
              <a:gdLst>
                <a:gd name="T0" fmla="*/ 40567 w 16"/>
                <a:gd name="T1" fmla="*/ 101788 h 19"/>
                <a:gd name="T2" fmla="*/ 120624 w 16"/>
                <a:gd name="T3" fmla="*/ 172105 h 19"/>
                <a:gd name="T4" fmla="*/ 206746 w 16"/>
                <a:gd name="T5" fmla="*/ 164715 h 19"/>
                <a:gd name="T6" fmla="*/ 206746 w 16"/>
                <a:gd name="T7" fmla="*/ 186166 h 19"/>
                <a:gd name="T8" fmla="*/ 120624 w 16"/>
                <a:gd name="T9" fmla="*/ 195429 h 19"/>
                <a:gd name="T10" fmla="*/ 0 w 16"/>
                <a:gd name="T11" fmla="*/ 101788 h 19"/>
                <a:gd name="T12" fmla="*/ 108205 w 16"/>
                <a:gd name="T13" fmla="*/ 0 h 19"/>
                <a:gd name="T14" fmla="*/ 216633 w 16"/>
                <a:gd name="T15" fmla="*/ 84390 h 19"/>
                <a:gd name="T16" fmla="*/ 216633 w 16"/>
                <a:gd name="T17" fmla="*/ 101788 h 19"/>
                <a:gd name="T18" fmla="*/ 40567 w 16"/>
                <a:gd name="T19" fmla="*/ 101788 h 19"/>
                <a:gd name="T20" fmla="*/ 178177 w 16"/>
                <a:gd name="T21" fmla="*/ 84390 h 19"/>
                <a:gd name="T22" fmla="*/ 108205 w 16"/>
                <a:gd name="T23" fmla="*/ 23322 h 19"/>
                <a:gd name="T24" fmla="*/ 40567 w 16"/>
                <a:gd name="T25" fmla="*/ 84390 h 19"/>
                <a:gd name="T26" fmla="*/ 178177 w 16"/>
                <a:gd name="T27" fmla="*/ 8439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9">
                  <a:moveTo>
                    <a:pt x="3" y="10"/>
                  </a:moveTo>
                  <a:cubicBezTo>
                    <a:pt x="3" y="15"/>
                    <a:pt x="6" y="17"/>
                    <a:pt x="9" y="17"/>
                  </a:cubicBezTo>
                  <a:cubicBezTo>
                    <a:pt x="12" y="17"/>
                    <a:pt x="13" y="16"/>
                    <a:pt x="15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2" y="19"/>
                    <a:pt x="9" y="19"/>
                  </a:cubicBezTo>
                  <a:cubicBezTo>
                    <a:pt x="3" y="19"/>
                    <a:pt x="0" y="16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5" y="0"/>
                    <a:pt x="16" y="5"/>
                    <a:pt x="16" y="8"/>
                  </a:cubicBezTo>
                  <a:cubicBezTo>
                    <a:pt x="16" y="9"/>
                    <a:pt x="16" y="10"/>
                    <a:pt x="16" y="10"/>
                  </a:cubicBezTo>
                  <a:lnTo>
                    <a:pt x="3" y="10"/>
                  </a:lnTo>
                  <a:close/>
                  <a:moveTo>
                    <a:pt x="13" y="8"/>
                  </a:moveTo>
                  <a:cubicBezTo>
                    <a:pt x="13" y="5"/>
                    <a:pt x="12" y="2"/>
                    <a:pt x="8" y="2"/>
                  </a:cubicBezTo>
                  <a:cubicBezTo>
                    <a:pt x="5" y="2"/>
                    <a:pt x="3" y="5"/>
                    <a:pt x="3" y="8"/>
                  </a:cubicBezTo>
                  <a:lnTo>
                    <a:pt x="13" y="8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 userDrawn="1"/>
          </p:nvSpPr>
          <p:spPr bwMode="auto">
            <a:xfrm>
              <a:off x="-1845" y="3464"/>
              <a:ext cx="40" cy="44"/>
            </a:xfrm>
            <a:custGeom>
              <a:avLst/>
              <a:gdLst>
                <a:gd name="T0" fmla="*/ 11188 w 17"/>
                <a:gd name="T1" fmla="*/ 54009 h 19"/>
                <a:gd name="T2" fmla="*/ 0 w 17"/>
                <a:gd name="T3" fmla="*/ 0 h 19"/>
                <a:gd name="T4" fmla="*/ 35499 w 17"/>
                <a:gd name="T5" fmla="*/ 0 h 19"/>
                <a:gd name="T6" fmla="*/ 46012 w 17"/>
                <a:gd name="T7" fmla="*/ 30714 h 19"/>
                <a:gd name="T8" fmla="*/ 46012 w 17"/>
                <a:gd name="T9" fmla="*/ 30714 h 19"/>
                <a:gd name="T10" fmla="*/ 124198 w 17"/>
                <a:gd name="T11" fmla="*/ 0 h 19"/>
                <a:gd name="T12" fmla="*/ 207696 w 17"/>
                <a:gd name="T13" fmla="*/ 84390 h 19"/>
                <a:gd name="T14" fmla="*/ 207696 w 17"/>
                <a:gd name="T15" fmla="*/ 195429 h 19"/>
                <a:gd name="T16" fmla="*/ 161689 w 17"/>
                <a:gd name="T17" fmla="*/ 195429 h 19"/>
                <a:gd name="T18" fmla="*/ 161689 w 17"/>
                <a:gd name="T19" fmla="*/ 84390 h 19"/>
                <a:gd name="T20" fmla="*/ 108264 w 17"/>
                <a:gd name="T21" fmla="*/ 23322 h 19"/>
                <a:gd name="T22" fmla="*/ 46012 w 17"/>
                <a:gd name="T23" fmla="*/ 61088 h 19"/>
                <a:gd name="T24" fmla="*/ 46012 w 17"/>
                <a:gd name="T25" fmla="*/ 84390 h 19"/>
                <a:gd name="T26" fmla="*/ 46012 w 17"/>
                <a:gd name="T27" fmla="*/ 195429 h 19"/>
                <a:gd name="T28" fmla="*/ 11188 w 17"/>
                <a:gd name="T29" fmla="*/ 195429 h 19"/>
                <a:gd name="T30" fmla="*/ 11188 w 17"/>
                <a:gd name="T31" fmla="*/ 5400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9">
                  <a:moveTo>
                    <a:pt x="1" y="5"/>
                  </a:moveTo>
                  <a:cubicBezTo>
                    <a:pt x="1" y="3"/>
                    <a:pt x="1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7" y="1"/>
                    <a:pt x="17" y="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5"/>
                    <a:pt x="12" y="2"/>
                    <a:pt x="9" y="2"/>
                  </a:cubicBezTo>
                  <a:cubicBezTo>
                    <a:pt x="7" y="2"/>
                    <a:pt x="5" y="4"/>
                    <a:pt x="4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19"/>
                    <a:pt x="1" y="19"/>
                    <a:pt x="1" y="19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 userDrawn="1"/>
          </p:nvSpPr>
          <p:spPr bwMode="auto">
            <a:xfrm>
              <a:off x="-1793" y="3452"/>
              <a:ext cx="28" cy="56"/>
            </a:xfrm>
            <a:custGeom>
              <a:avLst/>
              <a:gdLst>
                <a:gd name="T0" fmla="*/ 75677 w 12"/>
                <a:gd name="T1" fmla="*/ 0 h 24"/>
                <a:gd name="T2" fmla="*/ 75677 w 12"/>
                <a:gd name="T3" fmla="*/ 57269 h 24"/>
                <a:gd name="T4" fmla="*/ 133628 w 12"/>
                <a:gd name="T5" fmla="*/ 57269 h 24"/>
                <a:gd name="T6" fmla="*/ 133628 w 12"/>
                <a:gd name="T7" fmla="*/ 90410 h 24"/>
                <a:gd name="T8" fmla="*/ 75677 w 12"/>
                <a:gd name="T9" fmla="*/ 90410 h 24"/>
                <a:gd name="T10" fmla="*/ 75677 w 12"/>
                <a:gd name="T11" fmla="*/ 201063 h 24"/>
                <a:gd name="T12" fmla="*/ 100221 w 12"/>
                <a:gd name="T13" fmla="*/ 244368 h 24"/>
                <a:gd name="T14" fmla="*/ 124558 w 12"/>
                <a:gd name="T15" fmla="*/ 233849 h 24"/>
                <a:gd name="T16" fmla="*/ 124558 w 12"/>
                <a:gd name="T17" fmla="*/ 268847 h 24"/>
                <a:gd name="T18" fmla="*/ 90410 w 12"/>
                <a:gd name="T19" fmla="*/ 268847 h 24"/>
                <a:gd name="T20" fmla="*/ 57269 w 12"/>
                <a:gd name="T21" fmla="*/ 258393 h 24"/>
                <a:gd name="T22" fmla="*/ 32433 w 12"/>
                <a:gd name="T23" fmla="*/ 201063 h 24"/>
                <a:gd name="T24" fmla="*/ 32433 w 12"/>
                <a:gd name="T25" fmla="*/ 90410 h 24"/>
                <a:gd name="T26" fmla="*/ 0 w 12"/>
                <a:gd name="T27" fmla="*/ 90410 h 24"/>
                <a:gd name="T28" fmla="*/ 0 w 12"/>
                <a:gd name="T29" fmla="*/ 57269 h 24"/>
                <a:gd name="T30" fmla="*/ 32433 w 12"/>
                <a:gd name="T31" fmla="*/ 57269 h 24"/>
                <a:gd name="T32" fmla="*/ 32433 w 12"/>
                <a:gd name="T33" fmla="*/ 10519 h 24"/>
                <a:gd name="T34" fmla="*/ 75677 w 12"/>
                <a:gd name="T35" fmla="*/ 0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" h="24">
                  <a:moveTo>
                    <a:pt x="7" y="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0"/>
                    <a:pt x="7" y="22"/>
                    <a:pt x="9" y="22"/>
                  </a:cubicBezTo>
                  <a:cubicBezTo>
                    <a:pt x="10" y="22"/>
                    <a:pt x="11" y="21"/>
                    <a:pt x="11" y="2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8" y="24"/>
                  </a:cubicBezTo>
                  <a:cubicBezTo>
                    <a:pt x="7" y="24"/>
                    <a:pt x="5" y="24"/>
                    <a:pt x="5" y="23"/>
                  </a:cubicBezTo>
                  <a:cubicBezTo>
                    <a:pt x="4" y="22"/>
                    <a:pt x="3" y="20"/>
                    <a:pt x="3" y="1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21" name="Freeform 25"/>
            <p:cNvSpPr>
              <a:spLocks noEditPoints="1"/>
            </p:cNvSpPr>
            <p:nvPr userDrawn="1"/>
          </p:nvSpPr>
          <p:spPr bwMode="auto">
            <a:xfrm>
              <a:off x="-1727" y="3464"/>
              <a:ext cx="40" cy="44"/>
            </a:xfrm>
            <a:custGeom>
              <a:avLst/>
              <a:gdLst>
                <a:gd name="T0" fmla="*/ 35499 w 17"/>
                <a:gd name="T1" fmla="*/ 101788 h 19"/>
                <a:gd name="T2" fmla="*/ 124198 w 17"/>
                <a:gd name="T3" fmla="*/ 172105 h 19"/>
                <a:gd name="T4" fmla="*/ 181238 w 17"/>
                <a:gd name="T5" fmla="*/ 164715 h 19"/>
                <a:gd name="T6" fmla="*/ 196534 w 17"/>
                <a:gd name="T7" fmla="*/ 186166 h 19"/>
                <a:gd name="T8" fmla="*/ 108264 w 17"/>
                <a:gd name="T9" fmla="*/ 195429 h 19"/>
                <a:gd name="T10" fmla="*/ 0 w 17"/>
                <a:gd name="T11" fmla="*/ 101788 h 19"/>
                <a:gd name="T12" fmla="*/ 108264 w 17"/>
                <a:gd name="T13" fmla="*/ 0 h 19"/>
                <a:gd name="T14" fmla="*/ 207696 w 17"/>
                <a:gd name="T15" fmla="*/ 84390 h 19"/>
                <a:gd name="T16" fmla="*/ 207696 w 17"/>
                <a:gd name="T17" fmla="*/ 101788 h 19"/>
                <a:gd name="T18" fmla="*/ 35499 w 17"/>
                <a:gd name="T19" fmla="*/ 101788 h 19"/>
                <a:gd name="T20" fmla="*/ 172927 w 17"/>
                <a:gd name="T21" fmla="*/ 84390 h 19"/>
                <a:gd name="T22" fmla="*/ 108264 w 17"/>
                <a:gd name="T23" fmla="*/ 23322 h 19"/>
                <a:gd name="T24" fmla="*/ 35499 w 17"/>
                <a:gd name="T25" fmla="*/ 84390 h 19"/>
                <a:gd name="T26" fmla="*/ 172927 w 17"/>
                <a:gd name="T27" fmla="*/ 8439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" h="19">
                  <a:moveTo>
                    <a:pt x="3" y="10"/>
                  </a:moveTo>
                  <a:cubicBezTo>
                    <a:pt x="3" y="15"/>
                    <a:pt x="6" y="17"/>
                    <a:pt x="10" y="17"/>
                  </a:cubicBezTo>
                  <a:cubicBezTo>
                    <a:pt x="12" y="17"/>
                    <a:pt x="14" y="16"/>
                    <a:pt x="15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9"/>
                    <a:pt x="12" y="19"/>
                    <a:pt x="9" y="19"/>
                  </a:cubicBezTo>
                  <a:cubicBezTo>
                    <a:pt x="4" y="19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10"/>
                    <a:pt x="17" y="10"/>
                  </a:cubicBezTo>
                  <a:lnTo>
                    <a:pt x="3" y="10"/>
                  </a:lnTo>
                  <a:close/>
                  <a:moveTo>
                    <a:pt x="14" y="8"/>
                  </a:moveTo>
                  <a:cubicBezTo>
                    <a:pt x="14" y="5"/>
                    <a:pt x="13" y="2"/>
                    <a:pt x="9" y="2"/>
                  </a:cubicBezTo>
                  <a:cubicBezTo>
                    <a:pt x="5" y="2"/>
                    <a:pt x="4" y="5"/>
                    <a:pt x="3" y="8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 userDrawn="1"/>
          </p:nvSpPr>
          <p:spPr bwMode="auto">
            <a:xfrm>
              <a:off x="-1678" y="3464"/>
              <a:ext cx="43" cy="44"/>
            </a:xfrm>
            <a:custGeom>
              <a:avLst/>
              <a:gdLst>
                <a:gd name="T0" fmla="*/ 60377 w 18"/>
                <a:gd name="T1" fmla="*/ 0 h 19"/>
                <a:gd name="T2" fmla="*/ 103857 w 18"/>
                <a:gd name="T3" fmla="*/ 110755 h 19"/>
                <a:gd name="T4" fmla="*/ 134600 w 18"/>
                <a:gd name="T5" fmla="*/ 164715 h 19"/>
                <a:gd name="T6" fmla="*/ 134600 w 18"/>
                <a:gd name="T7" fmla="*/ 164715 h 19"/>
                <a:gd name="T8" fmla="*/ 157239 w 18"/>
                <a:gd name="T9" fmla="*/ 110755 h 19"/>
                <a:gd name="T10" fmla="*/ 200719 w 18"/>
                <a:gd name="T11" fmla="*/ 0 h 19"/>
                <a:gd name="T12" fmla="*/ 261096 w 18"/>
                <a:gd name="T13" fmla="*/ 0 h 19"/>
                <a:gd name="T14" fmla="*/ 144234 w 18"/>
                <a:gd name="T15" fmla="*/ 195429 h 19"/>
                <a:gd name="T16" fmla="*/ 103857 w 18"/>
                <a:gd name="T17" fmla="*/ 195429 h 19"/>
                <a:gd name="T18" fmla="*/ 0 w 18"/>
                <a:gd name="T19" fmla="*/ 0 h 19"/>
                <a:gd name="T20" fmla="*/ 60377 w 18"/>
                <a:gd name="T21" fmla="*/ 0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19">
                  <a:moveTo>
                    <a:pt x="4" y="0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4"/>
                    <a:pt x="10" y="12"/>
                    <a:pt x="11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27"/>
            <p:cNvSpPr>
              <a:spLocks noEditPoints="1"/>
            </p:cNvSpPr>
            <p:nvPr userDrawn="1"/>
          </p:nvSpPr>
          <p:spPr bwMode="auto">
            <a:xfrm>
              <a:off x="-1630" y="3464"/>
              <a:ext cx="40" cy="44"/>
            </a:xfrm>
            <a:custGeom>
              <a:avLst/>
              <a:gdLst>
                <a:gd name="T0" fmla="*/ 46012 w 17"/>
                <a:gd name="T1" fmla="*/ 101788 h 19"/>
                <a:gd name="T2" fmla="*/ 124198 w 17"/>
                <a:gd name="T3" fmla="*/ 172105 h 19"/>
                <a:gd name="T4" fmla="*/ 181238 w 17"/>
                <a:gd name="T5" fmla="*/ 164715 h 19"/>
                <a:gd name="T6" fmla="*/ 196534 w 17"/>
                <a:gd name="T7" fmla="*/ 186166 h 19"/>
                <a:gd name="T8" fmla="*/ 124198 w 17"/>
                <a:gd name="T9" fmla="*/ 195429 h 19"/>
                <a:gd name="T10" fmla="*/ 0 w 17"/>
                <a:gd name="T11" fmla="*/ 101788 h 19"/>
                <a:gd name="T12" fmla="*/ 108264 w 17"/>
                <a:gd name="T13" fmla="*/ 0 h 19"/>
                <a:gd name="T14" fmla="*/ 207696 w 17"/>
                <a:gd name="T15" fmla="*/ 84390 h 19"/>
                <a:gd name="T16" fmla="*/ 207696 w 17"/>
                <a:gd name="T17" fmla="*/ 101788 h 19"/>
                <a:gd name="T18" fmla="*/ 46012 w 17"/>
                <a:gd name="T19" fmla="*/ 101788 h 19"/>
                <a:gd name="T20" fmla="*/ 172927 w 17"/>
                <a:gd name="T21" fmla="*/ 84390 h 19"/>
                <a:gd name="T22" fmla="*/ 108264 w 17"/>
                <a:gd name="T23" fmla="*/ 23322 h 19"/>
                <a:gd name="T24" fmla="*/ 46012 w 17"/>
                <a:gd name="T25" fmla="*/ 84390 h 19"/>
                <a:gd name="T26" fmla="*/ 172927 w 17"/>
                <a:gd name="T27" fmla="*/ 8439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" h="19">
                  <a:moveTo>
                    <a:pt x="4" y="10"/>
                  </a:moveTo>
                  <a:cubicBezTo>
                    <a:pt x="4" y="15"/>
                    <a:pt x="7" y="17"/>
                    <a:pt x="10" y="17"/>
                  </a:cubicBezTo>
                  <a:cubicBezTo>
                    <a:pt x="13" y="17"/>
                    <a:pt x="14" y="16"/>
                    <a:pt x="15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9"/>
                    <a:pt x="13" y="19"/>
                    <a:pt x="10" y="19"/>
                  </a:cubicBezTo>
                  <a:cubicBezTo>
                    <a:pt x="4" y="19"/>
                    <a:pt x="0" y="16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10"/>
                    <a:pt x="17" y="10"/>
                  </a:cubicBezTo>
                  <a:lnTo>
                    <a:pt x="4" y="10"/>
                  </a:lnTo>
                  <a:close/>
                  <a:moveTo>
                    <a:pt x="14" y="8"/>
                  </a:moveTo>
                  <a:cubicBezTo>
                    <a:pt x="14" y="5"/>
                    <a:pt x="13" y="2"/>
                    <a:pt x="9" y="2"/>
                  </a:cubicBezTo>
                  <a:cubicBezTo>
                    <a:pt x="5" y="2"/>
                    <a:pt x="4" y="5"/>
                    <a:pt x="4" y="8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 userDrawn="1"/>
          </p:nvSpPr>
          <p:spPr bwMode="auto">
            <a:xfrm>
              <a:off x="-1576" y="3464"/>
              <a:ext cx="40" cy="44"/>
            </a:xfrm>
            <a:custGeom>
              <a:avLst/>
              <a:gdLst>
                <a:gd name="T0" fmla="*/ 0 w 17"/>
                <a:gd name="T1" fmla="*/ 54009 h 19"/>
                <a:gd name="T2" fmla="*/ 0 w 17"/>
                <a:gd name="T3" fmla="*/ 0 h 19"/>
                <a:gd name="T4" fmla="*/ 35499 w 17"/>
                <a:gd name="T5" fmla="*/ 0 h 19"/>
                <a:gd name="T6" fmla="*/ 35499 w 17"/>
                <a:gd name="T7" fmla="*/ 30714 h 19"/>
                <a:gd name="T8" fmla="*/ 46012 w 17"/>
                <a:gd name="T9" fmla="*/ 30714 h 19"/>
                <a:gd name="T10" fmla="*/ 124198 w 17"/>
                <a:gd name="T11" fmla="*/ 0 h 19"/>
                <a:gd name="T12" fmla="*/ 207696 w 17"/>
                <a:gd name="T13" fmla="*/ 84390 h 19"/>
                <a:gd name="T14" fmla="*/ 207696 w 17"/>
                <a:gd name="T15" fmla="*/ 195429 h 19"/>
                <a:gd name="T16" fmla="*/ 161689 w 17"/>
                <a:gd name="T17" fmla="*/ 195429 h 19"/>
                <a:gd name="T18" fmla="*/ 161689 w 17"/>
                <a:gd name="T19" fmla="*/ 84390 h 19"/>
                <a:gd name="T20" fmla="*/ 108264 w 17"/>
                <a:gd name="T21" fmla="*/ 23322 h 19"/>
                <a:gd name="T22" fmla="*/ 46012 w 17"/>
                <a:gd name="T23" fmla="*/ 61088 h 19"/>
                <a:gd name="T24" fmla="*/ 46012 w 17"/>
                <a:gd name="T25" fmla="*/ 84390 h 19"/>
                <a:gd name="T26" fmla="*/ 46012 w 17"/>
                <a:gd name="T27" fmla="*/ 195429 h 19"/>
                <a:gd name="T28" fmla="*/ 0 w 17"/>
                <a:gd name="T29" fmla="*/ 195429 h 19"/>
                <a:gd name="T30" fmla="*/ 0 w 17"/>
                <a:gd name="T31" fmla="*/ 5400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9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7" y="1"/>
                    <a:pt x="17" y="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5"/>
                    <a:pt x="12" y="2"/>
                    <a:pt x="9" y="2"/>
                  </a:cubicBezTo>
                  <a:cubicBezTo>
                    <a:pt x="6" y="2"/>
                    <a:pt x="5" y="4"/>
                    <a:pt x="4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 userDrawn="1"/>
          </p:nvSpPr>
          <p:spPr bwMode="auto">
            <a:xfrm>
              <a:off x="-1524" y="3452"/>
              <a:ext cx="26" cy="56"/>
            </a:xfrm>
            <a:custGeom>
              <a:avLst/>
              <a:gdLst>
                <a:gd name="T0" fmla="*/ 75851 w 11"/>
                <a:gd name="T1" fmla="*/ 0 h 24"/>
                <a:gd name="T2" fmla="*/ 75851 w 11"/>
                <a:gd name="T3" fmla="*/ 57269 h 24"/>
                <a:gd name="T4" fmla="*/ 140173 w 11"/>
                <a:gd name="T5" fmla="*/ 57269 h 24"/>
                <a:gd name="T6" fmla="*/ 140173 w 11"/>
                <a:gd name="T7" fmla="*/ 90410 h 24"/>
                <a:gd name="T8" fmla="*/ 75851 w 11"/>
                <a:gd name="T9" fmla="*/ 90410 h 24"/>
                <a:gd name="T10" fmla="*/ 75851 w 11"/>
                <a:gd name="T11" fmla="*/ 201063 h 24"/>
                <a:gd name="T12" fmla="*/ 114948 w 11"/>
                <a:gd name="T13" fmla="*/ 244368 h 24"/>
                <a:gd name="T14" fmla="*/ 140173 w 11"/>
                <a:gd name="T15" fmla="*/ 233849 h 24"/>
                <a:gd name="T16" fmla="*/ 140173 w 11"/>
                <a:gd name="T17" fmla="*/ 268847 h 24"/>
                <a:gd name="T18" fmla="*/ 103433 w 11"/>
                <a:gd name="T19" fmla="*/ 268847 h 24"/>
                <a:gd name="T20" fmla="*/ 48632 w 11"/>
                <a:gd name="T21" fmla="*/ 258393 h 24"/>
                <a:gd name="T22" fmla="*/ 39229 w 11"/>
                <a:gd name="T23" fmla="*/ 201063 h 24"/>
                <a:gd name="T24" fmla="*/ 39229 w 11"/>
                <a:gd name="T25" fmla="*/ 90410 h 24"/>
                <a:gd name="T26" fmla="*/ 0 w 11"/>
                <a:gd name="T27" fmla="*/ 90410 h 24"/>
                <a:gd name="T28" fmla="*/ 0 w 11"/>
                <a:gd name="T29" fmla="*/ 57269 h 24"/>
                <a:gd name="T30" fmla="*/ 39229 w 11"/>
                <a:gd name="T31" fmla="*/ 57269 h 24"/>
                <a:gd name="T32" fmla="*/ 39229 w 11"/>
                <a:gd name="T33" fmla="*/ 10519 h 24"/>
                <a:gd name="T34" fmla="*/ 75851 w 11"/>
                <a:gd name="T35" fmla="*/ 0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" h="24">
                  <a:moveTo>
                    <a:pt x="6" y="0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0"/>
                    <a:pt x="7" y="22"/>
                    <a:pt x="9" y="22"/>
                  </a:cubicBezTo>
                  <a:cubicBezTo>
                    <a:pt x="10" y="22"/>
                    <a:pt x="10" y="21"/>
                    <a:pt x="11" y="2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9" y="24"/>
                    <a:pt x="8" y="24"/>
                  </a:cubicBezTo>
                  <a:cubicBezTo>
                    <a:pt x="6" y="24"/>
                    <a:pt x="5" y="24"/>
                    <a:pt x="4" y="23"/>
                  </a:cubicBezTo>
                  <a:cubicBezTo>
                    <a:pt x="3" y="22"/>
                    <a:pt x="3" y="20"/>
                    <a:pt x="3" y="1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 userDrawn="1"/>
          </p:nvSpPr>
          <p:spPr bwMode="auto">
            <a:xfrm>
              <a:off x="-1460" y="3452"/>
              <a:ext cx="26" cy="56"/>
            </a:xfrm>
            <a:custGeom>
              <a:avLst/>
              <a:gdLst>
                <a:gd name="T0" fmla="*/ 75851 w 11"/>
                <a:gd name="T1" fmla="*/ 0 h 24"/>
                <a:gd name="T2" fmla="*/ 75851 w 11"/>
                <a:gd name="T3" fmla="*/ 57269 h 24"/>
                <a:gd name="T4" fmla="*/ 140173 w 11"/>
                <a:gd name="T5" fmla="*/ 57269 h 24"/>
                <a:gd name="T6" fmla="*/ 140173 w 11"/>
                <a:gd name="T7" fmla="*/ 90410 h 24"/>
                <a:gd name="T8" fmla="*/ 75851 w 11"/>
                <a:gd name="T9" fmla="*/ 90410 h 24"/>
                <a:gd name="T10" fmla="*/ 75851 w 11"/>
                <a:gd name="T11" fmla="*/ 201063 h 24"/>
                <a:gd name="T12" fmla="*/ 114948 w 11"/>
                <a:gd name="T13" fmla="*/ 244368 h 24"/>
                <a:gd name="T14" fmla="*/ 140173 w 11"/>
                <a:gd name="T15" fmla="*/ 233849 h 24"/>
                <a:gd name="T16" fmla="*/ 140173 w 11"/>
                <a:gd name="T17" fmla="*/ 268847 h 24"/>
                <a:gd name="T18" fmla="*/ 103433 w 11"/>
                <a:gd name="T19" fmla="*/ 268847 h 24"/>
                <a:gd name="T20" fmla="*/ 48632 w 11"/>
                <a:gd name="T21" fmla="*/ 258393 h 24"/>
                <a:gd name="T22" fmla="*/ 39229 w 11"/>
                <a:gd name="T23" fmla="*/ 201063 h 24"/>
                <a:gd name="T24" fmla="*/ 39229 w 11"/>
                <a:gd name="T25" fmla="*/ 90410 h 24"/>
                <a:gd name="T26" fmla="*/ 0 w 11"/>
                <a:gd name="T27" fmla="*/ 90410 h 24"/>
                <a:gd name="T28" fmla="*/ 0 w 11"/>
                <a:gd name="T29" fmla="*/ 57269 h 24"/>
                <a:gd name="T30" fmla="*/ 39229 w 11"/>
                <a:gd name="T31" fmla="*/ 57269 h 24"/>
                <a:gd name="T32" fmla="*/ 39229 w 11"/>
                <a:gd name="T33" fmla="*/ 10519 h 24"/>
                <a:gd name="T34" fmla="*/ 75851 w 11"/>
                <a:gd name="T35" fmla="*/ 0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" h="24">
                  <a:moveTo>
                    <a:pt x="6" y="0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0"/>
                    <a:pt x="7" y="22"/>
                    <a:pt x="9" y="22"/>
                  </a:cubicBezTo>
                  <a:cubicBezTo>
                    <a:pt x="10" y="22"/>
                    <a:pt x="11" y="21"/>
                    <a:pt x="11" y="2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9" y="24"/>
                    <a:pt x="8" y="24"/>
                  </a:cubicBezTo>
                  <a:cubicBezTo>
                    <a:pt x="7" y="24"/>
                    <a:pt x="5" y="24"/>
                    <a:pt x="4" y="23"/>
                  </a:cubicBezTo>
                  <a:cubicBezTo>
                    <a:pt x="3" y="22"/>
                    <a:pt x="3" y="20"/>
                    <a:pt x="3" y="1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 userDrawn="1"/>
          </p:nvSpPr>
          <p:spPr bwMode="auto">
            <a:xfrm>
              <a:off x="-1420" y="3464"/>
              <a:ext cx="23" cy="44"/>
            </a:xfrm>
            <a:custGeom>
              <a:avLst/>
              <a:gdLst>
                <a:gd name="T0" fmla="*/ 0 w 10"/>
                <a:gd name="T1" fmla="*/ 61088 h 19"/>
                <a:gd name="T2" fmla="*/ 0 w 10"/>
                <a:gd name="T3" fmla="*/ 0 h 19"/>
                <a:gd name="T4" fmla="*/ 28826 w 10"/>
                <a:gd name="T5" fmla="*/ 0 h 19"/>
                <a:gd name="T6" fmla="*/ 28826 w 10"/>
                <a:gd name="T7" fmla="*/ 40436 h 19"/>
                <a:gd name="T8" fmla="*/ 37474 w 10"/>
                <a:gd name="T9" fmla="*/ 40436 h 19"/>
                <a:gd name="T10" fmla="*/ 86190 w 10"/>
                <a:gd name="T11" fmla="*/ 0 h 19"/>
                <a:gd name="T12" fmla="*/ 95643 w 10"/>
                <a:gd name="T13" fmla="*/ 0 h 19"/>
                <a:gd name="T14" fmla="*/ 95643 w 10"/>
                <a:gd name="T15" fmla="*/ 30714 h 19"/>
                <a:gd name="T16" fmla="*/ 86190 w 10"/>
                <a:gd name="T17" fmla="*/ 30714 h 19"/>
                <a:gd name="T18" fmla="*/ 37474 w 10"/>
                <a:gd name="T19" fmla="*/ 71127 h 19"/>
                <a:gd name="T20" fmla="*/ 37474 w 10"/>
                <a:gd name="T21" fmla="*/ 93641 h 19"/>
                <a:gd name="T22" fmla="*/ 37474 w 10"/>
                <a:gd name="T23" fmla="*/ 195429 h 19"/>
                <a:gd name="T24" fmla="*/ 0 w 10"/>
                <a:gd name="T25" fmla="*/ 195429 h 19"/>
                <a:gd name="T26" fmla="*/ 0 w 10"/>
                <a:gd name="T27" fmla="*/ 61088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" h="19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"/>
                    <a:pt x="7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6" y="3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32"/>
            <p:cNvSpPr>
              <a:spLocks noEditPoints="1"/>
            </p:cNvSpPr>
            <p:nvPr userDrawn="1"/>
          </p:nvSpPr>
          <p:spPr bwMode="auto">
            <a:xfrm>
              <a:off x="-1387" y="3464"/>
              <a:ext cx="36" cy="44"/>
            </a:xfrm>
            <a:custGeom>
              <a:avLst/>
              <a:gdLst>
                <a:gd name="T0" fmla="*/ 226603 w 15"/>
                <a:gd name="T1" fmla="*/ 141467 h 19"/>
                <a:gd name="T2" fmla="*/ 226603 w 15"/>
                <a:gd name="T3" fmla="*/ 195429 h 19"/>
                <a:gd name="T4" fmla="*/ 184798 w 15"/>
                <a:gd name="T5" fmla="*/ 195429 h 19"/>
                <a:gd name="T6" fmla="*/ 184798 w 15"/>
                <a:gd name="T7" fmla="*/ 172105 h 19"/>
                <a:gd name="T8" fmla="*/ 184798 w 15"/>
                <a:gd name="T9" fmla="*/ 172105 h 19"/>
                <a:gd name="T10" fmla="*/ 90379 w 15"/>
                <a:gd name="T11" fmla="*/ 195429 h 19"/>
                <a:gd name="T12" fmla="*/ 0 w 15"/>
                <a:gd name="T13" fmla="*/ 141467 h 19"/>
                <a:gd name="T14" fmla="*/ 184798 w 15"/>
                <a:gd name="T15" fmla="*/ 71127 h 19"/>
                <a:gd name="T16" fmla="*/ 184798 w 15"/>
                <a:gd name="T17" fmla="*/ 61088 h 19"/>
                <a:gd name="T18" fmla="*/ 107827 w 15"/>
                <a:gd name="T19" fmla="*/ 23322 h 19"/>
                <a:gd name="T20" fmla="*/ 32083 w 15"/>
                <a:gd name="T21" fmla="*/ 40436 h 19"/>
                <a:gd name="T22" fmla="*/ 13368 w 15"/>
                <a:gd name="T23" fmla="*/ 10071 h 19"/>
                <a:gd name="T24" fmla="*/ 121195 w 15"/>
                <a:gd name="T25" fmla="*/ 0 h 19"/>
                <a:gd name="T26" fmla="*/ 226603 w 15"/>
                <a:gd name="T27" fmla="*/ 71127 h 19"/>
                <a:gd name="T28" fmla="*/ 226603 w 15"/>
                <a:gd name="T29" fmla="*/ 141467 h 19"/>
                <a:gd name="T30" fmla="*/ 184798 w 15"/>
                <a:gd name="T31" fmla="*/ 93641 h 19"/>
                <a:gd name="T32" fmla="*/ 63866 w 15"/>
                <a:gd name="T33" fmla="*/ 141467 h 19"/>
                <a:gd name="T34" fmla="*/ 107827 w 15"/>
                <a:gd name="T35" fmla="*/ 172105 h 19"/>
                <a:gd name="T36" fmla="*/ 164201 w 15"/>
                <a:gd name="T37" fmla="*/ 141467 h 19"/>
                <a:gd name="T38" fmla="*/ 184798 w 15"/>
                <a:gd name="T39" fmla="*/ 132479 h 19"/>
                <a:gd name="T40" fmla="*/ 184798 w 15"/>
                <a:gd name="T41" fmla="*/ 9364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" h="19">
                  <a:moveTo>
                    <a:pt x="15" y="14"/>
                  </a:moveTo>
                  <a:cubicBezTo>
                    <a:pt x="15" y="16"/>
                    <a:pt x="15" y="18"/>
                    <a:pt x="15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8"/>
                    <a:pt x="9" y="19"/>
                    <a:pt x="6" y="19"/>
                  </a:cubicBezTo>
                  <a:cubicBezTo>
                    <a:pt x="2" y="19"/>
                    <a:pt x="0" y="17"/>
                    <a:pt x="0" y="14"/>
                  </a:cubicBezTo>
                  <a:cubicBezTo>
                    <a:pt x="0" y="9"/>
                    <a:pt x="4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1" y="2"/>
                    <a:pt x="7" y="2"/>
                  </a:cubicBezTo>
                  <a:cubicBezTo>
                    <a:pt x="5" y="2"/>
                    <a:pt x="4" y="3"/>
                    <a:pt x="2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4" y="0"/>
                    <a:pt x="15" y="4"/>
                    <a:pt x="15" y="7"/>
                  </a:cubicBezTo>
                  <a:lnTo>
                    <a:pt x="15" y="14"/>
                  </a:lnTo>
                  <a:close/>
                  <a:moveTo>
                    <a:pt x="12" y="9"/>
                  </a:moveTo>
                  <a:cubicBezTo>
                    <a:pt x="8" y="9"/>
                    <a:pt x="4" y="10"/>
                    <a:pt x="4" y="14"/>
                  </a:cubicBezTo>
                  <a:cubicBezTo>
                    <a:pt x="4" y="16"/>
                    <a:pt x="5" y="17"/>
                    <a:pt x="7" y="17"/>
                  </a:cubicBezTo>
                  <a:cubicBezTo>
                    <a:pt x="9" y="17"/>
                    <a:pt x="11" y="15"/>
                    <a:pt x="11" y="14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2" y="9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33"/>
            <p:cNvSpPr>
              <a:spLocks noEditPoints="1"/>
            </p:cNvSpPr>
            <p:nvPr userDrawn="1"/>
          </p:nvSpPr>
          <p:spPr bwMode="auto">
            <a:xfrm>
              <a:off x="-1333" y="3445"/>
              <a:ext cx="10" cy="64"/>
            </a:xfrm>
            <a:custGeom>
              <a:avLst/>
              <a:gdLst>
                <a:gd name="T0" fmla="*/ 96488 w 4"/>
                <a:gd name="T1" fmla="*/ 39877 h 27"/>
                <a:gd name="T2" fmla="*/ 50783 w 4"/>
                <a:gd name="T3" fmla="*/ 65631 h 27"/>
                <a:gd name="T4" fmla="*/ 0 w 4"/>
                <a:gd name="T5" fmla="*/ 39877 h 27"/>
                <a:gd name="T6" fmla="*/ 50783 w 4"/>
                <a:gd name="T7" fmla="*/ 0 h 27"/>
                <a:gd name="T8" fmla="*/ 96488 w 4"/>
                <a:gd name="T9" fmla="*/ 39877 h 27"/>
                <a:gd name="T10" fmla="*/ 0 w 4"/>
                <a:gd name="T11" fmla="*/ 358661 h 27"/>
                <a:gd name="T12" fmla="*/ 0 w 4"/>
                <a:gd name="T13" fmla="*/ 106799 h 27"/>
                <a:gd name="T14" fmla="*/ 96488 w 4"/>
                <a:gd name="T15" fmla="*/ 106799 h 27"/>
                <a:gd name="T16" fmla="*/ 96488 w 4"/>
                <a:gd name="T17" fmla="*/ 358661 h 27"/>
                <a:gd name="T18" fmla="*/ 0 w 4"/>
                <a:gd name="T19" fmla="*/ 358661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27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  <a:moveTo>
                    <a:pt x="0" y="2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27"/>
                    <a:pt x="4" y="27"/>
                    <a:pt x="4" y="27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 userDrawn="1"/>
          </p:nvSpPr>
          <p:spPr bwMode="auto">
            <a:xfrm>
              <a:off x="-1307" y="3464"/>
              <a:ext cx="38" cy="44"/>
            </a:xfrm>
            <a:custGeom>
              <a:avLst/>
              <a:gdLst>
                <a:gd name="T0" fmla="*/ 0 w 16"/>
                <a:gd name="T1" fmla="*/ 54009 h 19"/>
                <a:gd name="T2" fmla="*/ 0 w 16"/>
                <a:gd name="T3" fmla="*/ 0 h 19"/>
                <a:gd name="T4" fmla="*/ 40567 w 16"/>
                <a:gd name="T5" fmla="*/ 0 h 19"/>
                <a:gd name="T6" fmla="*/ 40567 w 16"/>
                <a:gd name="T7" fmla="*/ 30714 h 19"/>
                <a:gd name="T8" fmla="*/ 40567 w 16"/>
                <a:gd name="T9" fmla="*/ 30714 h 19"/>
                <a:gd name="T10" fmla="*/ 136779 w 16"/>
                <a:gd name="T11" fmla="*/ 0 h 19"/>
                <a:gd name="T12" fmla="*/ 216633 w 16"/>
                <a:gd name="T13" fmla="*/ 84390 h 19"/>
                <a:gd name="T14" fmla="*/ 216633 w 16"/>
                <a:gd name="T15" fmla="*/ 195429 h 19"/>
                <a:gd name="T16" fmla="*/ 178177 w 16"/>
                <a:gd name="T17" fmla="*/ 195429 h 19"/>
                <a:gd name="T18" fmla="*/ 178177 w 16"/>
                <a:gd name="T19" fmla="*/ 84390 h 19"/>
                <a:gd name="T20" fmla="*/ 108205 w 16"/>
                <a:gd name="T21" fmla="*/ 23322 h 19"/>
                <a:gd name="T22" fmla="*/ 57591 w 16"/>
                <a:gd name="T23" fmla="*/ 61088 h 19"/>
                <a:gd name="T24" fmla="*/ 57591 w 16"/>
                <a:gd name="T25" fmla="*/ 84390 h 19"/>
                <a:gd name="T26" fmla="*/ 57591 w 16"/>
                <a:gd name="T27" fmla="*/ 195429 h 19"/>
                <a:gd name="T28" fmla="*/ 0 w 16"/>
                <a:gd name="T29" fmla="*/ 195429 h 19"/>
                <a:gd name="T30" fmla="*/ 0 w 16"/>
                <a:gd name="T31" fmla="*/ 5400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" h="19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6" y="0"/>
                    <a:pt x="10" y="0"/>
                  </a:cubicBezTo>
                  <a:cubicBezTo>
                    <a:pt x="12" y="0"/>
                    <a:pt x="16" y="1"/>
                    <a:pt x="16" y="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5"/>
                    <a:pt x="12" y="2"/>
                    <a:pt x="8" y="2"/>
                  </a:cubicBezTo>
                  <a:cubicBezTo>
                    <a:pt x="6" y="2"/>
                    <a:pt x="4" y="4"/>
                    <a:pt x="4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 35"/>
            <p:cNvSpPr>
              <a:spLocks noEditPoints="1"/>
            </p:cNvSpPr>
            <p:nvPr userDrawn="1"/>
          </p:nvSpPr>
          <p:spPr bwMode="auto">
            <a:xfrm>
              <a:off x="-1253" y="3445"/>
              <a:ext cx="12" cy="64"/>
            </a:xfrm>
            <a:custGeom>
              <a:avLst/>
              <a:gdLst>
                <a:gd name="T0" fmla="*/ 76999 w 5"/>
                <a:gd name="T1" fmla="*/ 39877 h 27"/>
                <a:gd name="T2" fmla="*/ 44928 w 5"/>
                <a:gd name="T3" fmla="*/ 65631 h 27"/>
                <a:gd name="T4" fmla="*/ 0 w 5"/>
                <a:gd name="T5" fmla="*/ 39877 h 27"/>
                <a:gd name="T6" fmla="*/ 44928 w 5"/>
                <a:gd name="T7" fmla="*/ 0 h 27"/>
                <a:gd name="T8" fmla="*/ 76999 w 5"/>
                <a:gd name="T9" fmla="*/ 39877 h 27"/>
                <a:gd name="T10" fmla="*/ 13368 w 5"/>
                <a:gd name="T11" fmla="*/ 358661 h 27"/>
                <a:gd name="T12" fmla="*/ 13368 w 5"/>
                <a:gd name="T13" fmla="*/ 106799 h 27"/>
                <a:gd name="T14" fmla="*/ 63866 w 5"/>
                <a:gd name="T15" fmla="*/ 106799 h 27"/>
                <a:gd name="T16" fmla="*/ 63866 w 5"/>
                <a:gd name="T17" fmla="*/ 358661 h 27"/>
                <a:gd name="T18" fmla="*/ 13368 w 5"/>
                <a:gd name="T19" fmla="*/ 358661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27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  <a:moveTo>
                    <a:pt x="1" y="27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27"/>
                    <a:pt x="4" y="27"/>
                    <a:pt x="4" y="27"/>
                  </a:cubicBezTo>
                  <a:lnTo>
                    <a:pt x="1" y="2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 userDrawn="1"/>
          </p:nvSpPr>
          <p:spPr bwMode="auto">
            <a:xfrm>
              <a:off x="-1224" y="3464"/>
              <a:ext cx="38" cy="44"/>
            </a:xfrm>
            <a:custGeom>
              <a:avLst/>
              <a:gdLst>
                <a:gd name="T0" fmla="*/ 0 w 16"/>
                <a:gd name="T1" fmla="*/ 54009 h 19"/>
                <a:gd name="T2" fmla="*/ 0 w 16"/>
                <a:gd name="T3" fmla="*/ 0 h 19"/>
                <a:gd name="T4" fmla="*/ 40567 w 16"/>
                <a:gd name="T5" fmla="*/ 0 h 19"/>
                <a:gd name="T6" fmla="*/ 40567 w 16"/>
                <a:gd name="T7" fmla="*/ 30714 h 19"/>
                <a:gd name="T8" fmla="*/ 40567 w 16"/>
                <a:gd name="T9" fmla="*/ 30714 h 19"/>
                <a:gd name="T10" fmla="*/ 120624 w 16"/>
                <a:gd name="T11" fmla="*/ 0 h 19"/>
                <a:gd name="T12" fmla="*/ 216633 w 16"/>
                <a:gd name="T13" fmla="*/ 84390 h 19"/>
                <a:gd name="T14" fmla="*/ 216633 w 16"/>
                <a:gd name="T15" fmla="*/ 195429 h 19"/>
                <a:gd name="T16" fmla="*/ 166184 w 16"/>
                <a:gd name="T17" fmla="*/ 195429 h 19"/>
                <a:gd name="T18" fmla="*/ 166184 w 16"/>
                <a:gd name="T19" fmla="*/ 84390 h 19"/>
                <a:gd name="T20" fmla="*/ 108205 w 16"/>
                <a:gd name="T21" fmla="*/ 23322 h 19"/>
                <a:gd name="T22" fmla="*/ 40567 w 16"/>
                <a:gd name="T23" fmla="*/ 61088 h 19"/>
                <a:gd name="T24" fmla="*/ 40567 w 16"/>
                <a:gd name="T25" fmla="*/ 84390 h 19"/>
                <a:gd name="T26" fmla="*/ 40567 w 16"/>
                <a:gd name="T27" fmla="*/ 195429 h 19"/>
                <a:gd name="T28" fmla="*/ 0 w 16"/>
                <a:gd name="T29" fmla="*/ 195429 h 19"/>
                <a:gd name="T30" fmla="*/ 0 w 16"/>
                <a:gd name="T31" fmla="*/ 5400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" h="19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6" y="1"/>
                    <a:pt x="16" y="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1" y="2"/>
                    <a:pt x="8" y="2"/>
                  </a:cubicBezTo>
                  <a:cubicBezTo>
                    <a:pt x="6" y="2"/>
                    <a:pt x="4" y="4"/>
                    <a:pt x="3" y="6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37"/>
            <p:cNvSpPr>
              <a:spLocks noEditPoints="1"/>
            </p:cNvSpPr>
            <p:nvPr userDrawn="1"/>
          </p:nvSpPr>
          <p:spPr bwMode="auto">
            <a:xfrm>
              <a:off x="-1172" y="3464"/>
              <a:ext cx="41" cy="63"/>
            </a:xfrm>
            <a:custGeom>
              <a:avLst/>
              <a:gdLst>
                <a:gd name="T0" fmla="*/ 153657 w 18"/>
                <a:gd name="T1" fmla="*/ 176580 h 27"/>
                <a:gd name="T2" fmla="*/ 126968 w 18"/>
                <a:gd name="T3" fmla="*/ 276801 h 27"/>
                <a:gd name="T4" fmla="*/ 67459 w 18"/>
                <a:gd name="T5" fmla="*/ 301280 h 27"/>
                <a:gd name="T6" fmla="*/ 18138 w 18"/>
                <a:gd name="T7" fmla="*/ 290635 h 27"/>
                <a:gd name="T8" fmla="*/ 26108 w 18"/>
                <a:gd name="T9" fmla="*/ 258393 h 27"/>
                <a:gd name="T10" fmla="*/ 67459 w 18"/>
                <a:gd name="T11" fmla="*/ 268847 h 27"/>
                <a:gd name="T12" fmla="*/ 120244 w 18"/>
                <a:gd name="T13" fmla="*/ 201063 h 27"/>
                <a:gd name="T14" fmla="*/ 120244 w 18"/>
                <a:gd name="T15" fmla="*/ 176580 h 27"/>
                <a:gd name="T16" fmla="*/ 120244 w 18"/>
                <a:gd name="T17" fmla="*/ 176580 h 27"/>
                <a:gd name="T18" fmla="*/ 67459 w 18"/>
                <a:gd name="T19" fmla="*/ 210957 h 27"/>
                <a:gd name="T20" fmla="*/ 0 w 18"/>
                <a:gd name="T21" fmla="*/ 110740 h 27"/>
                <a:gd name="T22" fmla="*/ 78918 w 18"/>
                <a:gd name="T23" fmla="*/ 0 h 27"/>
                <a:gd name="T24" fmla="*/ 126968 w 18"/>
                <a:gd name="T25" fmla="*/ 32433 h 27"/>
                <a:gd name="T26" fmla="*/ 126968 w 18"/>
                <a:gd name="T27" fmla="*/ 32433 h 27"/>
                <a:gd name="T28" fmla="*/ 126968 w 18"/>
                <a:gd name="T29" fmla="*/ 0 h 27"/>
                <a:gd name="T30" fmla="*/ 153657 w 18"/>
                <a:gd name="T31" fmla="*/ 0 h 27"/>
                <a:gd name="T32" fmla="*/ 153657 w 18"/>
                <a:gd name="T33" fmla="*/ 57269 h 27"/>
                <a:gd name="T34" fmla="*/ 153657 w 18"/>
                <a:gd name="T35" fmla="*/ 176580 h 27"/>
                <a:gd name="T36" fmla="*/ 120244 w 18"/>
                <a:gd name="T37" fmla="*/ 75677 h 27"/>
                <a:gd name="T38" fmla="*/ 120244 w 18"/>
                <a:gd name="T39" fmla="*/ 67788 h 27"/>
                <a:gd name="T40" fmla="*/ 78918 w 18"/>
                <a:gd name="T41" fmla="*/ 24544 h 27"/>
                <a:gd name="T42" fmla="*/ 34647 w 18"/>
                <a:gd name="T43" fmla="*/ 100221 h 27"/>
                <a:gd name="T44" fmla="*/ 78918 w 18"/>
                <a:gd name="T45" fmla="*/ 176580 h 27"/>
                <a:gd name="T46" fmla="*/ 120244 w 18"/>
                <a:gd name="T47" fmla="*/ 143173 h 27"/>
                <a:gd name="T48" fmla="*/ 120244 w 18"/>
                <a:gd name="T49" fmla="*/ 124558 h 27"/>
                <a:gd name="T50" fmla="*/ 120244 w 18"/>
                <a:gd name="T51" fmla="*/ 75677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" h="27">
                  <a:moveTo>
                    <a:pt x="18" y="16"/>
                  </a:moveTo>
                  <a:cubicBezTo>
                    <a:pt x="18" y="21"/>
                    <a:pt x="17" y="23"/>
                    <a:pt x="15" y="25"/>
                  </a:cubicBezTo>
                  <a:cubicBezTo>
                    <a:pt x="13" y="27"/>
                    <a:pt x="11" y="27"/>
                    <a:pt x="8" y="27"/>
                  </a:cubicBezTo>
                  <a:cubicBezTo>
                    <a:pt x="6" y="27"/>
                    <a:pt x="3" y="27"/>
                    <a:pt x="2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4"/>
                    <a:pt x="6" y="24"/>
                    <a:pt x="8" y="24"/>
                  </a:cubicBezTo>
                  <a:cubicBezTo>
                    <a:pt x="12" y="24"/>
                    <a:pt x="14" y="23"/>
                    <a:pt x="14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7"/>
                    <a:pt x="11" y="19"/>
                    <a:pt x="8" y="19"/>
                  </a:cubicBezTo>
                  <a:cubicBezTo>
                    <a:pt x="4" y="19"/>
                    <a:pt x="0" y="15"/>
                    <a:pt x="0" y="10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8" y="5"/>
                  </a:cubicBezTo>
                  <a:lnTo>
                    <a:pt x="18" y="16"/>
                  </a:lnTo>
                  <a:close/>
                  <a:moveTo>
                    <a:pt x="14" y="7"/>
                  </a:moveTo>
                  <a:cubicBezTo>
                    <a:pt x="14" y="7"/>
                    <a:pt x="14" y="6"/>
                    <a:pt x="14" y="6"/>
                  </a:cubicBezTo>
                  <a:cubicBezTo>
                    <a:pt x="14" y="4"/>
                    <a:pt x="12" y="2"/>
                    <a:pt x="9" y="2"/>
                  </a:cubicBezTo>
                  <a:cubicBezTo>
                    <a:pt x="6" y="2"/>
                    <a:pt x="4" y="5"/>
                    <a:pt x="4" y="9"/>
                  </a:cubicBezTo>
                  <a:cubicBezTo>
                    <a:pt x="4" y="13"/>
                    <a:pt x="6" y="16"/>
                    <a:pt x="9" y="16"/>
                  </a:cubicBezTo>
                  <a:cubicBezTo>
                    <a:pt x="11" y="16"/>
                    <a:pt x="13" y="15"/>
                    <a:pt x="14" y="13"/>
                  </a:cubicBezTo>
                  <a:cubicBezTo>
                    <a:pt x="14" y="12"/>
                    <a:pt x="14" y="11"/>
                    <a:pt x="14" y="11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38"/>
            <p:cNvSpPr>
              <a:spLocks noEditPoints="1"/>
            </p:cNvSpPr>
            <p:nvPr userDrawn="1"/>
          </p:nvSpPr>
          <p:spPr bwMode="auto">
            <a:xfrm>
              <a:off x="-1030" y="3464"/>
              <a:ext cx="40" cy="44"/>
            </a:xfrm>
            <a:custGeom>
              <a:avLst/>
              <a:gdLst>
                <a:gd name="T0" fmla="*/ 35499 w 17"/>
                <a:gd name="T1" fmla="*/ 101788 h 19"/>
                <a:gd name="T2" fmla="*/ 124198 w 17"/>
                <a:gd name="T3" fmla="*/ 172105 h 19"/>
                <a:gd name="T4" fmla="*/ 181238 w 17"/>
                <a:gd name="T5" fmla="*/ 164715 h 19"/>
                <a:gd name="T6" fmla="*/ 196534 w 17"/>
                <a:gd name="T7" fmla="*/ 186166 h 19"/>
                <a:gd name="T8" fmla="*/ 108264 w 17"/>
                <a:gd name="T9" fmla="*/ 195429 h 19"/>
                <a:gd name="T10" fmla="*/ 0 w 17"/>
                <a:gd name="T11" fmla="*/ 101788 h 19"/>
                <a:gd name="T12" fmla="*/ 108264 w 17"/>
                <a:gd name="T13" fmla="*/ 0 h 19"/>
                <a:gd name="T14" fmla="*/ 207696 w 17"/>
                <a:gd name="T15" fmla="*/ 84390 h 19"/>
                <a:gd name="T16" fmla="*/ 207696 w 17"/>
                <a:gd name="T17" fmla="*/ 101788 h 19"/>
                <a:gd name="T18" fmla="*/ 35499 w 17"/>
                <a:gd name="T19" fmla="*/ 101788 h 19"/>
                <a:gd name="T20" fmla="*/ 161689 w 17"/>
                <a:gd name="T21" fmla="*/ 84390 h 19"/>
                <a:gd name="T22" fmla="*/ 108264 w 17"/>
                <a:gd name="T23" fmla="*/ 23322 h 19"/>
                <a:gd name="T24" fmla="*/ 35499 w 17"/>
                <a:gd name="T25" fmla="*/ 84390 h 19"/>
                <a:gd name="T26" fmla="*/ 161689 w 17"/>
                <a:gd name="T27" fmla="*/ 8439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" h="19">
                  <a:moveTo>
                    <a:pt x="3" y="10"/>
                  </a:moveTo>
                  <a:cubicBezTo>
                    <a:pt x="3" y="15"/>
                    <a:pt x="6" y="17"/>
                    <a:pt x="10" y="17"/>
                  </a:cubicBezTo>
                  <a:cubicBezTo>
                    <a:pt x="12" y="17"/>
                    <a:pt x="14" y="16"/>
                    <a:pt x="15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2" y="19"/>
                    <a:pt x="9" y="19"/>
                  </a:cubicBezTo>
                  <a:cubicBezTo>
                    <a:pt x="4" y="19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10"/>
                    <a:pt x="17" y="10"/>
                  </a:cubicBezTo>
                  <a:lnTo>
                    <a:pt x="3" y="10"/>
                  </a:lnTo>
                  <a:close/>
                  <a:moveTo>
                    <a:pt x="13" y="8"/>
                  </a:moveTo>
                  <a:cubicBezTo>
                    <a:pt x="13" y="5"/>
                    <a:pt x="13" y="2"/>
                    <a:pt x="9" y="2"/>
                  </a:cubicBezTo>
                  <a:cubicBezTo>
                    <a:pt x="5" y="2"/>
                    <a:pt x="4" y="5"/>
                    <a:pt x="3" y="8"/>
                  </a:cubicBezTo>
                  <a:lnTo>
                    <a:pt x="13" y="8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 userDrawn="1"/>
          </p:nvSpPr>
          <p:spPr bwMode="auto">
            <a:xfrm>
              <a:off x="-980" y="3464"/>
              <a:ext cx="43" cy="44"/>
            </a:xfrm>
            <a:custGeom>
              <a:avLst/>
              <a:gdLst>
                <a:gd name="T0" fmla="*/ 60377 w 18"/>
                <a:gd name="T1" fmla="*/ 0 h 19"/>
                <a:gd name="T2" fmla="*/ 103857 w 18"/>
                <a:gd name="T3" fmla="*/ 110755 h 19"/>
                <a:gd name="T4" fmla="*/ 134600 w 18"/>
                <a:gd name="T5" fmla="*/ 164715 h 19"/>
                <a:gd name="T6" fmla="*/ 134600 w 18"/>
                <a:gd name="T7" fmla="*/ 164715 h 19"/>
                <a:gd name="T8" fmla="*/ 157239 w 18"/>
                <a:gd name="T9" fmla="*/ 110755 h 19"/>
                <a:gd name="T10" fmla="*/ 200719 w 18"/>
                <a:gd name="T11" fmla="*/ 0 h 19"/>
                <a:gd name="T12" fmla="*/ 261096 w 18"/>
                <a:gd name="T13" fmla="*/ 0 h 19"/>
                <a:gd name="T14" fmla="*/ 144234 w 18"/>
                <a:gd name="T15" fmla="*/ 195429 h 19"/>
                <a:gd name="T16" fmla="*/ 103857 w 18"/>
                <a:gd name="T17" fmla="*/ 195429 h 19"/>
                <a:gd name="T18" fmla="*/ 0 w 18"/>
                <a:gd name="T19" fmla="*/ 0 h 19"/>
                <a:gd name="T20" fmla="*/ 60377 w 18"/>
                <a:gd name="T21" fmla="*/ 0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19">
                  <a:moveTo>
                    <a:pt x="4" y="0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4"/>
                    <a:pt x="10" y="12"/>
                    <a:pt x="11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40"/>
            <p:cNvSpPr>
              <a:spLocks noEditPoints="1"/>
            </p:cNvSpPr>
            <p:nvPr userDrawn="1"/>
          </p:nvSpPr>
          <p:spPr bwMode="auto">
            <a:xfrm>
              <a:off x="-927" y="3464"/>
              <a:ext cx="38" cy="44"/>
            </a:xfrm>
            <a:custGeom>
              <a:avLst/>
              <a:gdLst>
                <a:gd name="T0" fmla="*/ 40567 w 16"/>
                <a:gd name="T1" fmla="*/ 101788 h 19"/>
                <a:gd name="T2" fmla="*/ 120624 w 16"/>
                <a:gd name="T3" fmla="*/ 172105 h 19"/>
                <a:gd name="T4" fmla="*/ 206746 w 16"/>
                <a:gd name="T5" fmla="*/ 164715 h 19"/>
                <a:gd name="T6" fmla="*/ 206746 w 16"/>
                <a:gd name="T7" fmla="*/ 186166 h 19"/>
                <a:gd name="T8" fmla="*/ 120624 w 16"/>
                <a:gd name="T9" fmla="*/ 195429 h 19"/>
                <a:gd name="T10" fmla="*/ 0 w 16"/>
                <a:gd name="T11" fmla="*/ 101788 h 19"/>
                <a:gd name="T12" fmla="*/ 120624 w 16"/>
                <a:gd name="T13" fmla="*/ 0 h 19"/>
                <a:gd name="T14" fmla="*/ 216633 w 16"/>
                <a:gd name="T15" fmla="*/ 84390 h 19"/>
                <a:gd name="T16" fmla="*/ 216633 w 16"/>
                <a:gd name="T17" fmla="*/ 101788 h 19"/>
                <a:gd name="T18" fmla="*/ 40567 w 16"/>
                <a:gd name="T19" fmla="*/ 101788 h 19"/>
                <a:gd name="T20" fmla="*/ 178177 w 16"/>
                <a:gd name="T21" fmla="*/ 84390 h 19"/>
                <a:gd name="T22" fmla="*/ 108205 w 16"/>
                <a:gd name="T23" fmla="*/ 23322 h 19"/>
                <a:gd name="T24" fmla="*/ 40567 w 16"/>
                <a:gd name="T25" fmla="*/ 84390 h 19"/>
                <a:gd name="T26" fmla="*/ 178177 w 16"/>
                <a:gd name="T27" fmla="*/ 8439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9">
                  <a:moveTo>
                    <a:pt x="3" y="10"/>
                  </a:moveTo>
                  <a:cubicBezTo>
                    <a:pt x="3" y="15"/>
                    <a:pt x="6" y="17"/>
                    <a:pt x="9" y="17"/>
                  </a:cubicBezTo>
                  <a:cubicBezTo>
                    <a:pt x="12" y="17"/>
                    <a:pt x="13" y="16"/>
                    <a:pt x="15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2" y="19"/>
                    <a:pt x="9" y="19"/>
                  </a:cubicBezTo>
                  <a:cubicBezTo>
                    <a:pt x="3" y="19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6" y="5"/>
                    <a:pt x="16" y="8"/>
                  </a:cubicBezTo>
                  <a:cubicBezTo>
                    <a:pt x="16" y="9"/>
                    <a:pt x="16" y="10"/>
                    <a:pt x="16" y="10"/>
                  </a:cubicBezTo>
                  <a:lnTo>
                    <a:pt x="3" y="10"/>
                  </a:lnTo>
                  <a:close/>
                  <a:moveTo>
                    <a:pt x="13" y="8"/>
                  </a:moveTo>
                  <a:cubicBezTo>
                    <a:pt x="13" y="5"/>
                    <a:pt x="12" y="2"/>
                    <a:pt x="8" y="2"/>
                  </a:cubicBezTo>
                  <a:cubicBezTo>
                    <a:pt x="5" y="2"/>
                    <a:pt x="3" y="5"/>
                    <a:pt x="3" y="8"/>
                  </a:cubicBezTo>
                  <a:lnTo>
                    <a:pt x="13" y="8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 userDrawn="1"/>
          </p:nvSpPr>
          <p:spPr bwMode="auto">
            <a:xfrm>
              <a:off x="-870" y="3464"/>
              <a:ext cx="38" cy="44"/>
            </a:xfrm>
            <a:custGeom>
              <a:avLst/>
              <a:gdLst>
                <a:gd name="T0" fmla="*/ 0 w 16"/>
                <a:gd name="T1" fmla="*/ 54009 h 19"/>
                <a:gd name="T2" fmla="*/ 0 w 16"/>
                <a:gd name="T3" fmla="*/ 0 h 19"/>
                <a:gd name="T4" fmla="*/ 40567 w 16"/>
                <a:gd name="T5" fmla="*/ 0 h 19"/>
                <a:gd name="T6" fmla="*/ 40567 w 16"/>
                <a:gd name="T7" fmla="*/ 30714 h 19"/>
                <a:gd name="T8" fmla="*/ 40567 w 16"/>
                <a:gd name="T9" fmla="*/ 30714 h 19"/>
                <a:gd name="T10" fmla="*/ 120624 w 16"/>
                <a:gd name="T11" fmla="*/ 0 h 19"/>
                <a:gd name="T12" fmla="*/ 216633 w 16"/>
                <a:gd name="T13" fmla="*/ 84390 h 19"/>
                <a:gd name="T14" fmla="*/ 216633 w 16"/>
                <a:gd name="T15" fmla="*/ 195429 h 19"/>
                <a:gd name="T16" fmla="*/ 178177 w 16"/>
                <a:gd name="T17" fmla="*/ 195429 h 19"/>
                <a:gd name="T18" fmla="*/ 178177 w 16"/>
                <a:gd name="T19" fmla="*/ 84390 h 19"/>
                <a:gd name="T20" fmla="*/ 108205 w 16"/>
                <a:gd name="T21" fmla="*/ 23322 h 19"/>
                <a:gd name="T22" fmla="*/ 57591 w 16"/>
                <a:gd name="T23" fmla="*/ 61088 h 19"/>
                <a:gd name="T24" fmla="*/ 40567 w 16"/>
                <a:gd name="T25" fmla="*/ 84390 h 19"/>
                <a:gd name="T26" fmla="*/ 40567 w 16"/>
                <a:gd name="T27" fmla="*/ 195429 h 19"/>
                <a:gd name="T28" fmla="*/ 0 w 16"/>
                <a:gd name="T29" fmla="*/ 195429 h 19"/>
                <a:gd name="T30" fmla="*/ 0 w 16"/>
                <a:gd name="T31" fmla="*/ 5400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" h="19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6" y="1"/>
                    <a:pt x="16" y="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5"/>
                    <a:pt x="11" y="2"/>
                    <a:pt x="8" y="2"/>
                  </a:cubicBezTo>
                  <a:cubicBezTo>
                    <a:pt x="6" y="2"/>
                    <a:pt x="4" y="4"/>
                    <a:pt x="4" y="6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 userDrawn="1"/>
          </p:nvSpPr>
          <p:spPr bwMode="auto">
            <a:xfrm>
              <a:off x="-816" y="3452"/>
              <a:ext cx="26" cy="56"/>
            </a:xfrm>
            <a:custGeom>
              <a:avLst/>
              <a:gdLst>
                <a:gd name="T0" fmla="*/ 75851 w 11"/>
                <a:gd name="T1" fmla="*/ 0 h 24"/>
                <a:gd name="T2" fmla="*/ 75851 w 11"/>
                <a:gd name="T3" fmla="*/ 57269 h 24"/>
                <a:gd name="T4" fmla="*/ 140173 w 11"/>
                <a:gd name="T5" fmla="*/ 57269 h 24"/>
                <a:gd name="T6" fmla="*/ 140173 w 11"/>
                <a:gd name="T7" fmla="*/ 90410 h 24"/>
                <a:gd name="T8" fmla="*/ 75851 w 11"/>
                <a:gd name="T9" fmla="*/ 90410 h 24"/>
                <a:gd name="T10" fmla="*/ 75851 w 11"/>
                <a:gd name="T11" fmla="*/ 201063 h 24"/>
                <a:gd name="T12" fmla="*/ 114948 w 11"/>
                <a:gd name="T13" fmla="*/ 244368 h 24"/>
                <a:gd name="T14" fmla="*/ 140173 w 11"/>
                <a:gd name="T15" fmla="*/ 233849 h 24"/>
                <a:gd name="T16" fmla="*/ 140173 w 11"/>
                <a:gd name="T17" fmla="*/ 268847 h 24"/>
                <a:gd name="T18" fmla="*/ 103433 w 11"/>
                <a:gd name="T19" fmla="*/ 268847 h 24"/>
                <a:gd name="T20" fmla="*/ 48632 w 11"/>
                <a:gd name="T21" fmla="*/ 258393 h 24"/>
                <a:gd name="T22" fmla="*/ 39229 w 11"/>
                <a:gd name="T23" fmla="*/ 201063 h 24"/>
                <a:gd name="T24" fmla="*/ 39229 w 11"/>
                <a:gd name="T25" fmla="*/ 90410 h 24"/>
                <a:gd name="T26" fmla="*/ 0 w 11"/>
                <a:gd name="T27" fmla="*/ 90410 h 24"/>
                <a:gd name="T28" fmla="*/ 0 w 11"/>
                <a:gd name="T29" fmla="*/ 57269 h 24"/>
                <a:gd name="T30" fmla="*/ 39229 w 11"/>
                <a:gd name="T31" fmla="*/ 57269 h 24"/>
                <a:gd name="T32" fmla="*/ 39229 w 11"/>
                <a:gd name="T33" fmla="*/ 10519 h 24"/>
                <a:gd name="T34" fmla="*/ 75851 w 11"/>
                <a:gd name="T35" fmla="*/ 0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" h="24">
                  <a:moveTo>
                    <a:pt x="6" y="0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0"/>
                    <a:pt x="7" y="22"/>
                    <a:pt x="9" y="22"/>
                  </a:cubicBezTo>
                  <a:cubicBezTo>
                    <a:pt x="10" y="22"/>
                    <a:pt x="10" y="21"/>
                    <a:pt x="11" y="2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9" y="24"/>
                    <a:pt x="8" y="24"/>
                  </a:cubicBezTo>
                  <a:cubicBezTo>
                    <a:pt x="6" y="24"/>
                    <a:pt x="5" y="24"/>
                    <a:pt x="4" y="23"/>
                  </a:cubicBezTo>
                  <a:cubicBezTo>
                    <a:pt x="3" y="22"/>
                    <a:pt x="3" y="20"/>
                    <a:pt x="3" y="1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 userDrawn="1"/>
          </p:nvSpPr>
          <p:spPr bwMode="auto">
            <a:xfrm>
              <a:off x="-745" y="3464"/>
              <a:ext cx="36" cy="44"/>
            </a:xfrm>
            <a:custGeom>
              <a:avLst/>
              <a:gdLst>
                <a:gd name="T0" fmla="*/ 226603 w 15"/>
                <a:gd name="T1" fmla="*/ 186166 h 19"/>
                <a:gd name="T2" fmla="*/ 139910 w 15"/>
                <a:gd name="T3" fmla="*/ 195429 h 19"/>
                <a:gd name="T4" fmla="*/ 0 w 15"/>
                <a:gd name="T5" fmla="*/ 101788 h 19"/>
                <a:gd name="T6" fmla="*/ 153278 w 15"/>
                <a:gd name="T7" fmla="*/ 0 h 19"/>
                <a:gd name="T8" fmla="*/ 226603 w 15"/>
                <a:gd name="T9" fmla="*/ 10071 h 19"/>
                <a:gd name="T10" fmla="*/ 216910 w 15"/>
                <a:gd name="T11" fmla="*/ 30714 h 19"/>
                <a:gd name="T12" fmla="*/ 153278 w 15"/>
                <a:gd name="T13" fmla="*/ 23322 h 19"/>
                <a:gd name="T14" fmla="*/ 44928 w 15"/>
                <a:gd name="T15" fmla="*/ 101788 h 19"/>
                <a:gd name="T16" fmla="*/ 153278 w 15"/>
                <a:gd name="T17" fmla="*/ 172105 h 19"/>
                <a:gd name="T18" fmla="*/ 216910 w 15"/>
                <a:gd name="T19" fmla="*/ 164715 h 19"/>
                <a:gd name="T20" fmla="*/ 226603 w 15"/>
                <a:gd name="T21" fmla="*/ 186166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19">
                  <a:moveTo>
                    <a:pt x="15" y="18"/>
                  </a:moveTo>
                  <a:cubicBezTo>
                    <a:pt x="14" y="19"/>
                    <a:pt x="12" y="19"/>
                    <a:pt x="9" y="19"/>
                  </a:cubicBezTo>
                  <a:cubicBezTo>
                    <a:pt x="4" y="19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2" y="2"/>
                    <a:pt x="10" y="2"/>
                  </a:cubicBezTo>
                  <a:cubicBezTo>
                    <a:pt x="6" y="2"/>
                    <a:pt x="3" y="6"/>
                    <a:pt x="3" y="10"/>
                  </a:cubicBezTo>
                  <a:cubicBezTo>
                    <a:pt x="3" y="14"/>
                    <a:pt x="6" y="17"/>
                    <a:pt x="10" y="17"/>
                  </a:cubicBezTo>
                  <a:cubicBezTo>
                    <a:pt x="12" y="17"/>
                    <a:pt x="13" y="16"/>
                    <a:pt x="14" y="16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44"/>
            <p:cNvSpPr>
              <a:spLocks noEditPoints="1"/>
            </p:cNvSpPr>
            <p:nvPr userDrawn="1"/>
          </p:nvSpPr>
          <p:spPr bwMode="auto">
            <a:xfrm>
              <a:off x="-700" y="3464"/>
              <a:ext cx="42" cy="44"/>
            </a:xfrm>
            <a:custGeom>
              <a:avLst/>
              <a:gdLst>
                <a:gd name="T0" fmla="*/ 201063 w 18"/>
                <a:gd name="T1" fmla="*/ 93641 h 19"/>
                <a:gd name="T2" fmla="*/ 100221 w 18"/>
                <a:gd name="T3" fmla="*/ 195429 h 19"/>
                <a:gd name="T4" fmla="*/ 0 w 18"/>
                <a:gd name="T5" fmla="*/ 101788 h 19"/>
                <a:gd name="T6" fmla="*/ 100221 w 18"/>
                <a:gd name="T7" fmla="*/ 0 h 19"/>
                <a:gd name="T8" fmla="*/ 201063 w 18"/>
                <a:gd name="T9" fmla="*/ 93641 h 19"/>
                <a:gd name="T10" fmla="*/ 32433 w 18"/>
                <a:gd name="T11" fmla="*/ 101788 h 19"/>
                <a:gd name="T12" fmla="*/ 100221 w 18"/>
                <a:gd name="T13" fmla="*/ 172105 h 19"/>
                <a:gd name="T14" fmla="*/ 168005 w 18"/>
                <a:gd name="T15" fmla="*/ 93641 h 19"/>
                <a:gd name="T16" fmla="*/ 100221 w 18"/>
                <a:gd name="T17" fmla="*/ 23322 h 19"/>
                <a:gd name="T18" fmla="*/ 32433 w 18"/>
                <a:gd name="T19" fmla="*/ 101788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19">
                  <a:moveTo>
                    <a:pt x="18" y="9"/>
                  </a:moveTo>
                  <a:cubicBezTo>
                    <a:pt x="18" y="16"/>
                    <a:pt x="13" y="19"/>
                    <a:pt x="9" y="19"/>
                  </a:cubicBezTo>
                  <a:cubicBezTo>
                    <a:pt x="3" y="19"/>
                    <a:pt x="0" y="16"/>
                    <a:pt x="0" y="10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lose/>
                  <a:moveTo>
                    <a:pt x="3" y="10"/>
                  </a:moveTo>
                  <a:cubicBezTo>
                    <a:pt x="3" y="14"/>
                    <a:pt x="5" y="17"/>
                    <a:pt x="9" y="17"/>
                  </a:cubicBezTo>
                  <a:cubicBezTo>
                    <a:pt x="12" y="17"/>
                    <a:pt x="15" y="14"/>
                    <a:pt x="15" y="9"/>
                  </a:cubicBezTo>
                  <a:cubicBezTo>
                    <a:pt x="15" y="6"/>
                    <a:pt x="13" y="2"/>
                    <a:pt x="9" y="2"/>
                  </a:cubicBezTo>
                  <a:cubicBezTo>
                    <a:pt x="5" y="2"/>
                    <a:pt x="3" y="6"/>
                    <a:pt x="3" y="10"/>
                  </a:cubicBez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45"/>
            <p:cNvSpPr>
              <a:spLocks noEditPoints="1"/>
            </p:cNvSpPr>
            <p:nvPr userDrawn="1"/>
          </p:nvSpPr>
          <p:spPr bwMode="auto">
            <a:xfrm>
              <a:off x="-643" y="3464"/>
              <a:ext cx="38" cy="44"/>
            </a:xfrm>
            <a:custGeom>
              <a:avLst/>
              <a:gdLst>
                <a:gd name="T0" fmla="*/ 206746 w 16"/>
                <a:gd name="T1" fmla="*/ 141467 h 19"/>
                <a:gd name="T2" fmla="*/ 216633 w 16"/>
                <a:gd name="T3" fmla="*/ 195429 h 19"/>
                <a:gd name="T4" fmla="*/ 166184 w 16"/>
                <a:gd name="T5" fmla="*/ 195429 h 19"/>
                <a:gd name="T6" fmla="*/ 166184 w 16"/>
                <a:gd name="T7" fmla="*/ 172105 h 19"/>
                <a:gd name="T8" fmla="*/ 166184 w 16"/>
                <a:gd name="T9" fmla="*/ 172105 h 19"/>
                <a:gd name="T10" fmla="*/ 78812 w 16"/>
                <a:gd name="T11" fmla="*/ 195429 h 19"/>
                <a:gd name="T12" fmla="*/ 0 w 16"/>
                <a:gd name="T13" fmla="*/ 141467 h 19"/>
                <a:gd name="T14" fmla="*/ 166184 w 16"/>
                <a:gd name="T15" fmla="*/ 71127 h 19"/>
                <a:gd name="T16" fmla="*/ 166184 w 16"/>
                <a:gd name="T17" fmla="*/ 61088 h 19"/>
                <a:gd name="T18" fmla="*/ 108205 w 16"/>
                <a:gd name="T19" fmla="*/ 23322 h 19"/>
                <a:gd name="T20" fmla="*/ 40567 w 16"/>
                <a:gd name="T21" fmla="*/ 40436 h 19"/>
                <a:gd name="T22" fmla="*/ 29462 w 16"/>
                <a:gd name="T23" fmla="*/ 10071 h 19"/>
                <a:gd name="T24" fmla="*/ 108205 w 16"/>
                <a:gd name="T25" fmla="*/ 0 h 19"/>
                <a:gd name="T26" fmla="*/ 206746 w 16"/>
                <a:gd name="T27" fmla="*/ 71127 h 19"/>
                <a:gd name="T28" fmla="*/ 206746 w 16"/>
                <a:gd name="T29" fmla="*/ 141467 h 19"/>
                <a:gd name="T30" fmla="*/ 166184 w 16"/>
                <a:gd name="T31" fmla="*/ 93641 h 19"/>
                <a:gd name="T32" fmla="*/ 57591 w 16"/>
                <a:gd name="T33" fmla="*/ 141467 h 19"/>
                <a:gd name="T34" fmla="*/ 96347 w 16"/>
                <a:gd name="T35" fmla="*/ 172105 h 19"/>
                <a:gd name="T36" fmla="*/ 166184 w 16"/>
                <a:gd name="T37" fmla="*/ 141467 h 19"/>
                <a:gd name="T38" fmla="*/ 166184 w 16"/>
                <a:gd name="T39" fmla="*/ 132479 h 19"/>
                <a:gd name="T40" fmla="*/ 166184 w 16"/>
                <a:gd name="T41" fmla="*/ 9364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" h="19">
                  <a:moveTo>
                    <a:pt x="15" y="14"/>
                  </a:moveTo>
                  <a:cubicBezTo>
                    <a:pt x="15" y="16"/>
                    <a:pt x="15" y="18"/>
                    <a:pt x="16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8"/>
                    <a:pt x="9" y="19"/>
                    <a:pt x="6" y="19"/>
                  </a:cubicBezTo>
                  <a:cubicBezTo>
                    <a:pt x="2" y="19"/>
                    <a:pt x="0" y="17"/>
                    <a:pt x="0" y="14"/>
                  </a:cubicBezTo>
                  <a:cubicBezTo>
                    <a:pt x="0" y="9"/>
                    <a:pt x="5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1" y="2"/>
                    <a:pt x="8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14" y="0"/>
                    <a:pt x="15" y="4"/>
                    <a:pt x="15" y="7"/>
                  </a:cubicBezTo>
                  <a:lnTo>
                    <a:pt x="15" y="14"/>
                  </a:lnTo>
                  <a:close/>
                  <a:moveTo>
                    <a:pt x="12" y="9"/>
                  </a:moveTo>
                  <a:cubicBezTo>
                    <a:pt x="8" y="9"/>
                    <a:pt x="4" y="10"/>
                    <a:pt x="4" y="14"/>
                  </a:cubicBezTo>
                  <a:cubicBezTo>
                    <a:pt x="4" y="16"/>
                    <a:pt x="5" y="17"/>
                    <a:pt x="7" y="17"/>
                  </a:cubicBezTo>
                  <a:cubicBezTo>
                    <a:pt x="10" y="17"/>
                    <a:pt x="11" y="1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2" y="9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 userDrawn="1"/>
          </p:nvSpPr>
          <p:spPr bwMode="auto">
            <a:xfrm>
              <a:off x="-589" y="3464"/>
              <a:ext cx="36" cy="44"/>
            </a:xfrm>
            <a:custGeom>
              <a:avLst/>
              <a:gdLst>
                <a:gd name="T0" fmla="*/ 226603 w 15"/>
                <a:gd name="T1" fmla="*/ 186166 h 19"/>
                <a:gd name="T2" fmla="*/ 153278 w 15"/>
                <a:gd name="T3" fmla="*/ 195429 h 19"/>
                <a:gd name="T4" fmla="*/ 0 w 15"/>
                <a:gd name="T5" fmla="*/ 101788 h 19"/>
                <a:gd name="T6" fmla="*/ 164201 w 15"/>
                <a:gd name="T7" fmla="*/ 0 h 19"/>
                <a:gd name="T8" fmla="*/ 226603 w 15"/>
                <a:gd name="T9" fmla="*/ 10071 h 19"/>
                <a:gd name="T10" fmla="*/ 226603 w 15"/>
                <a:gd name="T11" fmla="*/ 30714 h 19"/>
                <a:gd name="T12" fmla="*/ 164201 w 15"/>
                <a:gd name="T13" fmla="*/ 23322 h 19"/>
                <a:gd name="T14" fmla="*/ 63866 w 15"/>
                <a:gd name="T15" fmla="*/ 101788 h 19"/>
                <a:gd name="T16" fmla="*/ 164201 w 15"/>
                <a:gd name="T17" fmla="*/ 172105 h 19"/>
                <a:gd name="T18" fmla="*/ 226603 w 15"/>
                <a:gd name="T19" fmla="*/ 164715 h 19"/>
                <a:gd name="T20" fmla="*/ 226603 w 15"/>
                <a:gd name="T21" fmla="*/ 186166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19">
                  <a:moveTo>
                    <a:pt x="15" y="18"/>
                  </a:moveTo>
                  <a:cubicBezTo>
                    <a:pt x="14" y="19"/>
                    <a:pt x="12" y="19"/>
                    <a:pt x="10" y="19"/>
                  </a:cubicBezTo>
                  <a:cubicBezTo>
                    <a:pt x="4" y="19"/>
                    <a:pt x="0" y="15"/>
                    <a:pt x="0" y="10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3" y="0"/>
                    <a:pt x="15" y="0"/>
                    <a:pt x="15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3" y="2"/>
                    <a:pt x="11" y="2"/>
                  </a:cubicBezTo>
                  <a:cubicBezTo>
                    <a:pt x="6" y="2"/>
                    <a:pt x="4" y="6"/>
                    <a:pt x="4" y="10"/>
                  </a:cubicBezTo>
                  <a:cubicBezTo>
                    <a:pt x="4" y="14"/>
                    <a:pt x="7" y="17"/>
                    <a:pt x="11" y="17"/>
                  </a:cubicBezTo>
                  <a:cubicBezTo>
                    <a:pt x="13" y="17"/>
                    <a:pt x="14" y="16"/>
                    <a:pt x="15" y="16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 userDrawn="1"/>
          </p:nvSpPr>
          <p:spPr bwMode="auto">
            <a:xfrm>
              <a:off x="-542" y="3442"/>
              <a:ext cx="41" cy="66"/>
            </a:xfrm>
            <a:custGeom>
              <a:avLst/>
              <a:gdLst>
                <a:gd name="T0" fmla="*/ 0 w 17"/>
                <a:gd name="T1" fmla="*/ 0 h 28"/>
                <a:gd name="T2" fmla="*/ 66524 w 17"/>
                <a:gd name="T3" fmla="*/ 0 h 28"/>
                <a:gd name="T4" fmla="*/ 66524 w 17"/>
                <a:gd name="T5" fmla="*/ 148738 h 28"/>
                <a:gd name="T6" fmla="*/ 66524 w 17"/>
                <a:gd name="T7" fmla="*/ 148738 h 28"/>
                <a:gd name="T8" fmla="*/ 94090 w 17"/>
                <a:gd name="T9" fmla="*/ 127769 h 28"/>
                <a:gd name="T10" fmla="*/ 160440 w 17"/>
                <a:gd name="T11" fmla="*/ 112344 h 28"/>
                <a:gd name="T12" fmla="*/ 273340 w 17"/>
                <a:gd name="T13" fmla="*/ 211455 h 28"/>
                <a:gd name="T14" fmla="*/ 273340 w 17"/>
                <a:gd name="T15" fmla="*/ 350597 h 28"/>
                <a:gd name="T16" fmla="*/ 207438 w 17"/>
                <a:gd name="T17" fmla="*/ 350597 h 28"/>
                <a:gd name="T18" fmla="*/ 207438 w 17"/>
                <a:gd name="T19" fmla="*/ 211455 h 28"/>
                <a:gd name="T20" fmla="*/ 146638 w 17"/>
                <a:gd name="T21" fmla="*/ 137030 h 28"/>
                <a:gd name="T22" fmla="*/ 66524 w 17"/>
                <a:gd name="T23" fmla="*/ 186797 h 28"/>
                <a:gd name="T24" fmla="*/ 66524 w 17"/>
                <a:gd name="T25" fmla="*/ 211455 h 28"/>
                <a:gd name="T26" fmla="*/ 66524 w 17"/>
                <a:gd name="T27" fmla="*/ 350597 h 28"/>
                <a:gd name="T28" fmla="*/ 0 w 17"/>
                <a:gd name="T29" fmla="*/ 350597 h 28"/>
                <a:gd name="T30" fmla="*/ 0 w 17"/>
                <a:gd name="T31" fmla="*/ 0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28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5" y="10"/>
                    <a:pt x="6" y="10"/>
                  </a:cubicBezTo>
                  <a:cubicBezTo>
                    <a:pt x="7" y="9"/>
                    <a:pt x="9" y="9"/>
                    <a:pt x="10" y="9"/>
                  </a:cubicBezTo>
                  <a:cubicBezTo>
                    <a:pt x="12" y="9"/>
                    <a:pt x="17" y="10"/>
                    <a:pt x="17" y="1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4"/>
                    <a:pt x="12" y="11"/>
                    <a:pt x="9" y="11"/>
                  </a:cubicBezTo>
                  <a:cubicBezTo>
                    <a:pt x="6" y="11"/>
                    <a:pt x="5" y="13"/>
                    <a:pt x="4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4" name="Freeform 48"/>
            <p:cNvSpPr>
              <a:spLocks noEditPoints="1"/>
            </p:cNvSpPr>
            <p:nvPr userDrawn="1"/>
          </p:nvSpPr>
          <p:spPr bwMode="auto">
            <a:xfrm>
              <a:off x="-483" y="3445"/>
              <a:ext cx="10" cy="64"/>
            </a:xfrm>
            <a:custGeom>
              <a:avLst/>
              <a:gdLst>
                <a:gd name="T0" fmla="*/ 96488 w 4"/>
                <a:gd name="T1" fmla="*/ 39877 h 27"/>
                <a:gd name="T2" fmla="*/ 50783 w 4"/>
                <a:gd name="T3" fmla="*/ 65631 h 27"/>
                <a:gd name="T4" fmla="*/ 0 w 4"/>
                <a:gd name="T5" fmla="*/ 39877 h 27"/>
                <a:gd name="T6" fmla="*/ 50783 w 4"/>
                <a:gd name="T7" fmla="*/ 0 h 27"/>
                <a:gd name="T8" fmla="*/ 96488 w 4"/>
                <a:gd name="T9" fmla="*/ 39877 h 27"/>
                <a:gd name="T10" fmla="*/ 0 w 4"/>
                <a:gd name="T11" fmla="*/ 358661 h 27"/>
                <a:gd name="T12" fmla="*/ 0 w 4"/>
                <a:gd name="T13" fmla="*/ 106799 h 27"/>
                <a:gd name="T14" fmla="*/ 96488 w 4"/>
                <a:gd name="T15" fmla="*/ 106799 h 27"/>
                <a:gd name="T16" fmla="*/ 96488 w 4"/>
                <a:gd name="T17" fmla="*/ 358661 h 27"/>
                <a:gd name="T18" fmla="*/ 0 w 4"/>
                <a:gd name="T19" fmla="*/ 358661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27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  <a:moveTo>
                    <a:pt x="0" y="2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27"/>
                    <a:pt x="4" y="27"/>
                    <a:pt x="4" y="27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 userDrawn="1"/>
          </p:nvSpPr>
          <p:spPr bwMode="auto">
            <a:xfrm>
              <a:off x="-454" y="3464"/>
              <a:ext cx="40" cy="44"/>
            </a:xfrm>
            <a:custGeom>
              <a:avLst/>
              <a:gdLst>
                <a:gd name="T0" fmla="*/ 0 w 17"/>
                <a:gd name="T1" fmla="*/ 54009 h 19"/>
                <a:gd name="T2" fmla="*/ 0 w 17"/>
                <a:gd name="T3" fmla="*/ 0 h 19"/>
                <a:gd name="T4" fmla="*/ 35499 w 17"/>
                <a:gd name="T5" fmla="*/ 0 h 19"/>
                <a:gd name="T6" fmla="*/ 46012 w 17"/>
                <a:gd name="T7" fmla="*/ 30714 h 19"/>
                <a:gd name="T8" fmla="*/ 46012 w 17"/>
                <a:gd name="T9" fmla="*/ 30714 h 19"/>
                <a:gd name="T10" fmla="*/ 124198 w 17"/>
                <a:gd name="T11" fmla="*/ 0 h 19"/>
                <a:gd name="T12" fmla="*/ 207696 w 17"/>
                <a:gd name="T13" fmla="*/ 84390 h 19"/>
                <a:gd name="T14" fmla="*/ 207696 w 17"/>
                <a:gd name="T15" fmla="*/ 195429 h 19"/>
                <a:gd name="T16" fmla="*/ 161689 w 17"/>
                <a:gd name="T17" fmla="*/ 195429 h 19"/>
                <a:gd name="T18" fmla="*/ 161689 w 17"/>
                <a:gd name="T19" fmla="*/ 84390 h 19"/>
                <a:gd name="T20" fmla="*/ 108264 w 17"/>
                <a:gd name="T21" fmla="*/ 23322 h 19"/>
                <a:gd name="T22" fmla="*/ 46012 w 17"/>
                <a:gd name="T23" fmla="*/ 61088 h 19"/>
                <a:gd name="T24" fmla="*/ 46012 w 17"/>
                <a:gd name="T25" fmla="*/ 84390 h 19"/>
                <a:gd name="T26" fmla="*/ 46012 w 17"/>
                <a:gd name="T27" fmla="*/ 195429 h 19"/>
                <a:gd name="T28" fmla="*/ 0 w 17"/>
                <a:gd name="T29" fmla="*/ 195429 h 19"/>
                <a:gd name="T30" fmla="*/ 0 w 17"/>
                <a:gd name="T31" fmla="*/ 5400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9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7" y="1"/>
                    <a:pt x="17" y="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5"/>
                    <a:pt x="12" y="2"/>
                    <a:pt x="9" y="2"/>
                  </a:cubicBezTo>
                  <a:cubicBezTo>
                    <a:pt x="6" y="2"/>
                    <a:pt x="5" y="4"/>
                    <a:pt x="4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50"/>
            <p:cNvSpPr>
              <a:spLocks noEditPoints="1"/>
            </p:cNvSpPr>
            <p:nvPr userDrawn="1"/>
          </p:nvSpPr>
          <p:spPr bwMode="auto">
            <a:xfrm>
              <a:off x="-398" y="3464"/>
              <a:ext cx="43" cy="63"/>
            </a:xfrm>
            <a:custGeom>
              <a:avLst/>
              <a:gdLst>
                <a:gd name="T0" fmla="*/ 261096 w 18"/>
                <a:gd name="T1" fmla="*/ 176580 h 27"/>
                <a:gd name="T2" fmla="*/ 217623 w 18"/>
                <a:gd name="T3" fmla="*/ 276801 h 27"/>
                <a:gd name="T4" fmla="*/ 114502 w 18"/>
                <a:gd name="T5" fmla="*/ 301280 h 27"/>
                <a:gd name="T6" fmla="*/ 30645 w 18"/>
                <a:gd name="T7" fmla="*/ 290635 h 27"/>
                <a:gd name="T8" fmla="*/ 43475 w 18"/>
                <a:gd name="T9" fmla="*/ 258393 h 27"/>
                <a:gd name="T10" fmla="*/ 114502 w 18"/>
                <a:gd name="T11" fmla="*/ 268847 h 27"/>
                <a:gd name="T12" fmla="*/ 200719 w 18"/>
                <a:gd name="T13" fmla="*/ 201063 h 27"/>
                <a:gd name="T14" fmla="*/ 200719 w 18"/>
                <a:gd name="T15" fmla="*/ 176580 h 27"/>
                <a:gd name="T16" fmla="*/ 200719 w 18"/>
                <a:gd name="T17" fmla="*/ 176580 h 27"/>
                <a:gd name="T18" fmla="*/ 114502 w 18"/>
                <a:gd name="T19" fmla="*/ 210957 h 27"/>
                <a:gd name="T20" fmla="*/ 0 w 18"/>
                <a:gd name="T21" fmla="*/ 110740 h 27"/>
                <a:gd name="T22" fmla="*/ 134600 w 18"/>
                <a:gd name="T23" fmla="*/ 0 h 27"/>
                <a:gd name="T24" fmla="*/ 217623 w 18"/>
                <a:gd name="T25" fmla="*/ 32433 h 27"/>
                <a:gd name="T26" fmla="*/ 217623 w 18"/>
                <a:gd name="T27" fmla="*/ 32433 h 27"/>
                <a:gd name="T28" fmla="*/ 217623 w 18"/>
                <a:gd name="T29" fmla="*/ 0 h 27"/>
                <a:gd name="T30" fmla="*/ 261096 w 18"/>
                <a:gd name="T31" fmla="*/ 0 h 27"/>
                <a:gd name="T32" fmla="*/ 261096 w 18"/>
                <a:gd name="T33" fmla="*/ 57269 h 27"/>
                <a:gd name="T34" fmla="*/ 261096 w 18"/>
                <a:gd name="T35" fmla="*/ 176580 h 27"/>
                <a:gd name="T36" fmla="*/ 200719 w 18"/>
                <a:gd name="T37" fmla="*/ 75677 h 27"/>
                <a:gd name="T38" fmla="*/ 200719 w 18"/>
                <a:gd name="T39" fmla="*/ 67788 h 27"/>
                <a:gd name="T40" fmla="*/ 134600 w 18"/>
                <a:gd name="T41" fmla="*/ 24544 h 27"/>
                <a:gd name="T42" fmla="*/ 60377 w 18"/>
                <a:gd name="T43" fmla="*/ 100221 h 27"/>
                <a:gd name="T44" fmla="*/ 134600 w 18"/>
                <a:gd name="T45" fmla="*/ 176580 h 27"/>
                <a:gd name="T46" fmla="*/ 200719 w 18"/>
                <a:gd name="T47" fmla="*/ 143173 h 27"/>
                <a:gd name="T48" fmla="*/ 200719 w 18"/>
                <a:gd name="T49" fmla="*/ 124558 h 27"/>
                <a:gd name="T50" fmla="*/ 200719 w 18"/>
                <a:gd name="T51" fmla="*/ 75677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" h="27">
                  <a:moveTo>
                    <a:pt x="18" y="16"/>
                  </a:moveTo>
                  <a:cubicBezTo>
                    <a:pt x="18" y="21"/>
                    <a:pt x="17" y="23"/>
                    <a:pt x="15" y="25"/>
                  </a:cubicBezTo>
                  <a:cubicBezTo>
                    <a:pt x="13" y="27"/>
                    <a:pt x="10" y="27"/>
                    <a:pt x="8" y="27"/>
                  </a:cubicBezTo>
                  <a:cubicBezTo>
                    <a:pt x="6" y="27"/>
                    <a:pt x="3" y="27"/>
                    <a:pt x="2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4"/>
                    <a:pt x="6" y="24"/>
                    <a:pt x="8" y="24"/>
                  </a:cubicBezTo>
                  <a:cubicBezTo>
                    <a:pt x="12" y="24"/>
                    <a:pt x="14" y="23"/>
                    <a:pt x="14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7"/>
                    <a:pt x="11" y="19"/>
                    <a:pt x="8" y="19"/>
                  </a:cubicBezTo>
                  <a:cubicBezTo>
                    <a:pt x="3" y="19"/>
                    <a:pt x="0" y="15"/>
                    <a:pt x="0" y="10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8" y="5"/>
                  </a:cubicBezTo>
                  <a:lnTo>
                    <a:pt x="18" y="16"/>
                  </a:lnTo>
                  <a:close/>
                  <a:moveTo>
                    <a:pt x="14" y="7"/>
                  </a:moveTo>
                  <a:cubicBezTo>
                    <a:pt x="14" y="7"/>
                    <a:pt x="14" y="6"/>
                    <a:pt x="14" y="6"/>
                  </a:cubicBezTo>
                  <a:cubicBezTo>
                    <a:pt x="13" y="4"/>
                    <a:pt x="12" y="2"/>
                    <a:pt x="9" y="2"/>
                  </a:cubicBezTo>
                  <a:cubicBezTo>
                    <a:pt x="6" y="2"/>
                    <a:pt x="4" y="5"/>
                    <a:pt x="4" y="9"/>
                  </a:cubicBezTo>
                  <a:cubicBezTo>
                    <a:pt x="4" y="13"/>
                    <a:pt x="5" y="16"/>
                    <a:pt x="9" y="16"/>
                  </a:cubicBezTo>
                  <a:cubicBezTo>
                    <a:pt x="11" y="16"/>
                    <a:pt x="13" y="15"/>
                    <a:pt x="14" y="13"/>
                  </a:cubicBezTo>
                  <a:cubicBezTo>
                    <a:pt x="14" y="12"/>
                    <a:pt x="14" y="11"/>
                    <a:pt x="14" y="11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 userDrawn="1"/>
          </p:nvSpPr>
          <p:spPr bwMode="auto">
            <a:xfrm>
              <a:off x="-609" y="3072"/>
              <a:ext cx="263" cy="323"/>
            </a:xfrm>
            <a:custGeom>
              <a:avLst/>
              <a:gdLst>
                <a:gd name="T0" fmla="*/ 1428213 w 111"/>
                <a:gd name="T1" fmla="*/ 376121 h 137"/>
                <a:gd name="T2" fmla="*/ 1428213 w 111"/>
                <a:gd name="T3" fmla="*/ 515381 h 137"/>
                <a:gd name="T4" fmla="*/ 1120458 w 111"/>
                <a:gd name="T5" fmla="*/ 515381 h 137"/>
                <a:gd name="T6" fmla="*/ 1120458 w 111"/>
                <a:gd name="T7" fmla="*/ 1364203 h 137"/>
                <a:gd name="T8" fmla="*/ 1311190 w 111"/>
                <a:gd name="T9" fmla="*/ 1575085 h 137"/>
                <a:gd name="T10" fmla="*/ 1466057 w 111"/>
                <a:gd name="T11" fmla="*/ 1548504 h 137"/>
                <a:gd name="T12" fmla="*/ 1466057 w 111"/>
                <a:gd name="T13" fmla="*/ 1687791 h 137"/>
                <a:gd name="T14" fmla="*/ 1254804 w 111"/>
                <a:gd name="T15" fmla="*/ 1715594 h 137"/>
                <a:gd name="T16" fmla="*/ 953647 w 111"/>
                <a:gd name="T17" fmla="*/ 1273516 h 137"/>
                <a:gd name="T18" fmla="*/ 953647 w 111"/>
                <a:gd name="T19" fmla="*/ 515381 h 137"/>
                <a:gd name="T20" fmla="*/ 529594 w 111"/>
                <a:gd name="T21" fmla="*/ 515381 h 137"/>
                <a:gd name="T22" fmla="*/ 171831 w 111"/>
                <a:gd name="T23" fmla="*/ 1039471 h 137"/>
                <a:gd name="T24" fmla="*/ 171831 w 111"/>
                <a:gd name="T25" fmla="*/ 1687791 h 137"/>
                <a:gd name="T26" fmla="*/ 0 w 111"/>
                <a:gd name="T27" fmla="*/ 1687791 h 137"/>
                <a:gd name="T28" fmla="*/ 0 w 111"/>
                <a:gd name="T29" fmla="*/ 664517 h 137"/>
                <a:gd name="T30" fmla="*/ 0 w 111"/>
                <a:gd name="T31" fmla="*/ 376121 h 137"/>
                <a:gd name="T32" fmla="*/ 171831 w 111"/>
                <a:gd name="T33" fmla="*/ 376121 h 137"/>
                <a:gd name="T34" fmla="*/ 171831 w 111"/>
                <a:gd name="T35" fmla="*/ 598519 h 137"/>
                <a:gd name="T36" fmla="*/ 529594 w 111"/>
                <a:gd name="T37" fmla="*/ 376121 h 137"/>
                <a:gd name="T38" fmla="*/ 953647 w 111"/>
                <a:gd name="T39" fmla="*/ 376121 h 137"/>
                <a:gd name="T40" fmla="*/ 953647 w 111"/>
                <a:gd name="T41" fmla="*/ 63218 h 137"/>
                <a:gd name="T42" fmla="*/ 1120458 w 111"/>
                <a:gd name="T43" fmla="*/ 0 h 137"/>
                <a:gd name="T44" fmla="*/ 1120458 w 111"/>
                <a:gd name="T45" fmla="*/ 376121 h 1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37">
                  <a:moveTo>
                    <a:pt x="108" y="30"/>
                  </a:moveTo>
                  <a:cubicBezTo>
                    <a:pt x="108" y="41"/>
                    <a:pt x="108" y="41"/>
                    <a:pt x="108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5" y="118"/>
                    <a:pt x="88" y="126"/>
                    <a:pt x="99" y="126"/>
                  </a:cubicBezTo>
                  <a:cubicBezTo>
                    <a:pt x="104" y="126"/>
                    <a:pt x="107" y="125"/>
                    <a:pt x="111" y="124"/>
                  </a:cubicBezTo>
                  <a:cubicBezTo>
                    <a:pt x="111" y="135"/>
                    <a:pt x="111" y="135"/>
                    <a:pt x="111" y="135"/>
                  </a:cubicBezTo>
                  <a:cubicBezTo>
                    <a:pt x="108" y="136"/>
                    <a:pt x="102" y="137"/>
                    <a:pt x="95" y="137"/>
                  </a:cubicBezTo>
                  <a:cubicBezTo>
                    <a:pt x="72" y="137"/>
                    <a:pt x="72" y="122"/>
                    <a:pt x="72" y="102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19" y="41"/>
                    <a:pt x="13" y="64"/>
                    <a:pt x="13" y="83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2"/>
                    <a:pt x="0" y="38"/>
                    <a:pt x="0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8" y="36"/>
                    <a:pt x="27" y="30"/>
                    <a:pt x="40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30"/>
                    <a:pt x="85" y="30"/>
                    <a:pt x="85" y="30"/>
                  </a:cubicBezTo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52"/>
            <p:cNvSpPr>
              <a:spLocks noEditPoints="1"/>
            </p:cNvSpPr>
            <p:nvPr userDrawn="1"/>
          </p:nvSpPr>
          <p:spPr bwMode="auto">
            <a:xfrm>
              <a:off x="-856" y="3138"/>
              <a:ext cx="203" cy="257"/>
            </a:xfrm>
            <a:custGeom>
              <a:avLst/>
              <a:gdLst>
                <a:gd name="T0" fmla="*/ 189061 w 86"/>
                <a:gd name="T1" fmla="*/ 590166 h 109"/>
                <a:gd name="T2" fmla="*/ 912631 w 86"/>
                <a:gd name="T3" fmla="*/ 590166 h 109"/>
                <a:gd name="T4" fmla="*/ 568747 w 86"/>
                <a:gd name="T5" fmla="*/ 137802 h 109"/>
                <a:gd name="T6" fmla="*/ 189061 w 86"/>
                <a:gd name="T7" fmla="*/ 590166 h 109"/>
                <a:gd name="T8" fmla="*/ 998215 w 86"/>
                <a:gd name="T9" fmla="*/ 1126169 h 109"/>
                <a:gd name="T10" fmla="*/ 998215 w 86"/>
                <a:gd name="T11" fmla="*/ 1301929 h 109"/>
                <a:gd name="T12" fmla="*/ 607109 w 86"/>
                <a:gd name="T13" fmla="*/ 1364658 h 109"/>
                <a:gd name="T14" fmla="*/ 0 w 86"/>
                <a:gd name="T15" fmla="*/ 673293 h 109"/>
                <a:gd name="T16" fmla="*/ 568747 w 86"/>
                <a:gd name="T17" fmla="*/ 0 h 109"/>
                <a:gd name="T18" fmla="*/ 1090105 w 86"/>
                <a:gd name="T19" fmla="*/ 653395 h 109"/>
                <a:gd name="T20" fmla="*/ 1090105 w 86"/>
                <a:gd name="T21" fmla="*/ 727940 h 109"/>
                <a:gd name="T22" fmla="*/ 189061 w 86"/>
                <a:gd name="T23" fmla="*/ 727940 h 109"/>
                <a:gd name="T24" fmla="*/ 623378 w 86"/>
                <a:gd name="T25" fmla="*/ 1227385 h 109"/>
                <a:gd name="T26" fmla="*/ 998215 w 86"/>
                <a:gd name="T27" fmla="*/ 1126169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6" h="109">
                  <a:moveTo>
                    <a:pt x="15" y="47"/>
                  </a:moveTo>
                  <a:cubicBezTo>
                    <a:pt x="72" y="47"/>
                    <a:pt x="72" y="47"/>
                    <a:pt x="72" y="47"/>
                  </a:cubicBezTo>
                  <a:cubicBezTo>
                    <a:pt x="72" y="29"/>
                    <a:pt x="65" y="11"/>
                    <a:pt x="45" y="11"/>
                  </a:cubicBezTo>
                  <a:cubicBezTo>
                    <a:pt x="26" y="11"/>
                    <a:pt x="15" y="30"/>
                    <a:pt x="15" y="47"/>
                  </a:cubicBezTo>
                  <a:moveTo>
                    <a:pt x="79" y="90"/>
                  </a:moveTo>
                  <a:cubicBezTo>
                    <a:pt x="79" y="104"/>
                    <a:pt x="79" y="104"/>
                    <a:pt x="79" y="104"/>
                  </a:cubicBezTo>
                  <a:cubicBezTo>
                    <a:pt x="70" y="107"/>
                    <a:pt x="58" y="109"/>
                    <a:pt x="48" y="109"/>
                  </a:cubicBezTo>
                  <a:cubicBezTo>
                    <a:pt x="13" y="109"/>
                    <a:pt x="0" y="86"/>
                    <a:pt x="0" y="54"/>
                  </a:cubicBezTo>
                  <a:cubicBezTo>
                    <a:pt x="0" y="22"/>
                    <a:pt x="18" y="0"/>
                    <a:pt x="45" y="0"/>
                  </a:cubicBezTo>
                  <a:cubicBezTo>
                    <a:pt x="74" y="0"/>
                    <a:pt x="86" y="23"/>
                    <a:pt x="86" y="52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80"/>
                    <a:pt x="27" y="98"/>
                    <a:pt x="49" y="98"/>
                  </a:cubicBezTo>
                  <a:cubicBezTo>
                    <a:pt x="59" y="98"/>
                    <a:pt x="72" y="94"/>
                    <a:pt x="79" y="90"/>
                  </a:cubicBez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53"/>
            <p:cNvSpPr>
              <a:spLocks noEditPoints="1"/>
            </p:cNvSpPr>
            <p:nvPr userDrawn="1"/>
          </p:nvSpPr>
          <p:spPr bwMode="auto">
            <a:xfrm>
              <a:off x="-1097" y="3138"/>
              <a:ext cx="213" cy="373"/>
            </a:xfrm>
            <a:custGeom>
              <a:avLst/>
              <a:gdLst>
                <a:gd name="T0" fmla="*/ 980134 w 90"/>
                <a:gd name="T1" fmla="*/ 682899 h 158"/>
                <a:gd name="T2" fmla="*/ 572669 w 90"/>
                <a:gd name="T3" fmla="*/ 139030 h 158"/>
                <a:gd name="T4" fmla="*/ 170099 w 90"/>
                <a:gd name="T5" fmla="*/ 682899 h 158"/>
                <a:gd name="T6" fmla="*/ 572669 w 90"/>
                <a:gd name="T7" fmla="*/ 1241488 h 158"/>
                <a:gd name="T8" fmla="*/ 980134 w 90"/>
                <a:gd name="T9" fmla="*/ 682899 h 158"/>
                <a:gd name="T10" fmla="*/ 0 w 90"/>
                <a:gd name="T11" fmla="*/ 2006504 h 158"/>
                <a:gd name="T12" fmla="*/ 0 w 90"/>
                <a:gd name="T13" fmla="*/ 26998 h 158"/>
                <a:gd name="T14" fmla="*/ 170099 w 90"/>
                <a:gd name="T15" fmla="*/ 26998 h 158"/>
                <a:gd name="T16" fmla="*/ 153410 w 90"/>
                <a:gd name="T17" fmla="*/ 269325 h 158"/>
                <a:gd name="T18" fmla="*/ 170099 w 90"/>
                <a:gd name="T19" fmla="*/ 269325 h 158"/>
                <a:gd name="T20" fmla="*/ 601342 w 90"/>
                <a:gd name="T21" fmla="*/ 0 h 158"/>
                <a:gd name="T22" fmla="*/ 1174016 w 90"/>
                <a:gd name="T23" fmla="*/ 682899 h 158"/>
                <a:gd name="T24" fmla="*/ 601342 w 90"/>
                <a:gd name="T25" fmla="*/ 1382402 h 158"/>
                <a:gd name="T26" fmla="*/ 182214 w 90"/>
                <a:gd name="T27" fmla="*/ 1129512 h 158"/>
                <a:gd name="T28" fmla="*/ 170099 w 90"/>
                <a:gd name="T29" fmla="*/ 1129512 h 158"/>
                <a:gd name="T30" fmla="*/ 170099 w 90"/>
                <a:gd name="T31" fmla="*/ 2006504 h 158"/>
                <a:gd name="T32" fmla="*/ 0 w 90"/>
                <a:gd name="T33" fmla="*/ 2006504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" h="158">
                  <a:moveTo>
                    <a:pt x="75" y="54"/>
                  </a:moveTo>
                  <a:cubicBezTo>
                    <a:pt x="75" y="34"/>
                    <a:pt x="69" y="11"/>
                    <a:pt x="44" y="11"/>
                  </a:cubicBezTo>
                  <a:cubicBezTo>
                    <a:pt x="21" y="11"/>
                    <a:pt x="13" y="35"/>
                    <a:pt x="13" y="54"/>
                  </a:cubicBezTo>
                  <a:cubicBezTo>
                    <a:pt x="13" y="74"/>
                    <a:pt x="21" y="98"/>
                    <a:pt x="44" y="98"/>
                  </a:cubicBezTo>
                  <a:cubicBezTo>
                    <a:pt x="69" y="98"/>
                    <a:pt x="75" y="75"/>
                    <a:pt x="75" y="54"/>
                  </a:cubicBezTo>
                  <a:moveTo>
                    <a:pt x="0" y="158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6" y="15"/>
                    <a:pt x="24" y="0"/>
                    <a:pt x="46" y="0"/>
                  </a:cubicBezTo>
                  <a:cubicBezTo>
                    <a:pt x="77" y="0"/>
                    <a:pt x="90" y="23"/>
                    <a:pt x="90" y="54"/>
                  </a:cubicBezTo>
                  <a:cubicBezTo>
                    <a:pt x="90" y="86"/>
                    <a:pt x="75" y="109"/>
                    <a:pt x="46" y="109"/>
                  </a:cubicBezTo>
                  <a:cubicBezTo>
                    <a:pt x="30" y="109"/>
                    <a:pt x="20" y="103"/>
                    <a:pt x="14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158"/>
                    <a:pt x="13" y="158"/>
                    <a:pt x="13" y="158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 userDrawn="1"/>
          </p:nvSpPr>
          <p:spPr bwMode="auto">
            <a:xfrm>
              <a:off x="-1330" y="3143"/>
              <a:ext cx="207" cy="247"/>
            </a:xfrm>
            <a:custGeom>
              <a:avLst/>
              <a:gdLst>
                <a:gd name="T0" fmla="*/ 0 w 207"/>
                <a:gd name="T1" fmla="*/ 247 h 247"/>
                <a:gd name="T2" fmla="*/ 87 w 207"/>
                <a:gd name="T3" fmla="*/ 115 h 247"/>
                <a:gd name="T4" fmla="*/ 9 w 207"/>
                <a:gd name="T5" fmla="*/ 0 h 247"/>
                <a:gd name="T6" fmla="*/ 47 w 207"/>
                <a:gd name="T7" fmla="*/ 0 h 247"/>
                <a:gd name="T8" fmla="*/ 106 w 207"/>
                <a:gd name="T9" fmla="*/ 92 h 247"/>
                <a:gd name="T10" fmla="*/ 165 w 207"/>
                <a:gd name="T11" fmla="*/ 0 h 247"/>
                <a:gd name="T12" fmla="*/ 200 w 207"/>
                <a:gd name="T13" fmla="*/ 0 h 247"/>
                <a:gd name="T14" fmla="*/ 122 w 207"/>
                <a:gd name="T15" fmla="*/ 115 h 247"/>
                <a:gd name="T16" fmla="*/ 207 w 207"/>
                <a:gd name="T17" fmla="*/ 247 h 247"/>
                <a:gd name="T18" fmla="*/ 170 w 207"/>
                <a:gd name="T19" fmla="*/ 247 h 247"/>
                <a:gd name="T20" fmla="*/ 106 w 207"/>
                <a:gd name="T21" fmla="*/ 141 h 247"/>
                <a:gd name="T22" fmla="*/ 35 w 207"/>
                <a:gd name="T23" fmla="*/ 247 h 247"/>
                <a:gd name="T24" fmla="*/ 0 w 207"/>
                <a:gd name="T25" fmla="*/ 247 h 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7" h="247">
                  <a:moveTo>
                    <a:pt x="0" y="247"/>
                  </a:moveTo>
                  <a:lnTo>
                    <a:pt x="87" y="115"/>
                  </a:lnTo>
                  <a:lnTo>
                    <a:pt x="9" y="0"/>
                  </a:lnTo>
                  <a:lnTo>
                    <a:pt x="47" y="0"/>
                  </a:lnTo>
                  <a:lnTo>
                    <a:pt x="106" y="92"/>
                  </a:lnTo>
                  <a:lnTo>
                    <a:pt x="165" y="0"/>
                  </a:lnTo>
                  <a:lnTo>
                    <a:pt x="200" y="0"/>
                  </a:lnTo>
                  <a:lnTo>
                    <a:pt x="122" y="115"/>
                  </a:lnTo>
                  <a:lnTo>
                    <a:pt x="207" y="247"/>
                  </a:lnTo>
                  <a:lnTo>
                    <a:pt x="170" y="247"/>
                  </a:lnTo>
                  <a:lnTo>
                    <a:pt x="106" y="141"/>
                  </a:lnTo>
                  <a:lnTo>
                    <a:pt x="35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 userDrawn="1"/>
          </p:nvSpPr>
          <p:spPr bwMode="auto">
            <a:xfrm>
              <a:off x="-1330" y="3143"/>
              <a:ext cx="207" cy="247"/>
            </a:xfrm>
            <a:custGeom>
              <a:avLst/>
              <a:gdLst>
                <a:gd name="T0" fmla="*/ 0 w 207"/>
                <a:gd name="T1" fmla="*/ 247 h 247"/>
                <a:gd name="T2" fmla="*/ 87 w 207"/>
                <a:gd name="T3" fmla="*/ 115 h 247"/>
                <a:gd name="T4" fmla="*/ 9 w 207"/>
                <a:gd name="T5" fmla="*/ 0 h 247"/>
                <a:gd name="T6" fmla="*/ 47 w 207"/>
                <a:gd name="T7" fmla="*/ 0 h 247"/>
                <a:gd name="T8" fmla="*/ 106 w 207"/>
                <a:gd name="T9" fmla="*/ 92 h 247"/>
                <a:gd name="T10" fmla="*/ 165 w 207"/>
                <a:gd name="T11" fmla="*/ 0 h 247"/>
                <a:gd name="T12" fmla="*/ 200 w 207"/>
                <a:gd name="T13" fmla="*/ 0 h 247"/>
                <a:gd name="T14" fmla="*/ 122 w 207"/>
                <a:gd name="T15" fmla="*/ 115 h 247"/>
                <a:gd name="T16" fmla="*/ 207 w 207"/>
                <a:gd name="T17" fmla="*/ 247 h 247"/>
                <a:gd name="T18" fmla="*/ 170 w 207"/>
                <a:gd name="T19" fmla="*/ 247 h 247"/>
                <a:gd name="T20" fmla="*/ 106 w 207"/>
                <a:gd name="T21" fmla="*/ 141 h 247"/>
                <a:gd name="T22" fmla="*/ 35 w 207"/>
                <a:gd name="T23" fmla="*/ 247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7" h="247">
                  <a:moveTo>
                    <a:pt x="0" y="247"/>
                  </a:moveTo>
                  <a:lnTo>
                    <a:pt x="87" y="115"/>
                  </a:lnTo>
                  <a:lnTo>
                    <a:pt x="9" y="0"/>
                  </a:lnTo>
                  <a:lnTo>
                    <a:pt x="47" y="0"/>
                  </a:lnTo>
                  <a:lnTo>
                    <a:pt x="106" y="92"/>
                  </a:lnTo>
                  <a:lnTo>
                    <a:pt x="165" y="0"/>
                  </a:lnTo>
                  <a:lnTo>
                    <a:pt x="200" y="0"/>
                  </a:lnTo>
                  <a:lnTo>
                    <a:pt x="122" y="115"/>
                  </a:lnTo>
                  <a:lnTo>
                    <a:pt x="207" y="247"/>
                  </a:lnTo>
                  <a:lnTo>
                    <a:pt x="170" y="247"/>
                  </a:lnTo>
                  <a:lnTo>
                    <a:pt x="106" y="141"/>
                  </a:lnTo>
                  <a:lnTo>
                    <a:pt x="35" y="2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56"/>
            <p:cNvSpPr>
              <a:spLocks noEditPoints="1"/>
            </p:cNvSpPr>
            <p:nvPr userDrawn="1"/>
          </p:nvSpPr>
          <p:spPr bwMode="auto">
            <a:xfrm>
              <a:off x="-1543" y="3138"/>
              <a:ext cx="203" cy="257"/>
            </a:xfrm>
            <a:custGeom>
              <a:avLst/>
              <a:gdLst>
                <a:gd name="T0" fmla="*/ 177106 w 86"/>
                <a:gd name="T1" fmla="*/ 590166 h 109"/>
                <a:gd name="T2" fmla="*/ 912631 w 86"/>
                <a:gd name="T3" fmla="*/ 590166 h 109"/>
                <a:gd name="T4" fmla="*/ 568747 w 86"/>
                <a:gd name="T5" fmla="*/ 137802 h 109"/>
                <a:gd name="T6" fmla="*/ 177106 w 86"/>
                <a:gd name="T7" fmla="*/ 590166 h 109"/>
                <a:gd name="T8" fmla="*/ 986800 w 86"/>
                <a:gd name="T9" fmla="*/ 1126169 h 109"/>
                <a:gd name="T10" fmla="*/ 986800 w 86"/>
                <a:gd name="T11" fmla="*/ 1301929 h 109"/>
                <a:gd name="T12" fmla="*/ 607109 w 86"/>
                <a:gd name="T13" fmla="*/ 1364658 h 109"/>
                <a:gd name="T14" fmla="*/ 0 w 86"/>
                <a:gd name="T15" fmla="*/ 673293 h 109"/>
                <a:gd name="T16" fmla="*/ 557001 w 86"/>
                <a:gd name="T17" fmla="*/ 0 h 109"/>
                <a:gd name="T18" fmla="*/ 1090105 w 86"/>
                <a:gd name="T19" fmla="*/ 653395 h 109"/>
                <a:gd name="T20" fmla="*/ 1090105 w 86"/>
                <a:gd name="T21" fmla="*/ 727940 h 109"/>
                <a:gd name="T22" fmla="*/ 177106 w 86"/>
                <a:gd name="T23" fmla="*/ 727940 h 109"/>
                <a:gd name="T24" fmla="*/ 623378 w 86"/>
                <a:gd name="T25" fmla="*/ 1227385 h 109"/>
                <a:gd name="T26" fmla="*/ 986800 w 86"/>
                <a:gd name="T27" fmla="*/ 1126169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6" h="109">
                  <a:moveTo>
                    <a:pt x="14" y="47"/>
                  </a:moveTo>
                  <a:cubicBezTo>
                    <a:pt x="72" y="47"/>
                    <a:pt x="72" y="47"/>
                    <a:pt x="72" y="47"/>
                  </a:cubicBezTo>
                  <a:cubicBezTo>
                    <a:pt x="72" y="29"/>
                    <a:pt x="64" y="11"/>
                    <a:pt x="45" y="11"/>
                  </a:cubicBezTo>
                  <a:cubicBezTo>
                    <a:pt x="26" y="11"/>
                    <a:pt x="14" y="30"/>
                    <a:pt x="14" y="47"/>
                  </a:cubicBezTo>
                  <a:moveTo>
                    <a:pt x="78" y="90"/>
                  </a:moveTo>
                  <a:cubicBezTo>
                    <a:pt x="78" y="104"/>
                    <a:pt x="78" y="104"/>
                    <a:pt x="78" y="104"/>
                  </a:cubicBezTo>
                  <a:cubicBezTo>
                    <a:pt x="69" y="107"/>
                    <a:pt x="57" y="109"/>
                    <a:pt x="48" y="109"/>
                  </a:cubicBezTo>
                  <a:cubicBezTo>
                    <a:pt x="13" y="109"/>
                    <a:pt x="0" y="86"/>
                    <a:pt x="0" y="54"/>
                  </a:cubicBezTo>
                  <a:cubicBezTo>
                    <a:pt x="0" y="22"/>
                    <a:pt x="18" y="0"/>
                    <a:pt x="44" y="0"/>
                  </a:cubicBezTo>
                  <a:cubicBezTo>
                    <a:pt x="74" y="0"/>
                    <a:pt x="86" y="23"/>
                    <a:pt x="86" y="52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80"/>
                    <a:pt x="26" y="98"/>
                    <a:pt x="49" y="98"/>
                  </a:cubicBezTo>
                  <a:cubicBezTo>
                    <a:pt x="58" y="98"/>
                    <a:pt x="72" y="94"/>
                    <a:pt x="78" y="90"/>
                  </a:cubicBez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57"/>
            <p:cNvSpPr>
              <a:spLocks noEditPoints="1"/>
            </p:cNvSpPr>
            <p:nvPr userDrawn="1"/>
          </p:nvSpPr>
          <p:spPr bwMode="auto">
            <a:xfrm>
              <a:off x="-2611" y="3072"/>
              <a:ext cx="1051" cy="323"/>
            </a:xfrm>
            <a:custGeom>
              <a:avLst/>
              <a:gdLst>
                <a:gd name="T0" fmla="*/ 3672107 w 445"/>
                <a:gd name="T1" fmla="*/ 688407 h 137"/>
                <a:gd name="T2" fmla="*/ 3829799 w 445"/>
                <a:gd name="T3" fmla="*/ 376121 h 137"/>
                <a:gd name="T4" fmla="*/ 3829799 w 445"/>
                <a:gd name="T5" fmla="*/ 614678 h 137"/>
                <a:gd name="T6" fmla="*/ 4719871 w 445"/>
                <a:gd name="T7" fmla="*/ 848827 h 137"/>
                <a:gd name="T8" fmla="*/ 4552200 w 445"/>
                <a:gd name="T9" fmla="*/ 1687791 h 137"/>
                <a:gd name="T10" fmla="*/ 4234951 w 445"/>
                <a:gd name="T11" fmla="*/ 488800 h 137"/>
                <a:gd name="T12" fmla="*/ 3838852 w 445"/>
                <a:gd name="T13" fmla="*/ 1687791 h 137"/>
                <a:gd name="T14" fmla="*/ 3251026 w 445"/>
                <a:gd name="T15" fmla="*/ 938638 h 137"/>
                <a:gd name="T16" fmla="*/ 2510390 w 445"/>
                <a:gd name="T17" fmla="*/ 938638 h 137"/>
                <a:gd name="T18" fmla="*/ 3326476 w 445"/>
                <a:gd name="T19" fmla="*/ 1649599 h 137"/>
                <a:gd name="T20" fmla="*/ 2332471 w 445"/>
                <a:gd name="T21" fmla="*/ 1024452 h 137"/>
                <a:gd name="T22" fmla="*/ 3430318 w 445"/>
                <a:gd name="T23" fmla="*/ 1004179 h 137"/>
                <a:gd name="T24" fmla="*/ 2510390 w 445"/>
                <a:gd name="T25" fmla="*/ 1077898 h 137"/>
                <a:gd name="T26" fmla="*/ 3326476 w 445"/>
                <a:gd name="T27" fmla="*/ 1473924 h 137"/>
                <a:gd name="T28" fmla="*/ 1808532 w 445"/>
                <a:gd name="T29" fmla="*/ 1687791 h 137"/>
                <a:gd name="T30" fmla="*/ 1161688 w 445"/>
                <a:gd name="T31" fmla="*/ 376121 h 137"/>
                <a:gd name="T32" fmla="*/ 1705572 w 445"/>
                <a:gd name="T33" fmla="*/ 1512451 h 137"/>
                <a:gd name="T34" fmla="*/ 2105862 w 445"/>
                <a:gd name="T35" fmla="*/ 376121 h 137"/>
                <a:gd name="T36" fmla="*/ 189896 w 445"/>
                <a:gd name="T37" fmla="*/ 938638 h 137"/>
                <a:gd name="T38" fmla="*/ 570991 w 445"/>
                <a:gd name="T39" fmla="*/ 488800 h 137"/>
                <a:gd name="T40" fmla="*/ 1010840 w 445"/>
                <a:gd name="T41" fmla="*/ 1473924 h 137"/>
                <a:gd name="T42" fmla="*/ 610761 w 445"/>
                <a:gd name="T43" fmla="*/ 1715594 h 137"/>
                <a:gd name="T44" fmla="*/ 570991 w 445"/>
                <a:gd name="T45" fmla="*/ 351403 h 137"/>
                <a:gd name="T46" fmla="*/ 1094811 w 445"/>
                <a:gd name="T47" fmla="*/ 1077898 h 137"/>
                <a:gd name="T48" fmla="*/ 626415 w 445"/>
                <a:gd name="T49" fmla="*/ 1575085 h 137"/>
                <a:gd name="T50" fmla="*/ 5638556 w 445"/>
                <a:gd name="T51" fmla="*/ 376121 h 137"/>
                <a:gd name="T52" fmla="*/ 5329763 w 445"/>
                <a:gd name="T53" fmla="*/ 515381 h 137"/>
                <a:gd name="T54" fmla="*/ 5508825 w 445"/>
                <a:gd name="T55" fmla="*/ 1575085 h 137"/>
                <a:gd name="T56" fmla="*/ 5675298 w 445"/>
                <a:gd name="T57" fmla="*/ 1687791 h 137"/>
                <a:gd name="T58" fmla="*/ 5167876 w 445"/>
                <a:gd name="T59" fmla="*/ 1273516 h 137"/>
                <a:gd name="T60" fmla="*/ 4909554 w 445"/>
                <a:gd name="T61" fmla="*/ 515381 h 137"/>
                <a:gd name="T62" fmla="*/ 5167876 w 445"/>
                <a:gd name="T63" fmla="*/ 376121 h 137"/>
                <a:gd name="T64" fmla="*/ 5329763 w 445"/>
                <a:gd name="T65" fmla="*/ 0 h 137"/>
                <a:gd name="T66" fmla="*/ 5638556 w 445"/>
                <a:gd name="T67" fmla="*/ 376121 h 1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5" h="137">
                  <a:moveTo>
                    <a:pt x="288" y="135"/>
                  </a:moveTo>
                  <a:cubicBezTo>
                    <a:pt x="288" y="55"/>
                    <a:pt x="288" y="55"/>
                    <a:pt x="288" y="55"/>
                  </a:cubicBezTo>
                  <a:cubicBezTo>
                    <a:pt x="288" y="47"/>
                    <a:pt x="288" y="38"/>
                    <a:pt x="287" y="30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300" y="49"/>
                    <a:pt x="300" y="49"/>
                    <a:pt x="300" y="49"/>
                  </a:cubicBezTo>
                  <a:cubicBezTo>
                    <a:pt x="300" y="49"/>
                    <a:pt x="300" y="49"/>
                    <a:pt x="300" y="49"/>
                  </a:cubicBezTo>
                  <a:cubicBezTo>
                    <a:pt x="305" y="39"/>
                    <a:pt x="313" y="28"/>
                    <a:pt x="334" y="28"/>
                  </a:cubicBezTo>
                  <a:cubicBezTo>
                    <a:pt x="360" y="28"/>
                    <a:pt x="370" y="45"/>
                    <a:pt x="370" y="68"/>
                  </a:cubicBezTo>
                  <a:cubicBezTo>
                    <a:pt x="370" y="135"/>
                    <a:pt x="370" y="135"/>
                    <a:pt x="370" y="135"/>
                  </a:cubicBezTo>
                  <a:cubicBezTo>
                    <a:pt x="357" y="135"/>
                    <a:pt x="357" y="135"/>
                    <a:pt x="357" y="13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7" y="51"/>
                    <a:pt x="350" y="39"/>
                    <a:pt x="332" y="39"/>
                  </a:cubicBezTo>
                  <a:cubicBezTo>
                    <a:pt x="309" y="39"/>
                    <a:pt x="301" y="59"/>
                    <a:pt x="301" y="77"/>
                  </a:cubicBezTo>
                  <a:cubicBezTo>
                    <a:pt x="301" y="135"/>
                    <a:pt x="301" y="135"/>
                    <a:pt x="301" y="135"/>
                  </a:cubicBezTo>
                  <a:moveTo>
                    <a:pt x="197" y="75"/>
                  </a:moveTo>
                  <a:cubicBezTo>
                    <a:pt x="255" y="75"/>
                    <a:pt x="255" y="75"/>
                    <a:pt x="255" y="75"/>
                  </a:cubicBezTo>
                  <a:cubicBezTo>
                    <a:pt x="255" y="57"/>
                    <a:pt x="248" y="39"/>
                    <a:pt x="228" y="39"/>
                  </a:cubicBezTo>
                  <a:cubicBezTo>
                    <a:pt x="209" y="39"/>
                    <a:pt x="197" y="58"/>
                    <a:pt x="197" y="75"/>
                  </a:cubicBezTo>
                  <a:close/>
                  <a:moveTo>
                    <a:pt x="261" y="118"/>
                  </a:moveTo>
                  <a:cubicBezTo>
                    <a:pt x="261" y="132"/>
                    <a:pt x="261" y="132"/>
                    <a:pt x="261" y="132"/>
                  </a:cubicBezTo>
                  <a:cubicBezTo>
                    <a:pt x="252" y="135"/>
                    <a:pt x="241" y="137"/>
                    <a:pt x="231" y="137"/>
                  </a:cubicBezTo>
                  <a:cubicBezTo>
                    <a:pt x="196" y="137"/>
                    <a:pt x="183" y="114"/>
                    <a:pt x="183" y="82"/>
                  </a:cubicBezTo>
                  <a:cubicBezTo>
                    <a:pt x="183" y="50"/>
                    <a:pt x="201" y="28"/>
                    <a:pt x="227" y="28"/>
                  </a:cubicBezTo>
                  <a:cubicBezTo>
                    <a:pt x="257" y="28"/>
                    <a:pt x="269" y="51"/>
                    <a:pt x="269" y="80"/>
                  </a:cubicBezTo>
                  <a:cubicBezTo>
                    <a:pt x="269" y="86"/>
                    <a:pt x="269" y="86"/>
                    <a:pt x="269" y="86"/>
                  </a:cubicBezTo>
                  <a:cubicBezTo>
                    <a:pt x="197" y="86"/>
                    <a:pt x="197" y="86"/>
                    <a:pt x="197" y="86"/>
                  </a:cubicBezTo>
                  <a:cubicBezTo>
                    <a:pt x="197" y="108"/>
                    <a:pt x="209" y="126"/>
                    <a:pt x="232" y="126"/>
                  </a:cubicBezTo>
                  <a:cubicBezTo>
                    <a:pt x="241" y="126"/>
                    <a:pt x="255" y="122"/>
                    <a:pt x="261" y="118"/>
                  </a:cubicBezTo>
                  <a:close/>
                  <a:moveTo>
                    <a:pt x="179" y="30"/>
                  </a:moveTo>
                  <a:cubicBezTo>
                    <a:pt x="142" y="135"/>
                    <a:pt x="142" y="135"/>
                    <a:pt x="142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65" y="30"/>
                    <a:pt x="165" y="30"/>
                    <a:pt x="165" y="30"/>
                  </a:cubicBezTo>
                  <a:lnTo>
                    <a:pt x="179" y="30"/>
                  </a:lnTo>
                  <a:close/>
                  <a:moveTo>
                    <a:pt x="15" y="75"/>
                  </a:moveTo>
                  <a:cubicBezTo>
                    <a:pt x="72" y="75"/>
                    <a:pt x="72" y="75"/>
                    <a:pt x="72" y="75"/>
                  </a:cubicBezTo>
                  <a:cubicBezTo>
                    <a:pt x="72" y="57"/>
                    <a:pt x="65" y="39"/>
                    <a:pt x="45" y="39"/>
                  </a:cubicBezTo>
                  <a:cubicBezTo>
                    <a:pt x="26" y="39"/>
                    <a:pt x="15" y="58"/>
                    <a:pt x="15" y="75"/>
                  </a:cubicBezTo>
                  <a:close/>
                  <a:moveTo>
                    <a:pt x="79" y="118"/>
                  </a:moveTo>
                  <a:cubicBezTo>
                    <a:pt x="79" y="132"/>
                    <a:pt x="79" y="132"/>
                    <a:pt x="79" y="132"/>
                  </a:cubicBezTo>
                  <a:cubicBezTo>
                    <a:pt x="70" y="135"/>
                    <a:pt x="58" y="137"/>
                    <a:pt x="48" y="137"/>
                  </a:cubicBezTo>
                  <a:cubicBezTo>
                    <a:pt x="13" y="137"/>
                    <a:pt x="0" y="114"/>
                    <a:pt x="0" y="82"/>
                  </a:cubicBezTo>
                  <a:cubicBezTo>
                    <a:pt x="0" y="50"/>
                    <a:pt x="18" y="28"/>
                    <a:pt x="45" y="28"/>
                  </a:cubicBezTo>
                  <a:cubicBezTo>
                    <a:pt x="74" y="28"/>
                    <a:pt x="86" y="51"/>
                    <a:pt x="86" y="80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5" y="108"/>
                    <a:pt x="27" y="126"/>
                    <a:pt x="49" y="126"/>
                  </a:cubicBezTo>
                  <a:cubicBezTo>
                    <a:pt x="59" y="126"/>
                    <a:pt x="72" y="122"/>
                    <a:pt x="79" y="118"/>
                  </a:cubicBezTo>
                  <a:close/>
                  <a:moveTo>
                    <a:pt x="442" y="30"/>
                  </a:moveTo>
                  <a:cubicBezTo>
                    <a:pt x="442" y="41"/>
                    <a:pt x="442" y="41"/>
                    <a:pt x="442" y="41"/>
                  </a:cubicBezTo>
                  <a:cubicBezTo>
                    <a:pt x="418" y="41"/>
                    <a:pt x="418" y="41"/>
                    <a:pt x="418" y="41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8" y="118"/>
                    <a:pt x="422" y="126"/>
                    <a:pt x="432" y="126"/>
                  </a:cubicBezTo>
                  <a:cubicBezTo>
                    <a:pt x="437" y="126"/>
                    <a:pt x="441" y="125"/>
                    <a:pt x="444" y="124"/>
                  </a:cubicBezTo>
                  <a:cubicBezTo>
                    <a:pt x="445" y="135"/>
                    <a:pt x="445" y="135"/>
                    <a:pt x="445" y="135"/>
                  </a:cubicBezTo>
                  <a:cubicBezTo>
                    <a:pt x="442" y="136"/>
                    <a:pt x="436" y="137"/>
                    <a:pt x="429" y="137"/>
                  </a:cubicBezTo>
                  <a:cubicBezTo>
                    <a:pt x="406" y="137"/>
                    <a:pt x="405" y="122"/>
                    <a:pt x="405" y="102"/>
                  </a:cubicBezTo>
                  <a:cubicBezTo>
                    <a:pt x="405" y="41"/>
                    <a:pt x="405" y="41"/>
                    <a:pt x="405" y="41"/>
                  </a:cubicBezTo>
                  <a:cubicBezTo>
                    <a:pt x="385" y="41"/>
                    <a:pt x="385" y="41"/>
                    <a:pt x="385" y="41"/>
                  </a:cubicBezTo>
                  <a:cubicBezTo>
                    <a:pt x="385" y="30"/>
                    <a:pt x="385" y="30"/>
                    <a:pt x="385" y="30"/>
                  </a:cubicBezTo>
                  <a:cubicBezTo>
                    <a:pt x="405" y="30"/>
                    <a:pt x="405" y="30"/>
                    <a:pt x="405" y="30"/>
                  </a:cubicBezTo>
                  <a:cubicBezTo>
                    <a:pt x="405" y="5"/>
                    <a:pt x="405" y="5"/>
                    <a:pt x="405" y="5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18" y="30"/>
                    <a:pt x="418" y="30"/>
                    <a:pt x="418" y="30"/>
                  </a:cubicBezTo>
                  <a:lnTo>
                    <a:pt x="442" y="30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 userDrawn="1"/>
          </p:nvSpPr>
          <p:spPr bwMode="auto">
            <a:xfrm>
              <a:off x="-2388" y="3039"/>
              <a:ext cx="35" cy="73"/>
            </a:xfrm>
            <a:custGeom>
              <a:avLst/>
              <a:gdLst>
                <a:gd name="T0" fmla="*/ 100221 w 15"/>
                <a:gd name="T1" fmla="*/ 0 h 31"/>
                <a:gd name="T2" fmla="*/ 100221 w 15"/>
                <a:gd name="T3" fmla="*/ 73857 h 31"/>
                <a:gd name="T4" fmla="*/ 168005 w 15"/>
                <a:gd name="T5" fmla="*/ 73857 h 31"/>
                <a:gd name="T6" fmla="*/ 168005 w 15"/>
                <a:gd name="T7" fmla="*/ 108758 h 31"/>
                <a:gd name="T8" fmla="*/ 100221 w 15"/>
                <a:gd name="T9" fmla="*/ 108758 h 31"/>
                <a:gd name="T10" fmla="*/ 100221 w 15"/>
                <a:gd name="T11" fmla="*/ 282687 h 31"/>
                <a:gd name="T12" fmla="*/ 133628 w 15"/>
                <a:gd name="T13" fmla="*/ 336431 h 31"/>
                <a:gd name="T14" fmla="*/ 168005 w 15"/>
                <a:gd name="T15" fmla="*/ 336431 h 31"/>
                <a:gd name="T16" fmla="*/ 168005 w 15"/>
                <a:gd name="T17" fmla="*/ 371400 h 31"/>
                <a:gd name="T18" fmla="*/ 124558 w 15"/>
                <a:gd name="T19" fmla="*/ 383116 h 31"/>
                <a:gd name="T20" fmla="*/ 67788 w 15"/>
                <a:gd name="T21" fmla="*/ 356544 h 31"/>
                <a:gd name="T22" fmla="*/ 42952 w 15"/>
                <a:gd name="T23" fmla="*/ 282687 h 31"/>
                <a:gd name="T24" fmla="*/ 42952 w 15"/>
                <a:gd name="T25" fmla="*/ 108758 h 31"/>
                <a:gd name="T26" fmla="*/ 0 w 15"/>
                <a:gd name="T27" fmla="*/ 108758 h 31"/>
                <a:gd name="T28" fmla="*/ 0 w 15"/>
                <a:gd name="T29" fmla="*/ 73857 h 31"/>
                <a:gd name="T30" fmla="*/ 42952 w 15"/>
                <a:gd name="T31" fmla="*/ 73857 h 31"/>
                <a:gd name="T32" fmla="*/ 42952 w 15"/>
                <a:gd name="T33" fmla="*/ 11230 h 31"/>
                <a:gd name="T34" fmla="*/ 100221 w 15"/>
                <a:gd name="T35" fmla="*/ 0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" h="31">
                  <a:moveTo>
                    <a:pt x="9" y="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7"/>
                    <a:pt x="12" y="27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1"/>
                    <a:pt x="12" y="31"/>
                    <a:pt x="11" y="31"/>
                  </a:cubicBezTo>
                  <a:cubicBezTo>
                    <a:pt x="9" y="31"/>
                    <a:pt x="7" y="30"/>
                    <a:pt x="6" y="29"/>
                  </a:cubicBezTo>
                  <a:cubicBezTo>
                    <a:pt x="5" y="28"/>
                    <a:pt x="4" y="26"/>
                    <a:pt x="4" y="23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 userDrawn="1"/>
          </p:nvSpPr>
          <p:spPr bwMode="auto">
            <a:xfrm>
              <a:off x="-2334" y="3024"/>
              <a:ext cx="50" cy="88"/>
            </a:xfrm>
            <a:custGeom>
              <a:avLst/>
              <a:gdLst>
                <a:gd name="T0" fmla="*/ 0 w 21"/>
                <a:gd name="T1" fmla="*/ 0 h 37"/>
                <a:gd name="T2" fmla="*/ 58998 w 21"/>
                <a:gd name="T3" fmla="*/ 0 h 37"/>
                <a:gd name="T4" fmla="*/ 58998 w 21"/>
                <a:gd name="T5" fmla="*/ 219191 h 37"/>
                <a:gd name="T6" fmla="*/ 71088 w 21"/>
                <a:gd name="T7" fmla="*/ 219191 h 37"/>
                <a:gd name="T8" fmla="*/ 110545 w 21"/>
                <a:gd name="T9" fmla="*/ 180443 h 37"/>
                <a:gd name="T10" fmla="*/ 169257 w 21"/>
                <a:gd name="T11" fmla="*/ 150616 h 37"/>
                <a:gd name="T12" fmla="*/ 292381 w 21"/>
                <a:gd name="T13" fmla="*/ 302294 h 37"/>
                <a:gd name="T14" fmla="*/ 292381 w 21"/>
                <a:gd name="T15" fmla="*/ 508835 h 37"/>
                <a:gd name="T16" fmla="*/ 233374 w 21"/>
                <a:gd name="T17" fmla="*/ 508835 h 37"/>
                <a:gd name="T18" fmla="*/ 233374 w 21"/>
                <a:gd name="T19" fmla="*/ 302294 h 37"/>
                <a:gd name="T20" fmla="*/ 152660 w 21"/>
                <a:gd name="T21" fmla="*/ 210134 h 37"/>
                <a:gd name="T22" fmla="*/ 71088 w 21"/>
                <a:gd name="T23" fmla="*/ 260116 h 37"/>
                <a:gd name="T24" fmla="*/ 58998 w 21"/>
                <a:gd name="T25" fmla="*/ 302294 h 37"/>
                <a:gd name="T26" fmla="*/ 58998 w 21"/>
                <a:gd name="T27" fmla="*/ 508835 h 37"/>
                <a:gd name="T28" fmla="*/ 0 w 21"/>
                <a:gd name="T29" fmla="*/ 508835 h 37"/>
                <a:gd name="T30" fmla="*/ 0 w 21"/>
                <a:gd name="T31" fmla="*/ 0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" h="37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4"/>
                    <a:pt x="6" y="13"/>
                    <a:pt x="8" y="13"/>
                  </a:cubicBezTo>
                  <a:cubicBezTo>
                    <a:pt x="9" y="12"/>
                    <a:pt x="11" y="11"/>
                    <a:pt x="12" y="11"/>
                  </a:cubicBezTo>
                  <a:cubicBezTo>
                    <a:pt x="16" y="11"/>
                    <a:pt x="21" y="13"/>
                    <a:pt x="21" y="22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18"/>
                    <a:pt x="15" y="15"/>
                    <a:pt x="11" y="15"/>
                  </a:cubicBezTo>
                  <a:cubicBezTo>
                    <a:pt x="8" y="15"/>
                    <a:pt x="6" y="17"/>
                    <a:pt x="5" y="19"/>
                  </a:cubicBezTo>
                  <a:cubicBezTo>
                    <a:pt x="5" y="20"/>
                    <a:pt x="4" y="21"/>
                    <a:pt x="4" y="22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60"/>
            <p:cNvSpPr>
              <a:spLocks noEditPoints="1"/>
            </p:cNvSpPr>
            <p:nvPr userDrawn="1"/>
          </p:nvSpPr>
          <p:spPr bwMode="auto">
            <a:xfrm>
              <a:off x="-2266" y="3050"/>
              <a:ext cx="52" cy="62"/>
            </a:xfrm>
            <a:custGeom>
              <a:avLst/>
              <a:gdLst>
                <a:gd name="T0" fmla="*/ 64322 w 22"/>
                <a:gd name="T1" fmla="*/ 196402 h 26"/>
                <a:gd name="T2" fmla="*/ 168643 w 22"/>
                <a:gd name="T3" fmla="*/ 326172 h 26"/>
                <a:gd name="T4" fmla="*/ 255098 w 22"/>
                <a:gd name="T5" fmla="*/ 296773 h 26"/>
                <a:gd name="T6" fmla="*/ 271695 w 22"/>
                <a:gd name="T7" fmla="*/ 356531 h 26"/>
                <a:gd name="T8" fmla="*/ 168643 w 22"/>
                <a:gd name="T9" fmla="*/ 369205 h 26"/>
                <a:gd name="T10" fmla="*/ 0 w 22"/>
                <a:gd name="T11" fmla="*/ 196402 h 26"/>
                <a:gd name="T12" fmla="*/ 152034 w 22"/>
                <a:gd name="T13" fmla="*/ 0 h 26"/>
                <a:gd name="T14" fmla="*/ 283502 w 22"/>
                <a:gd name="T15" fmla="*/ 172253 h 26"/>
                <a:gd name="T16" fmla="*/ 283502 w 22"/>
                <a:gd name="T17" fmla="*/ 196402 h 26"/>
                <a:gd name="T18" fmla="*/ 64322 w 22"/>
                <a:gd name="T19" fmla="*/ 196402 h 26"/>
                <a:gd name="T20" fmla="*/ 234908 w 22"/>
                <a:gd name="T21" fmla="*/ 154828 h 26"/>
                <a:gd name="T22" fmla="*/ 152034 w 22"/>
                <a:gd name="T23" fmla="*/ 43040 h 26"/>
                <a:gd name="T24" fmla="*/ 64322 w 22"/>
                <a:gd name="T25" fmla="*/ 154828 h 26"/>
                <a:gd name="T26" fmla="*/ 234908 w 22"/>
                <a:gd name="T27" fmla="*/ 154828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26">
                  <a:moveTo>
                    <a:pt x="5" y="14"/>
                  </a:moveTo>
                  <a:cubicBezTo>
                    <a:pt x="5" y="20"/>
                    <a:pt x="9" y="23"/>
                    <a:pt x="13" y="23"/>
                  </a:cubicBezTo>
                  <a:cubicBezTo>
                    <a:pt x="16" y="23"/>
                    <a:pt x="18" y="22"/>
                    <a:pt x="20" y="2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9" y="25"/>
                    <a:pt x="17" y="26"/>
                    <a:pt x="13" y="26"/>
                  </a:cubicBezTo>
                  <a:cubicBezTo>
                    <a:pt x="5" y="26"/>
                    <a:pt x="0" y="21"/>
                    <a:pt x="0" y="14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2" y="7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lnTo>
                    <a:pt x="5" y="14"/>
                  </a:lnTo>
                  <a:close/>
                  <a:moveTo>
                    <a:pt x="18" y="11"/>
                  </a:moveTo>
                  <a:cubicBezTo>
                    <a:pt x="18" y="8"/>
                    <a:pt x="17" y="3"/>
                    <a:pt x="12" y="3"/>
                  </a:cubicBezTo>
                  <a:cubicBezTo>
                    <a:pt x="7" y="3"/>
                    <a:pt x="5" y="8"/>
                    <a:pt x="5" y="11"/>
                  </a:cubicBezTo>
                  <a:lnTo>
                    <a:pt x="18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57" name="Picture 7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r="1572"/>
          <a:stretch>
            <a:fillRect/>
          </a:stretch>
        </p:blipFill>
        <p:spPr bwMode="auto">
          <a:xfrm>
            <a:off x="0" y="5734050"/>
            <a:ext cx="1219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68801" y="3117851"/>
            <a:ext cx="7575551" cy="1470025"/>
          </a:xfrm>
        </p:spPr>
        <p:txBody>
          <a:bodyPr lIns="91440"/>
          <a:lstStyle>
            <a:lvl1pPr algn="r"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70917" y="4629151"/>
            <a:ext cx="7577667" cy="1031875"/>
          </a:xfrm>
        </p:spPr>
        <p:txBody>
          <a:bodyPr lIns="91440"/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847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08B56-63D1-4E01-B7B0-AB1D0D35A4AA}" type="slidenum">
              <a:rPr lang="en-GB">
                <a:solidFill>
                  <a:srgbClr val="02019B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201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8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28101" y="88900"/>
            <a:ext cx="2832100" cy="6065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1" y="88900"/>
            <a:ext cx="8293100" cy="6065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EB921-899B-4673-9627-5A8ADB21FCA0}" type="slidenum">
              <a:rPr lang="en-GB">
                <a:solidFill>
                  <a:srgbClr val="02019B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201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7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77936-E42C-4BD8-91DB-7585C6C872B5}" type="slidenum">
              <a:rPr lang="en-GB">
                <a:solidFill>
                  <a:srgbClr val="02019B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201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9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7CF4E-FD9D-4F33-840D-0DEDC1C5C56D}" type="slidenum">
              <a:rPr lang="en-GB">
                <a:solidFill>
                  <a:srgbClr val="02019B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201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6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628776"/>
            <a:ext cx="5562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28776"/>
            <a:ext cx="5562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5510-8D57-44E8-921D-8CCF8C9CFD91}" type="slidenum">
              <a:rPr lang="en-GB">
                <a:solidFill>
                  <a:srgbClr val="02019B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201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0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48B6D-806E-42CC-B1A1-91BF8865FA68}" type="slidenum">
              <a:rPr lang="en-GB">
                <a:solidFill>
                  <a:srgbClr val="02019B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201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0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BA06A-C70B-4D56-875A-1932C53B93D5}" type="slidenum">
              <a:rPr lang="en-GB">
                <a:solidFill>
                  <a:srgbClr val="02019B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201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0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516DC-5F1E-4594-BF34-2EE8A32FF4BE}" type="slidenum">
              <a:rPr lang="en-GB">
                <a:solidFill>
                  <a:srgbClr val="02019B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201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5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6A2C9-041A-47BC-88CE-40CFB97B74D2}" type="slidenum">
              <a:rPr lang="en-GB">
                <a:solidFill>
                  <a:srgbClr val="02019B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201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7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A238-B2B8-4E5C-A57B-958F0F126269}" type="slidenum">
              <a:rPr lang="en-GB">
                <a:solidFill>
                  <a:srgbClr val="02019B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201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6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8" descr="top bar twp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72"/>
          <p:cNvSpPr>
            <a:spLocks noChangeArrowheads="1"/>
          </p:cNvSpPr>
          <p:nvPr userDrawn="1"/>
        </p:nvSpPr>
        <p:spPr bwMode="auto">
          <a:xfrm rot="10800000">
            <a:off x="0" y="6134100"/>
            <a:ext cx="12192000" cy="7239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628776"/>
            <a:ext cx="11328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617" y="88901"/>
            <a:ext cx="891328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1030" name="Group 68"/>
          <p:cNvGrpSpPr>
            <a:grpSpLocks/>
          </p:cNvGrpSpPr>
          <p:nvPr userDrawn="1"/>
        </p:nvGrpSpPr>
        <p:grpSpPr bwMode="auto">
          <a:xfrm>
            <a:off x="9450917" y="6284914"/>
            <a:ext cx="2309283" cy="384175"/>
            <a:chOff x="-2611" y="3024"/>
            <a:chExt cx="2265" cy="503"/>
          </a:xfrm>
        </p:grpSpPr>
        <p:sp>
          <p:nvSpPr>
            <p:cNvPr id="1033" name="Freeform 17"/>
            <p:cNvSpPr>
              <a:spLocks noEditPoints="1"/>
            </p:cNvSpPr>
            <p:nvPr userDrawn="1"/>
          </p:nvSpPr>
          <p:spPr bwMode="auto">
            <a:xfrm>
              <a:off x="-2599" y="3465"/>
              <a:ext cx="39" cy="44"/>
            </a:xfrm>
            <a:custGeom>
              <a:avLst/>
              <a:gdLst>
                <a:gd name="T0" fmla="*/ 36731 w 17"/>
                <a:gd name="T1" fmla="*/ 101788 h 19"/>
                <a:gd name="T2" fmla="*/ 93598 w 17"/>
                <a:gd name="T3" fmla="*/ 172105 h 19"/>
                <a:gd name="T4" fmla="*/ 137438 w 17"/>
                <a:gd name="T5" fmla="*/ 164715 h 19"/>
                <a:gd name="T6" fmla="*/ 149379 w 17"/>
                <a:gd name="T7" fmla="*/ 186166 h 19"/>
                <a:gd name="T8" fmla="*/ 93598 w 17"/>
                <a:gd name="T9" fmla="*/ 195429 h 19"/>
                <a:gd name="T10" fmla="*/ 0 w 17"/>
                <a:gd name="T11" fmla="*/ 101788 h 19"/>
                <a:gd name="T12" fmla="*/ 84265 w 17"/>
                <a:gd name="T13" fmla="*/ 0 h 19"/>
                <a:gd name="T14" fmla="*/ 156585 w 17"/>
                <a:gd name="T15" fmla="*/ 84390 h 19"/>
                <a:gd name="T16" fmla="*/ 156585 w 17"/>
                <a:gd name="T17" fmla="*/ 101788 h 19"/>
                <a:gd name="T18" fmla="*/ 36731 w 17"/>
                <a:gd name="T19" fmla="*/ 101788 h 19"/>
                <a:gd name="T20" fmla="*/ 128163 w 17"/>
                <a:gd name="T21" fmla="*/ 84390 h 19"/>
                <a:gd name="T22" fmla="*/ 84265 w 17"/>
                <a:gd name="T23" fmla="*/ 23322 h 19"/>
                <a:gd name="T24" fmla="*/ 36731 w 17"/>
                <a:gd name="T25" fmla="*/ 84390 h 19"/>
                <a:gd name="T26" fmla="*/ 128163 w 17"/>
                <a:gd name="T27" fmla="*/ 8439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" h="19">
                  <a:moveTo>
                    <a:pt x="4" y="10"/>
                  </a:moveTo>
                  <a:cubicBezTo>
                    <a:pt x="4" y="15"/>
                    <a:pt x="7" y="17"/>
                    <a:pt x="10" y="17"/>
                  </a:cubicBezTo>
                  <a:cubicBezTo>
                    <a:pt x="13" y="17"/>
                    <a:pt x="14" y="16"/>
                    <a:pt x="15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9"/>
                    <a:pt x="13" y="19"/>
                    <a:pt x="10" y="19"/>
                  </a:cubicBezTo>
                  <a:cubicBezTo>
                    <a:pt x="4" y="19"/>
                    <a:pt x="0" y="16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6" y="0"/>
                    <a:pt x="17" y="5"/>
                    <a:pt x="17" y="8"/>
                  </a:cubicBezTo>
                  <a:cubicBezTo>
                    <a:pt x="17" y="9"/>
                    <a:pt x="17" y="10"/>
                    <a:pt x="17" y="10"/>
                  </a:cubicBezTo>
                  <a:lnTo>
                    <a:pt x="4" y="10"/>
                  </a:lnTo>
                  <a:close/>
                  <a:moveTo>
                    <a:pt x="14" y="8"/>
                  </a:moveTo>
                  <a:cubicBezTo>
                    <a:pt x="14" y="5"/>
                    <a:pt x="13" y="2"/>
                    <a:pt x="9" y="2"/>
                  </a:cubicBezTo>
                  <a:cubicBezTo>
                    <a:pt x="6" y="2"/>
                    <a:pt x="4" y="5"/>
                    <a:pt x="4" y="8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34" name="Freeform 18"/>
            <p:cNvSpPr>
              <a:spLocks/>
            </p:cNvSpPr>
            <p:nvPr userDrawn="1"/>
          </p:nvSpPr>
          <p:spPr bwMode="auto">
            <a:xfrm>
              <a:off x="-2549" y="3465"/>
              <a:ext cx="42" cy="44"/>
            </a:xfrm>
            <a:custGeom>
              <a:avLst/>
              <a:gdLst>
                <a:gd name="T0" fmla="*/ 42952 w 18"/>
                <a:gd name="T1" fmla="*/ 0 h 19"/>
                <a:gd name="T2" fmla="*/ 90410 w 18"/>
                <a:gd name="T3" fmla="*/ 110755 h 19"/>
                <a:gd name="T4" fmla="*/ 100221 w 18"/>
                <a:gd name="T5" fmla="*/ 164715 h 19"/>
                <a:gd name="T6" fmla="*/ 100221 w 18"/>
                <a:gd name="T7" fmla="*/ 164715 h 19"/>
                <a:gd name="T8" fmla="*/ 124558 w 18"/>
                <a:gd name="T9" fmla="*/ 110755 h 19"/>
                <a:gd name="T10" fmla="*/ 158172 w 18"/>
                <a:gd name="T11" fmla="*/ 0 h 19"/>
                <a:gd name="T12" fmla="*/ 201063 w 18"/>
                <a:gd name="T13" fmla="*/ 0 h 19"/>
                <a:gd name="T14" fmla="*/ 124558 w 18"/>
                <a:gd name="T15" fmla="*/ 195429 h 19"/>
                <a:gd name="T16" fmla="*/ 75677 w 18"/>
                <a:gd name="T17" fmla="*/ 195429 h 19"/>
                <a:gd name="T18" fmla="*/ 0 w 18"/>
                <a:gd name="T19" fmla="*/ 0 h 19"/>
                <a:gd name="T20" fmla="*/ 42952 w 18"/>
                <a:gd name="T21" fmla="*/ 0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19">
                  <a:moveTo>
                    <a:pt x="4" y="0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9" y="14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4"/>
                    <a:pt x="10" y="12"/>
                    <a:pt x="11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35" name="Freeform 19"/>
            <p:cNvSpPr>
              <a:spLocks noEditPoints="1"/>
            </p:cNvSpPr>
            <p:nvPr userDrawn="1"/>
          </p:nvSpPr>
          <p:spPr bwMode="auto">
            <a:xfrm>
              <a:off x="-2499" y="3465"/>
              <a:ext cx="37" cy="44"/>
            </a:xfrm>
            <a:custGeom>
              <a:avLst/>
              <a:gdLst>
                <a:gd name="T0" fmla="*/ 30433 w 16"/>
                <a:gd name="T1" fmla="*/ 101788 h 19"/>
                <a:gd name="T2" fmla="*/ 92403 w 16"/>
                <a:gd name="T3" fmla="*/ 172105 h 19"/>
                <a:gd name="T4" fmla="*/ 152761 w 16"/>
                <a:gd name="T5" fmla="*/ 164715 h 19"/>
                <a:gd name="T6" fmla="*/ 152761 w 16"/>
                <a:gd name="T7" fmla="*/ 186166 h 19"/>
                <a:gd name="T8" fmla="*/ 92403 w 16"/>
                <a:gd name="T9" fmla="*/ 195429 h 19"/>
                <a:gd name="T10" fmla="*/ 0 w 16"/>
                <a:gd name="T11" fmla="*/ 101788 h 19"/>
                <a:gd name="T12" fmla="*/ 92403 w 16"/>
                <a:gd name="T13" fmla="*/ 0 h 19"/>
                <a:gd name="T14" fmla="*/ 162745 w 16"/>
                <a:gd name="T15" fmla="*/ 84390 h 19"/>
                <a:gd name="T16" fmla="*/ 162745 w 16"/>
                <a:gd name="T17" fmla="*/ 101788 h 19"/>
                <a:gd name="T18" fmla="*/ 30433 w 16"/>
                <a:gd name="T19" fmla="*/ 101788 h 19"/>
                <a:gd name="T20" fmla="*/ 130948 w 16"/>
                <a:gd name="T21" fmla="*/ 84390 h 19"/>
                <a:gd name="T22" fmla="*/ 83537 w 16"/>
                <a:gd name="T23" fmla="*/ 23322 h 19"/>
                <a:gd name="T24" fmla="*/ 30433 w 16"/>
                <a:gd name="T25" fmla="*/ 84390 h 19"/>
                <a:gd name="T26" fmla="*/ 130948 w 16"/>
                <a:gd name="T27" fmla="*/ 8439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9">
                  <a:moveTo>
                    <a:pt x="3" y="10"/>
                  </a:moveTo>
                  <a:cubicBezTo>
                    <a:pt x="3" y="15"/>
                    <a:pt x="6" y="17"/>
                    <a:pt x="9" y="17"/>
                  </a:cubicBezTo>
                  <a:cubicBezTo>
                    <a:pt x="12" y="17"/>
                    <a:pt x="13" y="16"/>
                    <a:pt x="15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2" y="19"/>
                    <a:pt x="9" y="19"/>
                  </a:cubicBezTo>
                  <a:cubicBezTo>
                    <a:pt x="3" y="19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6" y="5"/>
                    <a:pt x="16" y="8"/>
                  </a:cubicBezTo>
                  <a:cubicBezTo>
                    <a:pt x="16" y="9"/>
                    <a:pt x="16" y="10"/>
                    <a:pt x="16" y="10"/>
                  </a:cubicBezTo>
                  <a:lnTo>
                    <a:pt x="3" y="10"/>
                  </a:lnTo>
                  <a:close/>
                  <a:moveTo>
                    <a:pt x="13" y="8"/>
                  </a:moveTo>
                  <a:cubicBezTo>
                    <a:pt x="13" y="5"/>
                    <a:pt x="12" y="2"/>
                    <a:pt x="8" y="2"/>
                  </a:cubicBezTo>
                  <a:cubicBezTo>
                    <a:pt x="5" y="2"/>
                    <a:pt x="3" y="5"/>
                    <a:pt x="3" y="8"/>
                  </a:cubicBezTo>
                  <a:lnTo>
                    <a:pt x="13" y="8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36" name="Freeform 20"/>
            <p:cNvSpPr>
              <a:spLocks/>
            </p:cNvSpPr>
            <p:nvPr userDrawn="1"/>
          </p:nvSpPr>
          <p:spPr bwMode="auto">
            <a:xfrm>
              <a:off x="-2445" y="3465"/>
              <a:ext cx="37" cy="44"/>
            </a:xfrm>
            <a:custGeom>
              <a:avLst/>
              <a:gdLst>
                <a:gd name="T0" fmla="*/ 0 w 16"/>
                <a:gd name="T1" fmla="*/ 54009 h 19"/>
                <a:gd name="T2" fmla="*/ 0 w 16"/>
                <a:gd name="T3" fmla="*/ 0 h 19"/>
                <a:gd name="T4" fmla="*/ 30433 w 16"/>
                <a:gd name="T5" fmla="*/ 0 h 19"/>
                <a:gd name="T6" fmla="*/ 30433 w 16"/>
                <a:gd name="T7" fmla="*/ 30714 h 19"/>
                <a:gd name="T8" fmla="*/ 30433 w 16"/>
                <a:gd name="T9" fmla="*/ 30714 h 19"/>
                <a:gd name="T10" fmla="*/ 92403 w 16"/>
                <a:gd name="T11" fmla="*/ 0 h 19"/>
                <a:gd name="T12" fmla="*/ 162745 w 16"/>
                <a:gd name="T13" fmla="*/ 84390 h 19"/>
                <a:gd name="T14" fmla="*/ 162745 w 16"/>
                <a:gd name="T15" fmla="*/ 195429 h 19"/>
                <a:gd name="T16" fmla="*/ 122685 w 16"/>
                <a:gd name="T17" fmla="*/ 195429 h 19"/>
                <a:gd name="T18" fmla="*/ 122685 w 16"/>
                <a:gd name="T19" fmla="*/ 84390 h 19"/>
                <a:gd name="T20" fmla="*/ 83537 w 16"/>
                <a:gd name="T21" fmla="*/ 23322 h 19"/>
                <a:gd name="T22" fmla="*/ 30433 w 16"/>
                <a:gd name="T23" fmla="*/ 61088 h 19"/>
                <a:gd name="T24" fmla="*/ 30433 w 16"/>
                <a:gd name="T25" fmla="*/ 84390 h 19"/>
                <a:gd name="T26" fmla="*/ 30433 w 16"/>
                <a:gd name="T27" fmla="*/ 195429 h 19"/>
                <a:gd name="T28" fmla="*/ 0 w 16"/>
                <a:gd name="T29" fmla="*/ 195429 h 19"/>
                <a:gd name="T30" fmla="*/ 0 w 16"/>
                <a:gd name="T31" fmla="*/ 5400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" h="19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6" y="1"/>
                    <a:pt x="16" y="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1" y="2"/>
                    <a:pt x="8" y="2"/>
                  </a:cubicBezTo>
                  <a:cubicBezTo>
                    <a:pt x="6" y="2"/>
                    <a:pt x="4" y="4"/>
                    <a:pt x="3" y="6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37" name="Freeform 21"/>
            <p:cNvSpPr>
              <a:spLocks/>
            </p:cNvSpPr>
            <p:nvPr userDrawn="1"/>
          </p:nvSpPr>
          <p:spPr bwMode="auto">
            <a:xfrm>
              <a:off x="-2395" y="3452"/>
              <a:ext cx="29" cy="56"/>
            </a:xfrm>
            <a:custGeom>
              <a:avLst/>
              <a:gdLst>
                <a:gd name="T0" fmla="*/ 115159 w 12"/>
                <a:gd name="T1" fmla="*/ 0 h 24"/>
                <a:gd name="T2" fmla="*/ 115159 w 12"/>
                <a:gd name="T3" fmla="*/ 57269 h 24"/>
                <a:gd name="T4" fmla="*/ 196439 w 12"/>
                <a:gd name="T5" fmla="*/ 57269 h 24"/>
                <a:gd name="T6" fmla="*/ 196439 w 12"/>
                <a:gd name="T7" fmla="*/ 90410 h 24"/>
                <a:gd name="T8" fmla="*/ 115159 w 12"/>
                <a:gd name="T9" fmla="*/ 90410 h 24"/>
                <a:gd name="T10" fmla="*/ 115159 w 12"/>
                <a:gd name="T11" fmla="*/ 201063 h 24"/>
                <a:gd name="T12" fmla="*/ 148792 w 12"/>
                <a:gd name="T13" fmla="*/ 244368 h 24"/>
                <a:gd name="T14" fmla="*/ 182521 w 12"/>
                <a:gd name="T15" fmla="*/ 233849 h 24"/>
                <a:gd name="T16" fmla="*/ 182521 w 12"/>
                <a:gd name="T17" fmla="*/ 268847 h 24"/>
                <a:gd name="T18" fmla="*/ 129069 w 12"/>
                <a:gd name="T19" fmla="*/ 268847 h 24"/>
                <a:gd name="T20" fmla="*/ 81285 w 12"/>
                <a:gd name="T21" fmla="*/ 258393 h 24"/>
                <a:gd name="T22" fmla="*/ 47652 w 12"/>
                <a:gd name="T23" fmla="*/ 201063 h 24"/>
                <a:gd name="T24" fmla="*/ 47652 w 12"/>
                <a:gd name="T25" fmla="*/ 90410 h 24"/>
                <a:gd name="T26" fmla="*/ 0 w 12"/>
                <a:gd name="T27" fmla="*/ 90410 h 24"/>
                <a:gd name="T28" fmla="*/ 0 w 12"/>
                <a:gd name="T29" fmla="*/ 57269 h 24"/>
                <a:gd name="T30" fmla="*/ 47652 w 12"/>
                <a:gd name="T31" fmla="*/ 57269 h 24"/>
                <a:gd name="T32" fmla="*/ 47652 w 12"/>
                <a:gd name="T33" fmla="*/ 10519 h 24"/>
                <a:gd name="T34" fmla="*/ 115159 w 12"/>
                <a:gd name="T35" fmla="*/ 0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" h="24">
                  <a:moveTo>
                    <a:pt x="7" y="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0"/>
                    <a:pt x="7" y="22"/>
                    <a:pt x="9" y="22"/>
                  </a:cubicBezTo>
                  <a:cubicBezTo>
                    <a:pt x="10" y="22"/>
                    <a:pt x="11" y="21"/>
                    <a:pt x="11" y="2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8" y="24"/>
                  </a:cubicBezTo>
                  <a:cubicBezTo>
                    <a:pt x="7" y="24"/>
                    <a:pt x="5" y="24"/>
                    <a:pt x="5" y="23"/>
                  </a:cubicBezTo>
                  <a:cubicBezTo>
                    <a:pt x="4" y="22"/>
                    <a:pt x="3" y="20"/>
                    <a:pt x="3" y="1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38" name="Freeform 22"/>
            <p:cNvSpPr>
              <a:spLocks/>
            </p:cNvSpPr>
            <p:nvPr userDrawn="1"/>
          </p:nvSpPr>
          <p:spPr bwMode="auto">
            <a:xfrm>
              <a:off x="-2327" y="3465"/>
              <a:ext cx="66" cy="44"/>
            </a:xfrm>
            <a:custGeom>
              <a:avLst/>
              <a:gdLst>
                <a:gd name="T0" fmla="*/ 11357 w 28"/>
                <a:gd name="T1" fmla="*/ 54009 h 19"/>
                <a:gd name="T2" fmla="*/ 0 w 28"/>
                <a:gd name="T3" fmla="*/ 0 h 19"/>
                <a:gd name="T4" fmla="*/ 38058 w 28"/>
                <a:gd name="T5" fmla="*/ 0 h 19"/>
                <a:gd name="T6" fmla="*/ 47661 w 28"/>
                <a:gd name="T7" fmla="*/ 30714 h 19"/>
                <a:gd name="T8" fmla="*/ 47661 w 28"/>
                <a:gd name="T9" fmla="*/ 30714 h 19"/>
                <a:gd name="T10" fmla="*/ 127769 w 28"/>
                <a:gd name="T11" fmla="*/ 0 h 19"/>
                <a:gd name="T12" fmla="*/ 186797 w 28"/>
                <a:gd name="T13" fmla="*/ 30714 h 19"/>
                <a:gd name="T14" fmla="*/ 186797 w 28"/>
                <a:gd name="T15" fmla="*/ 30714 h 19"/>
                <a:gd name="T16" fmla="*/ 211455 w 28"/>
                <a:gd name="T17" fmla="*/ 10071 h 19"/>
                <a:gd name="T18" fmla="*/ 264811 w 28"/>
                <a:gd name="T19" fmla="*/ 0 h 19"/>
                <a:gd name="T20" fmla="*/ 350597 w 28"/>
                <a:gd name="T21" fmla="*/ 84390 h 19"/>
                <a:gd name="T22" fmla="*/ 350597 w 28"/>
                <a:gd name="T23" fmla="*/ 195429 h 19"/>
                <a:gd name="T24" fmla="*/ 301170 w 28"/>
                <a:gd name="T25" fmla="*/ 195429 h 19"/>
                <a:gd name="T26" fmla="*/ 301170 w 28"/>
                <a:gd name="T27" fmla="*/ 84390 h 19"/>
                <a:gd name="T28" fmla="*/ 249869 w 28"/>
                <a:gd name="T29" fmla="*/ 23322 h 19"/>
                <a:gd name="T30" fmla="*/ 202238 w 28"/>
                <a:gd name="T31" fmla="*/ 61088 h 19"/>
                <a:gd name="T32" fmla="*/ 202238 w 28"/>
                <a:gd name="T33" fmla="*/ 71127 h 19"/>
                <a:gd name="T34" fmla="*/ 202238 w 28"/>
                <a:gd name="T35" fmla="*/ 195429 h 19"/>
                <a:gd name="T36" fmla="*/ 148738 w 28"/>
                <a:gd name="T37" fmla="*/ 195429 h 19"/>
                <a:gd name="T38" fmla="*/ 148738 w 28"/>
                <a:gd name="T39" fmla="*/ 84390 h 19"/>
                <a:gd name="T40" fmla="*/ 101015 w 28"/>
                <a:gd name="T41" fmla="*/ 23322 h 19"/>
                <a:gd name="T42" fmla="*/ 47661 w 28"/>
                <a:gd name="T43" fmla="*/ 61088 h 19"/>
                <a:gd name="T44" fmla="*/ 47661 w 28"/>
                <a:gd name="T45" fmla="*/ 84390 h 19"/>
                <a:gd name="T46" fmla="*/ 47661 w 28"/>
                <a:gd name="T47" fmla="*/ 195429 h 19"/>
                <a:gd name="T48" fmla="*/ 11357 w 28"/>
                <a:gd name="T49" fmla="*/ 195429 h 19"/>
                <a:gd name="T50" fmla="*/ 11357 w 28"/>
                <a:gd name="T51" fmla="*/ 54009 h 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8" h="19">
                  <a:moveTo>
                    <a:pt x="1" y="5"/>
                  </a:moveTo>
                  <a:cubicBezTo>
                    <a:pt x="1" y="3"/>
                    <a:pt x="1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1"/>
                    <a:pt x="17" y="1"/>
                  </a:cubicBezTo>
                  <a:cubicBezTo>
                    <a:pt x="18" y="0"/>
                    <a:pt x="20" y="0"/>
                    <a:pt x="21" y="0"/>
                  </a:cubicBezTo>
                  <a:cubicBezTo>
                    <a:pt x="24" y="0"/>
                    <a:pt x="28" y="1"/>
                    <a:pt x="28" y="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5"/>
                    <a:pt x="23" y="2"/>
                    <a:pt x="20" y="2"/>
                  </a:cubicBezTo>
                  <a:cubicBezTo>
                    <a:pt x="18" y="2"/>
                    <a:pt x="17" y="4"/>
                    <a:pt x="16" y="6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1" y="2"/>
                    <a:pt x="8" y="2"/>
                  </a:cubicBezTo>
                  <a:cubicBezTo>
                    <a:pt x="6" y="2"/>
                    <a:pt x="5" y="4"/>
                    <a:pt x="4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19"/>
                    <a:pt x="1" y="19"/>
                    <a:pt x="1" y="19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39" name="Freeform 23"/>
            <p:cNvSpPr>
              <a:spLocks noEditPoints="1"/>
            </p:cNvSpPr>
            <p:nvPr userDrawn="1"/>
          </p:nvSpPr>
          <p:spPr bwMode="auto">
            <a:xfrm>
              <a:off x="-2248" y="3465"/>
              <a:ext cx="37" cy="44"/>
            </a:xfrm>
            <a:custGeom>
              <a:avLst/>
              <a:gdLst>
                <a:gd name="T0" fmla="*/ 307265 w 15"/>
                <a:gd name="T1" fmla="*/ 141467 h 19"/>
                <a:gd name="T2" fmla="*/ 307265 w 15"/>
                <a:gd name="T3" fmla="*/ 195429 h 19"/>
                <a:gd name="T4" fmla="*/ 250473 w 15"/>
                <a:gd name="T5" fmla="*/ 195429 h 19"/>
                <a:gd name="T6" fmla="*/ 250473 w 15"/>
                <a:gd name="T7" fmla="*/ 172105 h 19"/>
                <a:gd name="T8" fmla="*/ 226188 w 15"/>
                <a:gd name="T9" fmla="*/ 172105 h 19"/>
                <a:gd name="T10" fmla="*/ 124567 w 15"/>
                <a:gd name="T11" fmla="*/ 195429 h 19"/>
                <a:gd name="T12" fmla="*/ 0 w 15"/>
                <a:gd name="T13" fmla="*/ 141467 h 19"/>
                <a:gd name="T14" fmla="*/ 226188 w 15"/>
                <a:gd name="T15" fmla="*/ 71127 h 19"/>
                <a:gd name="T16" fmla="*/ 226188 w 15"/>
                <a:gd name="T17" fmla="*/ 61088 h 19"/>
                <a:gd name="T18" fmla="*/ 142820 w 15"/>
                <a:gd name="T19" fmla="*/ 23322 h 19"/>
                <a:gd name="T20" fmla="*/ 41166 w 15"/>
                <a:gd name="T21" fmla="*/ 40436 h 19"/>
                <a:gd name="T22" fmla="*/ 16689 w 15"/>
                <a:gd name="T23" fmla="*/ 10071 h 19"/>
                <a:gd name="T24" fmla="*/ 142820 w 15"/>
                <a:gd name="T25" fmla="*/ 0 h 19"/>
                <a:gd name="T26" fmla="*/ 307265 w 15"/>
                <a:gd name="T27" fmla="*/ 71127 h 19"/>
                <a:gd name="T28" fmla="*/ 307265 w 15"/>
                <a:gd name="T29" fmla="*/ 141467 h 19"/>
                <a:gd name="T30" fmla="*/ 226188 w 15"/>
                <a:gd name="T31" fmla="*/ 93641 h 19"/>
                <a:gd name="T32" fmla="*/ 57900 w 15"/>
                <a:gd name="T33" fmla="*/ 141467 h 19"/>
                <a:gd name="T34" fmla="*/ 142820 w 15"/>
                <a:gd name="T35" fmla="*/ 172105 h 19"/>
                <a:gd name="T36" fmla="*/ 226188 w 15"/>
                <a:gd name="T37" fmla="*/ 141467 h 19"/>
                <a:gd name="T38" fmla="*/ 226188 w 15"/>
                <a:gd name="T39" fmla="*/ 132479 h 19"/>
                <a:gd name="T40" fmla="*/ 226188 w 15"/>
                <a:gd name="T41" fmla="*/ 9364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" h="19">
                  <a:moveTo>
                    <a:pt x="15" y="14"/>
                  </a:moveTo>
                  <a:cubicBezTo>
                    <a:pt x="15" y="16"/>
                    <a:pt x="15" y="18"/>
                    <a:pt x="15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8" y="19"/>
                    <a:pt x="6" y="19"/>
                  </a:cubicBezTo>
                  <a:cubicBezTo>
                    <a:pt x="2" y="19"/>
                    <a:pt x="0" y="17"/>
                    <a:pt x="0" y="14"/>
                  </a:cubicBezTo>
                  <a:cubicBezTo>
                    <a:pt x="0" y="9"/>
                    <a:pt x="4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2"/>
                    <a:pt x="7" y="2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3" y="0"/>
                    <a:pt x="15" y="4"/>
                    <a:pt x="15" y="7"/>
                  </a:cubicBezTo>
                  <a:lnTo>
                    <a:pt x="15" y="14"/>
                  </a:lnTo>
                  <a:close/>
                  <a:moveTo>
                    <a:pt x="11" y="9"/>
                  </a:moveTo>
                  <a:cubicBezTo>
                    <a:pt x="8" y="9"/>
                    <a:pt x="3" y="10"/>
                    <a:pt x="3" y="14"/>
                  </a:cubicBezTo>
                  <a:cubicBezTo>
                    <a:pt x="3" y="16"/>
                    <a:pt x="5" y="17"/>
                    <a:pt x="7" y="17"/>
                  </a:cubicBezTo>
                  <a:cubicBezTo>
                    <a:pt x="9" y="17"/>
                    <a:pt x="11" y="15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11" y="9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 userDrawn="1"/>
          </p:nvSpPr>
          <p:spPr bwMode="auto">
            <a:xfrm>
              <a:off x="-2192" y="3465"/>
              <a:ext cx="37" cy="44"/>
            </a:xfrm>
            <a:custGeom>
              <a:avLst/>
              <a:gdLst>
                <a:gd name="T0" fmla="*/ 0 w 16"/>
                <a:gd name="T1" fmla="*/ 54009 h 19"/>
                <a:gd name="T2" fmla="*/ 0 w 16"/>
                <a:gd name="T3" fmla="*/ 0 h 19"/>
                <a:gd name="T4" fmla="*/ 30433 w 16"/>
                <a:gd name="T5" fmla="*/ 0 h 19"/>
                <a:gd name="T6" fmla="*/ 30433 w 16"/>
                <a:gd name="T7" fmla="*/ 30714 h 19"/>
                <a:gd name="T8" fmla="*/ 30433 w 16"/>
                <a:gd name="T9" fmla="*/ 30714 h 19"/>
                <a:gd name="T10" fmla="*/ 92403 w 16"/>
                <a:gd name="T11" fmla="*/ 0 h 19"/>
                <a:gd name="T12" fmla="*/ 162745 w 16"/>
                <a:gd name="T13" fmla="*/ 84390 h 19"/>
                <a:gd name="T14" fmla="*/ 162745 w 16"/>
                <a:gd name="T15" fmla="*/ 195429 h 19"/>
                <a:gd name="T16" fmla="*/ 130948 w 16"/>
                <a:gd name="T17" fmla="*/ 195429 h 19"/>
                <a:gd name="T18" fmla="*/ 130948 w 16"/>
                <a:gd name="T19" fmla="*/ 84390 h 19"/>
                <a:gd name="T20" fmla="*/ 83537 w 16"/>
                <a:gd name="T21" fmla="*/ 23322 h 19"/>
                <a:gd name="T22" fmla="*/ 39958 w 16"/>
                <a:gd name="T23" fmla="*/ 61088 h 19"/>
                <a:gd name="T24" fmla="*/ 30433 w 16"/>
                <a:gd name="T25" fmla="*/ 84390 h 19"/>
                <a:gd name="T26" fmla="*/ 30433 w 16"/>
                <a:gd name="T27" fmla="*/ 195429 h 19"/>
                <a:gd name="T28" fmla="*/ 0 w 16"/>
                <a:gd name="T29" fmla="*/ 195429 h 19"/>
                <a:gd name="T30" fmla="*/ 0 w 16"/>
                <a:gd name="T31" fmla="*/ 5400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" h="19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6" y="1"/>
                    <a:pt x="16" y="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5"/>
                    <a:pt x="12" y="2"/>
                    <a:pt x="8" y="2"/>
                  </a:cubicBezTo>
                  <a:cubicBezTo>
                    <a:pt x="6" y="2"/>
                    <a:pt x="4" y="4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41" name="Freeform 25"/>
            <p:cNvSpPr>
              <a:spLocks noEditPoints="1"/>
            </p:cNvSpPr>
            <p:nvPr userDrawn="1"/>
          </p:nvSpPr>
          <p:spPr bwMode="auto">
            <a:xfrm>
              <a:off x="-2142" y="3465"/>
              <a:ext cx="39" cy="44"/>
            </a:xfrm>
            <a:custGeom>
              <a:avLst/>
              <a:gdLst>
                <a:gd name="T0" fmla="*/ 273119 w 16"/>
                <a:gd name="T1" fmla="*/ 141467 h 19"/>
                <a:gd name="T2" fmla="*/ 289470 w 16"/>
                <a:gd name="T3" fmla="*/ 195429 h 19"/>
                <a:gd name="T4" fmla="*/ 215787 w 16"/>
                <a:gd name="T5" fmla="*/ 195429 h 19"/>
                <a:gd name="T6" fmla="*/ 215787 w 16"/>
                <a:gd name="T7" fmla="*/ 172105 h 19"/>
                <a:gd name="T8" fmla="*/ 215787 w 16"/>
                <a:gd name="T9" fmla="*/ 172105 h 19"/>
                <a:gd name="T10" fmla="*/ 112049 w 16"/>
                <a:gd name="T11" fmla="*/ 195429 h 19"/>
                <a:gd name="T12" fmla="*/ 0 w 16"/>
                <a:gd name="T13" fmla="*/ 141467 h 19"/>
                <a:gd name="T14" fmla="*/ 215787 w 16"/>
                <a:gd name="T15" fmla="*/ 71127 h 19"/>
                <a:gd name="T16" fmla="*/ 215787 w 16"/>
                <a:gd name="T17" fmla="*/ 61088 h 19"/>
                <a:gd name="T18" fmla="*/ 124751 w 16"/>
                <a:gd name="T19" fmla="*/ 23322 h 19"/>
                <a:gd name="T20" fmla="*/ 51180 w 16"/>
                <a:gd name="T21" fmla="*/ 40436 h 19"/>
                <a:gd name="T22" fmla="*/ 36319 w 16"/>
                <a:gd name="T23" fmla="*/ 10071 h 19"/>
                <a:gd name="T24" fmla="*/ 148268 w 16"/>
                <a:gd name="T25" fmla="*/ 0 h 19"/>
                <a:gd name="T26" fmla="*/ 273119 w 16"/>
                <a:gd name="T27" fmla="*/ 71127 h 19"/>
                <a:gd name="T28" fmla="*/ 273119 w 16"/>
                <a:gd name="T29" fmla="*/ 141467 h 19"/>
                <a:gd name="T30" fmla="*/ 215787 w 16"/>
                <a:gd name="T31" fmla="*/ 93641 h 19"/>
                <a:gd name="T32" fmla="*/ 73673 w 16"/>
                <a:gd name="T33" fmla="*/ 141467 h 19"/>
                <a:gd name="T34" fmla="*/ 124751 w 16"/>
                <a:gd name="T35" fmla="*/ 172105 h 19"/>
                <a:gd name="T36" fmla="*/ 215787 w 16"/>
                <a:gd name="T37" fmla="*/ 141467 h 19"/>
                <a:gd name="T38" fmla="*/ 215787 w 16"/>
                <a:gd name="T39" fmla="*/ 132479 h 19"/>
                <a:gd name="T40" fmla="*/ 215787 w 16"/>
                <a:gd name="T41" fmla="*/ 9364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" h="19">
                  <a:moveTo>
                    <a:pt x="15" y="14"/>
                  </a:moveTo>
                  <a:cubicBezTo>
                    <a:pt x="15" y="16"/>
                    <a:pt x="15" y="18"/>
                    <a:pt x="16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8"/>
                    <a:pt x="9" y="19"/>
                    <a:pt x="6" y="19"/>
                  </a:cubicBezTo>
                  <a:cubicBezTo>
                    <a:pt x="2" y="19"/>
                    <a:pt x="0" y="17"/>
                    <a:pt x="0" y="14"/>
                  </a:cubicBezTo>
                  <a:cubicBezTo>
                    <a:pt x="0" y="9"/>
                    <a:pt x="4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1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14" y="0"/>
                    <a:pt x="15" y="4"/>
                    <a:pt x="15" y="7"/>
                  </a:cubicBezTo>
                  <a:lnTo>
                    <a:pt x="15" y="14"/>
                  </a:lnTo>
                  <a:close/>
                  <a:moveTo>
                    <a:pt x="12" y="9"/>
                  </a:moveTo>
                  <a:cubicBezTo>
                    <a:pt x="8" y="9"/>
                    <a:pt x="4" y="10"/>
                    <a:pt x="4" y="14"/>
                  </a:cubicBezTo>
                  <a:cubicBezTo>
                    <a:pt x="4" y="16"/>
                    <a:pt x="5" y="17"/>
                    <a:pt x="7" y="17"/>
                  </a:cubicBezTo>
                  <a:cubicBezTo>
                    <a:pt x="10" y="17"/>
                    <a:pt x="11" y="1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2" y="9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42" name="Freeform 26"/>
            <p:cNvSpPr>
              <a:spLocks noEditPoints="1"/>
            </p:cNvSpPr>
            <p:nvPr userDrawn="1"/>
          </p:nvSpPr>
          <p:spPr bwMode="auto">
            <a:xfrm>
              <a:off x="-2090" y="3465"/>
              <a:ext cx="44" cy="62"/>
            </a:xfrm>
            <a:custGeom>
              <a:avLst/>
              <a:gdLst>
                <a:gd name="T0" fmla="*/ 336439 w 18"/>
                <a:gd name="T1" fmla="*/ 150871 h 27"/>
                <a:gd name="T2" fmla="*/ 280500 w 18"/>
                <a:gd name="T3" fmla="*/ 232658 h 27"/>
                <a:gd name="T4" fmla="*/ 152741 w 18"/>
                <a:gd name="T5" fmla="*/ 252179 h 27"/>
                <a:gd name="T6" fmla="*/ 37102 w 18"/>
                <a:gd name="T7" fmla="*/ 245097 h 27"/>
                <a:gd name="T8" fmla="*/ 53766 w 18"/>
                <a:gd name="T9" fmla="*/ 216571 h 27"/>
                <a:gd name="T10" fmla="*/ 152741 w 18"/>
                <a:gd name="T11" fmla="*/ 223606 h 27"/>
                <a:gd name="T12" fmla="*/ 258605 w 18"/>
                <a:gd name="T13" fmla="*/ 166964 h 27"/>
                <a:gd name="T14" fmla="*/ 258605 w 18"/>
                <a:gd name="T15" fmla="*/ 150871 h 27"/>
                <a:gd name="T16" fmla="*/ 258605 w 18"/>
                <a:gd name="T17" fmla="*/ 150871 h 27"/>
                <a:gd name="T18" fmla="*/ 152741 w 18"/>
                <a:gd name="T19" fmla="*/ 179481 h 27"/>
                <a:gd name="T20" fmla="*/ 0 w 18"/>
                <a:gd name="T21" fmla="*/ 94313 h 27"/>
                <a:gd name="T22" fmla="*/ 168527 w 18"/>
                <a:gd name="T23" fmla="*/ 0 h 27"/>
                <a:gd name="T24" fmla="*/ 280500 w 18"/>
                <a:gd name="T25" fmla="*/ 28612 h 27"/>
                <a:gd name="T26" fmla="*/ 280500 w 18"/>
                <a:gd name="T27" fmla="*/ 28612 h 27"/>
                <a:gd name="T28" fmla="*/ 280500 w 18"/>
                <a:gd name="T29" fmla="*/ 0 h 27"/>
                <a:gd name="T30" fmla="*/ 336439 w 18"/>
                <a:gd name="T31" fmla="*/ 0 h 27"/>
                <a:gd name="T32" fmla="*/ 336439 w 18"/>
                <a:gd name="T33" fmla="*/ 44123 h 27"/>
                <a:gd name="T34" fmla="*/ 336439 w 18"/>
                <a:gd name="T35" fmla="*/ 150871 h 27"/>
                <a:gd name="T36" fmla="*/ 258605 w 18"/>
                <a:gd name="T37" fmla="*/ 65702 h 27"/>
                <a:gd name="T38" fmla="*/ 258605 w 18"/>
                <a:gd name="T39" fmla="*/ 56585 h 27"/>
                <a:gd name="T40" fmla="*/ 168527 w 18"/>
                <a:gd name="T41" fmla="*/ 19215 h 27"/>
                <a:gd name="T42" fmla="*/ 75049 w 18"/>
                <a:gd name="T43" fmla="*/ 85170 h 27"/>
                <a:gd name="T44" fmla="*/ 168527 w 18"/>
                <a:gd name="T45" fmla="*/ 150871 h 27"/>
                <a:gd name="T46" fmla="*/ 258605 w 18"/>
                <a:gd name="T47" fmla="*/ 122259 h 27"/>
                <a:gd name="T48" fmla="*/ 258605 w 18"/>
                <a:gd name="T49" fmla="*/ 101319 h 27"/>
                <a:gd name="T50" fmla="*/ 258605 w 18"/>
                <a:gd name="T51" fmla="*/ 65702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" h="27">
                  <a:moveTo>
                    <a:pt x="18" y="16"/>
                  </a:moveTo>
                  <a:cubicBezTo>
                    <a:pt x="18" y="21"/>
                    <a:pt x="17" y="23"/>
                    <a:pt x="15" y="25"/>
                  </a:cubicBezTo>
                  <a:cubicBezTo>
                    <a:pt x="13" y="27"/>
                    <a:pt x="11" y="27"/>
                    <a:pt x="8" y="27"/>
                  </a:cubicBezTo>
                  <a:cubicBezTo>
                    <a:pt x="6" y="27"/>
                    <a:pt x="3" y="27"/>
                    <a:pt x="2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4"/>
                    <a:pt x="6" y="24"/>
                    <a:pt x="8" y="24"/>
                  </a:cubicBezTo>
                  <a:cubicBezTo>
                    <a:pt x="12" y="24"/>
                    <a:pt x="14" y="23"/>
                    <a:pt x="14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7"/>
                    <a:pt x="11" y="19"/>
                    <a:pt x="8" y="19"/>
                  </a:cubicBezTo>
                  <a:cubicBezTo>
                    <a:pt x="4" y="19"/>
                    <a:pt x="0" y="15"/>
                    <a:pt x="0" y="10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8" y="5"/>
                  </a:cubicBezTo>
                  <a:lnTo>
                    <a:pt x="18" y="16"/>
                  </a:lnTo>
                  <a:close/>
                  <a:moveTo>
                    <a:pt x="14" y="7"/>
                  </a:moveTo>
                  <a:cubicBezTo>
                    <a:pt x="14" y="7"/>
                    <a:pt x="14" y="6"/>
                    <a:pt x="14" y="6"/>
                  </a:cubicBezTo>
                  <a:cubicBezTo>
                    <a:pt x="14" y="4"/>
                    <a:pt x="12" y="2"/>
                    <a:pt x="9" y="2"/>
                  </a:cubicBezTo>
                  <a:cubicBezTo>
                    <a:pt x="6" y="2"/>
                    <a:pt x="4" y="5"/>
                    <a:pt x="4" y="9"/>
                  </a:cubicBezTo>
                  <a:cubicBezTo>
                    <a:pt x="4" y="13"/>
                    <a:pt x="6" y="16"/>
                    <a:pt x="9" y="16"/>
                  </a:cubicBezTo>
                  <a:cubicBezTo>
                    <a:pt x="11" y="16"/>
                    <a:pt x="13" y="15"/>
                    <a:pt x="14" y="13"/>
                  </a:cubicBezTo>
                  <a:cubicBezTo>
                    <a:pt x="14" y="12"/>
                    <a:pt x="14" y="11"/>
                    <a:pt x="14" y="11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43" name="Freeform 27"/>
            <p:cNvSpPr>
              <a:spLocks noEditPoints="1"/>
            </p:cNvSpPr>
            <p:nvPr userDrawn="1"/>
          </p:nvSpPr>
          <p:spPr bwMode="auto">
            <a:xfrm>
              <a:off x="-2032" y="3465"/>
              <a:ext cx="39" cy="44"/>
            </a:xfrm>
            <a:custGeom>
              <a:avLst/>
              <a:gdLst>
                <a:gd name="T0" fmla="*/ 28383 w 17"/>
                <a:gd name="T1" fmla="*/ 101788 h 19"/>
                <a:gd name="T2" fmla="*/ 93598 w 17"/>
                <a:gd name="T3" fmla="*/ 172105 h 19"/>
                <a:gd name="T4" fmla="*/ 137438 w 17"/>
                <a:gd name="T5" fmla="*/ 164715 h 19"/>
                <a:gd name="T6" fmla="*/ 149379 w 17"/>
                <a:gd name="T7" fmla="*/ 186166 h 19"/>
                <a:gd name="T8" fmla="*/ 84265 w 17"/>
                <a:gd name="T9" fmla="*/ 195429 h 19"/>
                <a:gd name="T10" fmla="*/ 0 w 17"/>
                <a:gd name="T11" fmla="*/ 101788 h 19"/>
                <a:gd name="T12" fmla="*/ 84265 w 17"/>
                <a:gd name="T13" fmla="*/ 0 h 19"/>
                <a:gd name="T14" fmla="*/ 156585 w 17"/>
                <a:gd name="T15" fmla="*/ 84390 h 19"/>
                <a:gd name="T16" fmla="*/ 156585 w 17"/>
                <a:gd name="T17" fmla="*/ 101788 h 19"/>
                <a:gd name="T18" fmla="*/ 28383 w 17"/>
                <a:gd name="T19" fmla="*/ 101788 h 19"/>
                <a:gd name="T20" fmla="*/ 120989 w 17"/>
                <a:gd name="T21" fmla="*/ 84390 h 19"/>
                <a:gd name="T22" fmla="*/ 84265 w 17"/>
                <a:gd name="T23" fmla="*/ 23322 h 19"/>
                <a:gd name="T24" fmla="*/ 28383 w 17"/>
                <a:gd name="T25" fmla="*/ 84390 h 19"/>
                <a:gd name="T26" fmla="*/ 120989 w 17"/>
                <a:gd name="T27" fmla="*/ 8439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" h="19">
                  <a:moveTo>
                    <a:pt x="3" y="10"/>
                  </a:moveTo>
                  <a:cubicBezTo>
                    <a:pt x="3" y="15"/>
                    <a:pt x="6" y="17"/>
                    <a:pt x="10" y="17"/>
                  </a:cubicBezTo>
                  <a:cubicBezTo>
                    <a:pt x="12" y="17"/>
                    <a:pt x="14" y="16"/>
                    <a:pt x="15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9"/>
                    <a:pt x="12" y="19"/>
                    <a:pt x="9" y="19"/>
                  </a:cubicBezTo>
                  <a:cubicBezTo>
                    <a:pt x="4" y="19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10"/>
                    <a:pt x="17" y="10"/>
                  </a:cubicBezTo>
                  <a:lnTo>
                    <a:pt x="3" y="10"/>
                  </a:lnTo>
                  <a:close/>
                  <a:moveTo>
                    <a:pt x="13" y="8"/>
                  </a:moveTo>
                  <a:cubicBezTo>
                    <a:pt x="14" y="5"/>
                    <a:pt x="13" y="2"/>
                    <a:pt x="9" y="2"/>
                  </a:cubicBezTo>
                  <a:cubicBezTo>
                    <a:pt x="5" y="2"/>
                    <a:pt x="4" y="5"/>
                    <a:pt x="3" y="8"/>
                  </a:cubicBezTo>
                  <a:lnTo>
                    <a:pt x="13" y="8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44" name="Freeform 28"/>
            <p:cNvSpPr>
              <a:spLocks/>
            </p:cNvSpPr>
            <p:nvPr userDrawn="1"/>
          </p:nvSpPr>
          <p:spPr bwMode="auto">
            <a:xfrm>
              <a:off x="-1978" y="3465"/>
              <a:ext cx="64" cy="44"/>
            </a:xfrm>
            <a:custGeom>
              <a:avLst/>
              <a:gdLst>
                <a:gd name="T0" fmla="*/ 0 w 27"/>
                <a:gd name="T1" fmla="*/ 54009 h 19"/>
                <a:gd name="T2" fmla="*/ 0 w 27"/>
                <a:gd name="T3" fmla="*/ 0 h 19"/>
                <a:gd name="T4" fmla="*/ 39877 w 27"/>
                <a:gd name="T5" fmla="*/ 0 h 19"/>
                <a:gd name="T6" fmla="*/ 39877 w 27"/>
                <a:gd name="T7" fmla="*/ 30714 h 19"/>
                <a:gd name="T8" fmla="*/ 39877 w 27"/>
                <a:gd name="T9" fmla="*/ 30714 h 19"/>
                <a:gd name="T10" fmla="*/ 118452 w 27"/>
                <a:gd name="T11" fmla="*/ 0 h 19"/>
                <a:gd name="T12" fmla="*/ 200081 w 27"/>
                <a:gd name="T13" fmla="*/ 30714 h 19"/>
                <a:gd name="T14" fmla="*/ 200081 w 27"/>
                <a:gd name="T15" fmla="*/ 30714 h 19"/>
                <a:gd name="T16" fmla="*/ 224055 w 27"/>
                <a:gd name="T17" fmla="*/ 10071 h 19"/>
                <a:gd name="T18" fmla="*/ 280775 w 27"/>
                <a:gd name="T19" fmla="*/ 0 h 19"/>
                <a:gd name="T20" fmla="*/ 358661 w 27"/>
                <a:gd name="T21" fmla="*/ 84390 h 19"/>
                <a:gd name="T22" fmla="*/ 358661 w 27"/>
                <a:gd name="T23" fmla="*/ 195429 h 19"/>
                <a:gd name="T24" fmla="*/ 319066 w 27"/>
                <a:gd name="T25" fmla="*/ 195429 h 19"/>
                <a:gd name="T26" fmla="*/ 319066 w 27"/>
                <a:gd name="T27" fmla="*/ 84390 h 19"/>
                <a:gd name="T28" fmla="*/ 261997 w 27"/>
                <a:gd name="T29" fmla="*/ 23322 h 19"/>
                <a:gd name="T30" fmla="*/ 212307 w 27"/>
                <a:gd name="T31" fmla="*/ 61088 h 19"/>
                <a:gd name="T32" fmla="*/ 200081 w 27"/>
                <a:gd name="T33" fmla="*/ 71127 h 19"/>
                <a:gd name="T34" fmla="*/ 200081 w 27"/>
                <a:gd name="T35" fmla="*/ 195429 h 19"/>
                <a:gd name="T36" fmla="*/ 155570 w 27"/>
                <a:gd name="T37" fmla="*/ 195429 h 19"/>
                <a:gd name="T38" fmla="*/ 155570 w 27"/>
                <a:gd name="T39" fmla="*/ 84390 h 19"/>
                <a:gd name="T40" fmla="*/ 106799 w 27"/>
                <a:gd name="T41" fmla="*/ 23322 h 19"/>
                <a:gd name="T42" fmla="*/ 49972 w 27"/>
                <a:gd name="T43" fmla="*/ 61088 h 19"/>
                <a:gd name="T44" fmla="*/ 49972 w 27"/>
                <a:gd name="T45" fmla="*/ 84390 h 19"/>
                <a:gd name="T46" fmla="*/ 49972 w 27"/>
                <a:gd name="T47" fmla="*/ 195429 h 19"/>
                <a:gd name="T48" fmla="*/ 0 w 27"/>
                <a:gd name="T49" fmla="*/ 195429 h 19"/>
                <a:gd name="T50" fmla="*/ 0 w 27"/>
                <a:gd name="T51" fmla="*/ 54009 h 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7" h="19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6" y="1"/>
                    <a:pt x="17" y="1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1"/>
                    <a:pt x="27" y="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5"/>
                    <a:pt x="23" y="2"/>
                    <a:pt x="20" y="2"/>
                  </a:cubicBezTo>
                  <a:cubicBezTo>
                    <a:pt x="18" y="2"/>
                    <a:pt x="16" y="4"/>
                    <a:pt x="16" y="6"/>
                  </a:cubicBezTo>
                  <a:cubicBezTo>
                    <a:pt x="16" y="6"/>
                    <a:pt x="15" y="7"/>
                    <a:pt x="15" y="7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1" y="2"/>
                    <a:pt x="8" y="2"/>
                  </a:cubicBezTo>
                  <a:cubicBezTo>
                    <a:pt x="6" y="2"/>
                    <a:pt x="4" y="4"/>
                    <a:pt x="4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45" name="Freeform 29"/>
            <p:cNvSpPr>
              <a:spLocks noEditPoints="1"/>
            </p:cNvSpPr>
            <p:nvPr userDrawn="1"/>
          </p:nvSpPr>
          <p:spPr bwMode="auto">
            <a:xfrm>
              <a:off x="-1897" y="3465"/>
              <a:ext cx="37" cy="44"/>
            </a:xfrm>
            <a:custGeom>
              <a:avLst/>
              <a:gdLst>
                <a:gd name="T0" fmla="*/ 30433 w 16"/>
                <a:gd name="T1" fmla="*/ 101788 h 19"/>
                <a:gd name="T2" fmla="*/ 92403 w 16"/>
                <a:gd name="T3" fmla="*/ 172105 h 19"/>
                <a:gd name="T4" fmla="*/ 152761 w 16"/>
                <a:gd name="T5" fmla="*/ 164715 h 19"/>
                <a:gd name="T6" fmla="*/ 152761 w 16"/>
                <a:gd name="T7" fmla="*/ 186166 h 19"/>
                <a:gd name="T8" fmla="*/ 92403 w 16"/>
                <a:gd name="T9" fmla="*/ 195429 h 19"/>
                <a:gd name="T10" fmla="*/ 0 w 16"/>
                <a:gd name="T11" fmla="*/ 101788 h 19"/>
                <a:gd name="T12" fmla="*/ 83537 w 16"/>
                <a:gd name="T13" fmla="*/ 0 h 19"/>
                <a:gd name="T14" fmla="*/ 162745 w 16"/>
                <a:gd name="T15" fmla="*/ 84390 h 19"/>
                <a:gd name="T16" fmla="*/ 162745 w 16"/>
                <a:gd name="T17" fmla="*/ 101788 h 19"/>
                <a:gd name="T18" fmla="*/ 30433 w 16"/>
                <a:gd name="T19" fmla="*/ 101788 h 19"/>
                <a:gd name="T20" fmla="*/ 130948 w 16"/>
                <a:gd name="T21" fmla="*/ 84390 h 19"/>
                <a:gd name="T22" fmla="*/ 83537 w 16"/>
                <a:gd name="T23" fmla="*/ 23322 h 19"/>
                <a:gd name="T24" fmla="*/ 30433 w 16"/>
                <a:gd name="T25" fmla="*/ 84390 h 19"/>
                <a:gd name="T26" fmla="*/ 130948 w 16"/>
                <a:gd name="T27" fmla="*/ 8439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9">
                  <a:moveTo>
                    <a:pt x="3" y="10"/>
                  </a:moveTo>
                  <a:cubicBezTo>
                    <a:pt x="3" y="15"/>
                    <a:pt x="6" y="17"/>
                    <a:pt x="9" y="17"/>
                  </a:cubicBezTo>
                  <a:cubicBezTo>
                    <a:pt x="12" y="17"/>
                    <a:pt x="13" y="16"/>
                    <a:pt x="15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2" y="19"/>
                    <a:pt x="9" y="19"/>
                  </a:cubicBezTo>
                  <a:cubicBezTo>
                    <a:pt x="3" y="19"/>
                    <a:pt x="0" y="16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5" y="0"/>
                    <a:pt x="16" y="5"/>
                    <a:pt x="16" y="8"/>
                  </a:cubicBezTo>
                  <a:cubicBezTo>
                    <a:pt x="16" y="9"/>
                    <a:pt x="16" y="10"/>
                    <a:pt x="16" y="10"/>
                  </a:cubicBezTo>
                  <a:lnTo>
                    <a:pt x="3" y="10"/>
                  </a:lnTo>
                  <a:close/>
                  <a:moveTo>
                    <a:pt x="13" y="8"/>
                  </a:moveTo>
                  <a:cubicBezTo>
                    <a:pt x="13" y="5"/>
                    <a:pt x="12" y="2"/>
                    <a:pt x="8" y="2"/>
                  </a:cubicBezTo>
                  <a:cubicBezTo>
                    <a:pt x="5" y="2"/>
                    <a:pt x="3" y="5"/>
                    <a:pt x="3" y="8"/>
                  </a:cubicBezTo>
                  <a:lnTo>
                    <a:pt x="13" y="8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46" name="Freeform 30"/>
            <p:cNvSpPr>
              <a:spLocks/>
            </p:cNvSpPr>
            <p:nvPr userDrawn="1"/>
          </p:nvSpPr>
          <p:spPr bwMode="auto">
            <a:xfrm>
              <a:off x="-1845" y="3465"/>
              <a:ext cx="39" cy="44"/>
            </a:xfrm>
            <a:custGeom>
              <a:avLst/>
              <a:gdLst>
                <a:gd name="T0" fmla="*/ 8341 w 17"/>
                <a:gd name="T1" fmla="*/ 54009 h 19"/>
                <a:gd name="T2" fmla="*/ 0 w 17"/>
                <a:gd name="T3" fmla="*/ 0 h 19"/>
                <a:gd name="T4" fmla="*/ 28383 w 17"/>
                <a:gd name="T5" fmla="*/ 0 h 19"/>
                <a:gd name="T6" fmla="*/ 36731 w 17"/>
                <a:gd name="T7" fmla="*/ 30714 h 19"/>
                <a:gd name="T8" fmla="*/ 36731 w 17"/>
                <a:gd name="T9" fmla="*/ 30714 h 19"/>
                <a:gd name="T10" fmla="*/ 93598 w 17"/>
                <a:gd name="T11" fmla="*/ 0 h 19"/>
                <a:gd name="T12" fmla="*/ 156585 w 17"/>
                <a:gd name="T13" fmla="*/ 84390 h 19"/>
                <a:gd name="T14" fmla="*/ 156585 w 17"/>
                <a:gd name="T15" fmla="*/ 195429 h 19"/>
                <a:gd name="T16" fmla="*/ 120989 w 17"/>
                <a:gd name="T17" fmla="*/ 195429 h 19"/>
                <a:gd name="T18" fmla="*/ 120989 w 17"/>
                <a:gd name="T19" fmla="*/ 84390 h 19"/>
                <a:gd name="T20" fmla="*/ 84265 w 17"/>
                <a:gd name="T21" fmla="*/ 23322 h 19"/>
                <a:gd name="T22" fmla="*/ 36731 w 17"/>
                <a:gd name="T23" fmla="*/ 61088 h 19"/>
                <a:gd name="T24" fmla="*/ 36731 w 17"/>
                <a:gd name="T25" fmla="*/ 84390 h 19"/>
                <a:gd name="T26" fmla="*/ 36731 w 17"/>
                <a:gd name="T27" fmla="*/ 195429 h 19"/>
                <a:gd name="T28" fmla="*/ 8341 w 17"/>
                <a:gd name="T29" fmla="*/ 195429 h 19"/>
                <a:gd name="T30" fmla="*/ 8341 w 17"/>
                <a:gd name="T31" fmla="*/ 5400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9">
                  <a:moveTo>
                    <a:pt x="1" y="5"/>
                  </a:moveTo>
                  <a:cubicBezTo>
                    <a:pt x="1" y="3"/>
                    <a:pt x="1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3" y="0"/>
                    <a:pt x="17" y="1"/>
                    <a:pt x="17" y="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5"/>
                    <a:pt x="12" y="2"/>
                    <a:pt x="9" y="2"/>
                  </a:cubicBezTo>
                  <a:cubicBezTo>
                    <a:pt x="7" y="2"/>
                    <a:pt x="5" y="4"/>
                    <a:pt x="4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19"/>
                    <a:pt x="1" y="19"/>
                    <a:pt x="1" y="19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47" name="Freeform 31"/>
            <p:cNvSpPr>
              <a:spLocks/>
            </p:cNvSpPr>
            <p:nvPr userDrawn="1"/>
          </p:nvSpPr>
          <p:spPr bwMode="auto">
            <a:xfrm>
              <a:off x="-1793" y="3452"/>
              <a:ext cx="27" cy="56"/>
            </a:xfrm>
            <a:custGeom>
              <a:avLst/>
              <a:gdLst>
                <a:gd name="T0" fmla="*/ 53228 w 12"/>
                <a:gd name="T1" fmla="*/ 0 h 24"/>
                <a:gd name="T2" fmla="*/ 53228 w 12"/>
                <a:gd name="T3" fmla="*/ 57269 h 24"/>
                <a:gd name="T4" fmla="*/ 89906 w 12"/>
                <a:gd name="T5" fmla="*/ 57269 h 24"/>
                <a:gd name="T6" fmla="*/ 89906 w 12"/>
                <a:gd name="T7" fmla="*/ 90410 h 24"/>
                <a:gd name="T8" fmla="*/ 53228 w 12"/>
                <a:gd name="T9" fmla="*/ 90410 h 24"/>
                <a:gd name="T10" fmla="*/ 53228 w 12"/>
                <a:gd name="T11" fmla="*/ 201063 h 24"/>
                <a:gd name="T12" fmla="*/ 66330 w 12"/>
                <a:gd name="T13" fmla="*/ 244368 h 24"/>
                <a:gd name="T14" fmla="*/ 82935 w 12"/>
                <a:gd name="T15" fmla="*/ 233849 h 24"/>
                <a:gd name="T16" fmla="*/ 82935 w 12"/>
                <a:gd name="T17" fmla="*/ 268847 h 24"/>
                <a:gd name="T18" fmla="*/ 60487 w 12"/>
                <a:gd name="T19" fmla="*/ 268847 h 24"/>
                <a:gd name="T20" fmla="*/ 36860 w 12"/>
                <a:gd name="T21" fmla="*/ 258393 h 24"/>
                <a:gd name="T22" fmla="*/ 23657 w 12"/>
                <a:gd name="T23" fmla="*/ 201063 h 24"/>
                <a:gd name="T24" fmla="*/ 23657 w 12"/>
                <a:gd name="T25" fmla="*/ 90410 h 24"/>
                <a:gd name="T26" fmla="*/ 0 w 12"/>
                <a:gd name="T27" fmla="*/ 90410 h 24"/>
                <a:gd name="T28" fmla="*/ 0 w 12"/>
                <a:gd name="T29" fmla="*/ 57269 h 24"/>
                <a:gd name="T30" fmla="*/ 23657 w 12"/>
                <a:gd name="T31" fmla="*/ 57269 h 24"/>
                <a:gd name="T32" fmla="*/ 23657 w 12"/>
                <a:gd name="T33" fmla="*/ 10519 h 24"/>
                <a:gd name="T34" fmla="*/ 53228 w 12"/>
                <a:gd name="T35" fmla="*/ 0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" h="24">
                  <a:moveTo>
                    <a:pt x="7" y="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0"/>
                    <a:pt x="7" y="22"/>
                    <a:pt x="9" y="22"/>
                  </a:cubicBezTo>
                  <a:cubicBezTo>
                    <a:pt x="10" y="22"/>
                    <a:pt x="11" y="21"/>
                    <a:pt x="11" y="2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8" y="24"/>
                  </a:cubicBezTo>
                  <a:cubicBezTo>
                    <a:pt x="7" y="24"/>
                    <a:pt x="5" y="24"/>
                    <a:pt x="5" y="23"/>
                  </a:cubicBezTo>
                  <a:cubicBezTo>
                    <a:pt x="4" y="22"/>
                    <a:pt x="3" y="20"/>
                    <a:pt x="3" y="1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48" name="Freeform 32"/>
            <p:cNvSpPr>
              <a:spLocks noEditPoints="1"/>
            </p:cNvSpPr>
            <p:nvPr userDrawn="1"/>
          </p:nvSpPr>
          <p:spPr bwMode="auto">
            <a:xfrm>
              <a:off x="-1727" y="3465"/>
              <a:ext cx="39" cy="44"/>
            </a:xfrm>
            <a:custGeom>
              <a:avLst/>
              <a:gdLst>
                <a:gd name="T0" fmla="*/ 28383 w 17"/>
                <a:gd name="T1" fmla="*/ 101788 h 19"/>
                <a:gd name="T2" fmla="*/ 93598 w 17"/>
                <a:gd name="T3" fmla="*/ 172105 h 19"/>
                <a:gd name="T4" fmla="*/ 137438 w 17"/>
                <a:gd name="T5" fmla="*/ 164715 h 19"/>
                <a:gd name="T6" fmla="*/ 149379 w 17"/>
                <a:gd name="T7" fmla="*/ 186166 h 19"/>
                <a:gd name="T8" fmla="*/ 84265 w 17"/>
                <a:gd name="T9" fmla="*/ 195429 h 19"/>
                <a:gd name="T10" fmla="*/ 0 w 17"/>
                <a:gd name="T11" fmla="*/ 101788 h 19"/>
                <a:gd name="T12" fmla="*/ 84265 w 17"/>
                <a:gd name="T13" fmla="*/ 0 h 19"/>
                <a:gd name="T14" fmla="*/ 156585 w 17"/>
                <a:gd name="T15" fmla="*/ 84390 h 19"/>
                <a:gd name="T16" fmla="*/ 156585 w 17"/>
                <a:gd name="T17" fmla="*/ 101788 h 19"/>
                <a:gd name="T18" fmla="*/ 28383 w 17"/>
                <a:gd name="T19" fmla="*/ 101788 h 19"/>
                <a:gd name="T20" fmla="*/ 128163 w 17"/>
                <a:gd name="T21" fmla="*/ 84390 h 19"/>
                <a:gd name="T22" fmla="*/ 84265 w 17"/>
                <a:gd name="T23" fmla="*/ 23322 h 19"/>
                <a:gd name="T24" fmla="*/ 28383 w 17"/>
                <a:gd name="T25" fmla="*/ 84390 h 19"/>
                <a:gd name="T26" fmla="*/ 128163 w 17"/>
                <a:gd name="T27" fmla="*/ 8439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" h="19">
                  <a:moveTo>
                    <a:pt x="3" y="10"/>
                  </a:moveTo>
                  <a:cubicBezTo>
                    <a:pt x="3" y="15"/>
                    <a:pt x="6" y="17"/>
                    <a:pt x="10" y="17"/>
                  </a:cubicBezTo>
                  <a:cubicBezTo>
                    <a:pt x="12" y="17"/>
                    <a:pt x="14" y="16"/>
                    <a:pt x="15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9"/>
                    <a:pt x="12" y="19"/>
                    <a:pt x="9" y="19"/>
                  </a:cubicBezTo>
                  <a:cubicBezTo>
                    <a:pt x="4" y="19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10"/>
                    <a:pt x="17" y="10"/>
                  </a:cubicBezTo>
                  <a:lnTo>
                    <a:pt x="3" y="10"/>
                  </a:lnTo>
                  <a:close/>
                  <a:moveTo>
                    <a:pt x="14" y="8"/>
                  </a:moveTo>
                  <a:cubicBezTo>
                    <a:pt x="14" y="5"/>
                    <a:pt x="13" y="2"/>
                    <a:pt x="9" y="2"/>
                  </a:cubicBezTo>
                  <a:cubicBezTo>
                    <a:pt x="5" y="2"/>
                    <a:pt x="4" y="5"/>
                    <a:pt x="3" y="8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49" name="Freeform 33"/>
            <p:cNvSpPr>
              <a:spLocks/>
            </p:cNvSpPr>
            <p:nvPr userDrawn="1"/>
          </p:nvSpPr>
          <p:spPr bwMode="auto">
            <a:xfrm>
              <a:off x="-1679" y="3465"/>
              <a:ext cx="44" cy="44"/>
            </a:xfrm>
            <a:custGeom>
              <a:avLst/>
              <a:gdLst>
                <a:gd name="T0" fmla="*/ 75049 w 18"/>
                <a:gd name="T1" fmla="*/ 0 h 19"/>
                <a:gd name="T2" fmla="*/ 131428 w 18"/>
                <a:gd name="T3" fmla="*/ 110755 h 19"/>
                <a:gd name="T4" fmla="*/ 168527 w 18"/>
                <a:gd name="T5" fmla="*/ 164715 h 19"/>
                <a:gd name="T6" fmla="*/ 168527 w 18"/>
                <a:gd name="T7" fmla="*/ 164715 h 19"/>
                <a:gd name="T8" fmla="*/ 205436 w 18"/>
                <a:gd name="T9" fmla="*/ 110755 h 19"/>
                <a:gd name="T10" fmla="*/ 258605 w 18"/>
                <a:gd name="T11" fmla="*/ 0 h 19"/>
                <a:gd name="T12" fmla="*/ 336439 w 18"/>
                <a:gd name="T13" fmla="*/ 0 h 19"/>
                <a:gd name="T14" fmla="*/ 183453 w 18"/>
                <a:gd name="T15" fmla="*/ 195429 h 19"/>
                <a:gd name="T16" fmla="*/ 131428 w 18"/>
                <a:gd name="T17" fmla="*/ 195429 h 19"/>
                <a:gd name="T18" fmla="*/ 0 w 18"/>
                <a:gd name="T19" fmla="*/ 0 h 19"/>
                <a:gd name="T20" fmla="*/ 75049 w 18"/>
                <a:gd name="T21" fmla="*/ 0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19">
                  <a:moveTo>
                    <a:pt x="4" y="0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4"/>
                    <a:pt x="10" y="12"/>
                    <a:pt x="11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34"/>
            <p:cNvSpPr>
              <a:spLocks noEditPoints="1"/>
            </p:cNvSpPr>
            <p:nvPr userDrawn="1"/>
          </p:nvSpPr>
          <p:spPr bwMode="auto">
            <a:xfrm>
              <a:off x="-1629" y="3465"/>
              <a:ext cx="39" cy="44"/>
            </a:xfrm>
            <a:custGeom>
              <a:avLst/>
              <a:gdLst>
                <a:gd name="T0" fmla="*/ 36731 w 17"/>
                <a:gd name="T1" fmla="*/ 101788 h 19"/>
                <a:gd name="T2" fmla="*/ 93598 w 17"/>
                <a:gd name="T3" fmla="*/ 172105 h 19"/>
                <a:gd name="T4" fmla="*/ 137438 w 17"/>
                <a:gd name="T5" fmla="*/ 164715 h 19"/>
                <a:gd name="T6" fmla="*/ 149379 w 17"/>
                <a:gd name="T7" fmla="*/ 186166 h 19"/>
                <a:gd name="T8" fmla="*/ 93598 w 17"/>
                <a:gd name="T9" fmla="*/ 195429 h 19"/>
                <a:gd name="T10" fmla="*/ 0 w 17"/>
                <a:gd name="T11" fmla="*/ 101788 h 19"/>
                <a:gd name="T12" fmla="*/ 84265 w 17"/>
                <a:gd name="T13" fmla="*/ 0 h 19"/>
                <a:gd name="T14" fmla="*/ 156585 w 17"/>
                <a:gd name="T15" fmla="*/ 84390 h 19"/>
                <a:gd name="T16" fmla="*/ 156585 w 17"/>
                <a:gd name="T17" fmla="*/ 101788 h 19"/>
                <a:gd name="T18" fmla="*/ 36731 w 17"/>
                <a:gd name="T19" fmla="*/ 101788 h 19"/>
                <a:gd name="T20" fmla="*/ 128163 w 17"/>
                <a:gd name="T21" fmla="*/ 84390 h 19"/>
                <a:gd name="T22" fmla="*/ 84265 w 17"/>
                <a:gd name="T23" fmla="*/ 23322 h 19"/>
                <a:gd name="T24" fmla="*/ 36731 w 17"/>
                <a:gd name="T25" fmla="*/ 84390 h 19"/>
                <a:gd name="T26" fmla="*/ 128163 w 17"/>
                <a:gd name="T27" fmla="*/ 8439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" h="19">
                  <a:moveTo>
                    <a:pt x="4" y="10"/>
                  </a:moveTo>
                  <a:cubicBezTo>
                    <a:pt x="4" y="15"/>
                    <a:pt x="7" y="17"/>
                    <a:pt x="10" y="17"/>
                  </a:cubicBezTo>
                  <a:cubicBezTo>
                    <a:pt x="13" y="17"/>
                    <a:pt x="14" y="16"/>
                    <a:pt x="15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9"/>
                    <a:pt x="13" y="19"/>
                    <a:pt x="10" y="19"/>
                  </a:cubicBezTo>
                  <a:cubicBezTo>
                    <a:pt x="4" y="19"/>
                    <a:pt x="0" y="16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10"/>
                    <a:pt x="17" y="10"/>
                  </a:cubicBezTo>
                  <a:lnTo>
                    <a:pt x="4" y="10"/>
                  </a:lnTo>
                  <a:close/>
                  <a:moveTo>
                    <a:pt x="14" y="8"/>
                  </a:moveTo>
                  <a:cubicBezTo>
                    <a:pt x="14" y="5"/>
                    <a:pt x="13" y="2"/>
                    <a:pt x="9" y="2"/>
                  </a:cubicBezTo>
                  <a:cubicBezTo>
                    <a:pt x="5" y="2"/>
                    <a:pt x="4" y="5"/>
                    <a:pt x="4" y="8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51" name="Freeform 35"/>
            <p:cNvSpPr>
              <a:spLocks/>
            </p:cNvSpPr>
            <p:nvPr userDrawn="1"/>
          </p:nvSpPr>
          <p:spPr bwMode="auto">
            <a:xfrm>
              <a:off x="-1575" y="3465"/>
              <a:ext cx="39" cy="44"/>
            </a:xfrm>
            <a:custGeom>
              <a:avLst/>
              <a:gdLst>
                <a:gd name="T0" fmla="*/ 0 w 17"/>
                <a:gd name="T1" fmla="*/ 54009 h 19"/>
                <a:gd name="T2" fmla="*/ 0 w 17"/>
                <a:gd name="T3" fmla="*/ 0 h 19"/>
                <a:gd name="T4" fmla="*/ 28383 w 17"/>
                <a:gd name="T5" fmla="*/ 0 h 19"/>
                <a:gd name="T6" fmla="*/ 28383 w 17"/>
                <a:gd name="T7" fmla="*/ 30714 h 19"/>
                <a:gd name="T8" fmla="*/ 36731 w 17"/>
                <a:gd name="T9" fmla="*/ 30714 h 19"/>
                <a:gd name="T10" fmla="*/ 93598 w 17"/>
                <a:gd name="T11" fmla="*/ 0 h 19"/>
                <a:gd name="T12" fmla="*/ 156585 w 17"/>
                <a:gd name="T13" fmla="*/ 84390 h 19"/>
                <a:gd name="T14" fmla="*/ 156585 w 17"/>
                <a:gd name="T15" fmla="*/ 195429 h 19"/>
                <a:gd name="T16" fmla="*/ 120989 w 17"/>
                <a:gd name="T17" fmla="*/ 195429 h 19"/>
                <a:gd name="T18" fmla="*/ 120989 w 17"/>
                <a:gd name="T19" fmla="*/ 84390 h 19"/>
                <a:gd name="T20" fmla="*/ 84265 w 17"/>
                <a:gd name="T21" fmla="*/ 23322 h 19"/>
                <a:gd name="T22" fmla="*/ 36731 w 17"/>
                <a:gd name="T23" fmla="*/ 61088 h 19"/>
                <a:gd name="T24" fmla="*/ 36731 w 17"/>
                <a:gd name="T25" fmla="*/ 84390 h 19"/>
                <a:gd name="T26" fmla="*/ 36731 w 17"/>
                <a:gd name="T27" fmla="*/ 195429 h 19"/>
                <a:gd name="T28" fmla="*/ 0 w 17"/>
                <a:gd name="T29" fmla="*/ 195429 h 19"/>
                <a:gd name="T30" fmla="*/ 0 w 17"/>
                <a:gd name="T31" fmla="*/ 5400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9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7" y="1"/>
                    <a:pt x="17" y="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5"/>
                    <a:pt x="12" y="2"/>
                    <a:pt x="9" y="2"/>
                  </a:cubicBezTo>
                  <a:cubicBezTo>
                    <a:pt x="6" y="2"/>
                    <a:pt x="5" y="4"/>
                    <a:pt x="4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52" name="Freeform 36"/>
            <p:cNvSpPr>
              <a:spLocks/>
            </p:cNvSpPr>
            <p:nvPr userDrawn="1"/>
          </p:nvSpPr>
          <p:spPr bwMode="auto">
            <a:xfrm>
              <a:off x="-1523" y="3452"/>
              <a:ext cx="25" cy="56"/>
            </a:xfrm>
            <a:custGeom>
              <a:avLst/>
              <a:gdLst>
                <a:gd name="T0" fmla="*/ 51968 w 11"/>
                <a:gd name="T1" fmla="*/ 0 h 24"/>
                <a:gd name="T2" fmla="*/ 51968 w 11"/>
                <a:gd name="T3" fmla="*/ 57269 h 24"/>
                <a:gd name="T4" fmla="*/ 92341 w 11"/>
                <a:gd name="T5" fmla="*/ 57269 h 24"/>
                <a:gd name="T6" fmla="*/ 92341 w 11"/>
                <a:gd name="T7" fmla="*/ 90410 h 24"/>
                <a:gd name="T8" fmla="*/ 51968 w 11"/>
                <a:gd name="T9" fmla="*/ 90410 h 24"/>
                <a:gd name="T10" fmla="*/ 51968 w 11"/>
                <a:gd name="T11" fmla="*/ 201063 h 24"/>
                <a:gd name="T12" fmla="*/ 72655 w 11"/>
                <a:gd name="T13" fmla="*/ 244368 h 24"/>
                <a:gd name="T14" fmla="*/ 92341 w 11"/>
                <a:gd name="T15" fmla="*/ 233849 h 24"/>
                <a:gd name="T16" fmla="*/ 92341 w 11"/>
                <a:gd name="T17" fmla="*/ 268847 h 24"/>
                <a:gd name="T18" fmla="*/ 66161 w 11"/>
                <a:gd name="T19" fmla="*/ 268847 h 24"/>
                <a:gd name="T20" fmla="*/ 31968 w 11"/>
                <a:gd name="T21" fmla="*/ 258393 h 24"/>
                <a:gd name="T22" fmla="*/ 25641 w 11"/>
                <a:gd name="T23" fmla="*/ 201063 h 24"/>
                <a:gd name="T24" fmla="*/ 25641 w 11"/>
                <a:gd name="T25" fmla="*/ 90410 h 24"/>
                <a:gd name="T26" fmla="*/ 0 w 11"/>
                <a:gd name="T27" fmla="*/ 90410 h 24"/>
                <a:gd name="T28" fmla="*/ 0 w 11"/>
                <a:gd name="T29" fmla="*/ 57269 h 24"/>
                <a:gd name="T30" fmla="*/ 25641 w 11"/>
                <a:gd name="T31" fmla="*/ 57269 h 24"/>
                <a:gd name="T32" fmla="*/ 25641 w 11"/>
                <a:gd name="T33" fmla="*/ 10519 h 24"/>
                <a:gd name="T34" fmla="*/ 51968 w 11"/>
                <a:gd name="T35" fmla="*/ 0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" h="24">
                  <a:moveTo>
                    <a:pt x="6" y="0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0"/>
                    <a:pt x="7" y="22"/>
                    <a:pt x="9" y="22"/>
                  </a:cubicBezTo>
                  <a:cubicBezTo>
                    <a:pt x="10" y="22"/>
                    <a:pt x="10" y="21"/>
                    <a:pt x="11" y="2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9" y="24"/>
                    <a:pt x="8" y="24"/>
                  </a:cubicBezTo>
                  <a:cubicBezTo>
                    <a:pt x="6" y="24"/>
                    <a:pt x="5" y="24"/>
                    <a:pt x="4" y="23"/>
                  </a:cubicBezTo>
                  <a:cubicBezTo>
                    <a:pt x="3" y="22"/>
                    <a:pt x="3" y="20"/>
                    <a:pt x="3" y="1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53" name="Freeform 37"/>
            <p:cNvSpPr>
              <a:spLocks/>
            </p:cNvSpPr>
            <p:nvPr userDrawn="1"/>
          </p:nvSpPr>
          <p:spPr bwMode="auto">
            <a:xfrm>
              <a:off x="-1461" y="3452"/>
              <a:ext cx="27" cy="56"/>
            </a:xfrm>
            <a:custGeom>
              <a:avLst/>
              <a:gdLst>
                <a:gd name="T0" fmla="*/ 119635 w 11"/>
                <a:gd name="T1" fmla="*/ 0 h 24"/>
                <a:gd name="T2" fmla="*/ 119635 w 11"/>
                <a:gd name="T3" fmla="*/ 57269 h 24"/>
                <a:gd name="T4" fmla="*/ 213646 w 11"/>
                <a:gd name="T5" fmla="*/ 57269 h 24"/>
                <a:gd name="T6" fmla="*/ 213646 w 11"/>
                <a:gd name="T7" fmla="*/ 90410 h 24"/>
                <a:gd name="T8" fmla="*/ 119635 w 11"/>
                <a:gd name="T9" fmla="*/ 90410 h 24"/>
                <a:gd name="T10" fmla="*/ 119635 w 11"/>
                <a:gd name="T11" fmla="*/ 201063 h 24"/>
                <a:gd name="T12" fmla="*/ 174989 w 11"/>
                <a:gd name="T13" fmla="*/ 244368 h 24"/>
                <a:gd name="T14" fmla="*/ 213646 w 11"/>
                <a:gd name="T15" fmla="*/ 233849 h 24"/>
                <a:gd name="T16" fmla="*/ 213646 w 11"/>
                <a:gd name="T17" fmla="*/ 268847 h 24"/>
                <a:gd name="T18" fmla="*/ 158338 w 11"/>
                <a:gd name="T19" fmla="*/ 268847 h 24"/>
                <a:gd name="T20" fmla="*/ 80431 w 11"/>
                <a:gd name="T21" fmla="*/ 258393 h 24"/>
                <a:gd name="T22" fmla="*/ 55321 w 11"/>
                <a:gd name="T23" fmla="*/ 201063 h 24"/>
                <a:gd name="T24" fmla="*/ 55321 w 11"/>
                <a:gd name="T25" fmla="*/ 90410 h 24"/>
                <a:gd name="T26" fmla="*/ 0 w 11"/>
                <a:gd name="T27" fmla="*/ 90410 h 24"/>
                <a:gd name="T28" fmla="*/ 0 w 11"/>
                <a:gd name="T29" fmla="*/ 57269 h 24"/>
                <a:gd name="T30" fmla="*/ 55321 w 11"/>
                <a:gd name="T31" fmla="*/ 57269 h 24"/>
                <a:gd name="T32" fmla="*/ 55321 w 11"/>
                <a:gd name="T33" fmla="*/ 10519 h 24"/>
                <a:gd name="T34" fmla="*/ 119635 w 11"/>
                <a:gd name="T35" fmla="*/ 0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" h="24">
                  <a:moveTo>
                    <a:pt x="6" y="0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0"/>
                    <a:pt x="7" y="22"/>
                    <a:pt x="9" y="22"/>
                  </a:cubicBezTo>
                  <a:cubicBezTo>
                    <a:pt x="10" y="22"/>
                    <a:pt x="11" y="21"/>
                    <a:pt x="11" y="2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9" y="24"/>
                    <a:pt x="8" y="24"/>
                  </a:cubicBezTo>
                  <a:cubicBezTo>
                    <a:pt x="7" y="24"/>
                    <a:pt x="5" y="24"/>
                    <a:pt x="4" y="23"/>
                  </a:cubicBezTo>
                  <a:cubicBezTo>
                    <a:pt x="3" y="22"/>
                    <a:pt x="3" y="20"/>
                    <a:pt x="3" y="1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54" name="Freeform 38"/>
            <p:cNvSpPr>
              <a:spLocks/>
            </p:cNvSpPr>
            <p:nvPr userDrawn="1"/>
          </p:nvSpPr>
          <p:spPr bwMode="auto">
            <a:xfrm>
              <a:off x="-1419" y="3465"/>
              <a:ext cx="23" cy="44"/>
            </a:xfrm>
            <a:custGeom>
              <a:avLst/>
              <a:gdLst>
                <a:gd name="T0" fmla="*/ 0 w 10"/>
                <a:gd name="T1" fmla="*/ 61088 h 19"/>
                <a:gd name="T2" fmla="*/ 0 w 10"/>
                <a:gd name="T3" fmla="*/ 0 h 19"/>
                <a:gd name="T4" fmla="*/ 28826 w 10"/>
                <a:gd name="T5" fmla="*/ 0 h 19"/>
                <a:gd name="T6" fmla="*/ 28826 w 10"/>
                <a:gd name="T7" fmla="*/ 40436 h 19"/>
                <a:gd name="T8" fmla="*/ 37474 w 10"/>
                <a:gd name="T9" fmla="*/ 40436 h 19"/>
                <a:gd name="T10" fmla="*/ 86190 w 10"/>
                <a:gd name="T11" fmla="*/ 0 h 19"/>
                <a:gd name="T12" fmla="*/ 95643 w 10"/>
                <a:gd name="T13" fmla="*/ 0 h 19"/>
                <a:gd name="T14" fmla="*/ 95643 w 10"/>
                <a:gd name="T15" fmla="*/ 30714 h 19"/>
                <a:gd name="T16" fmla="*/ 86190 w 10"/>
                <a:gd name="T17" fmla="*/ 30714 h 19"/>
                <a:gd name="T18" fmla="*/ 37474 w 10"/>
                <a:gd name="T19" fmla="*/ 71127 h 19"/>
                <a:gd name="T20" fmla="*/ 37474 w 10"/>
                <a:gd name="T21" fmla="*/ 93641 h 19"/>
                <a:gd name="T22" fmla="*/ 37474 w 10"/>
                <a:gd name="T23" fmla="*/ 195429 h 19"/>
                <a:gd name="T24" fmla="*/ 0 w 10"/>
                <a:gd name="T25" fmla="*/ 195429 h 19"/>
                <a:gd name="T26" fmla="*/ 0 w 10"/>
                <a:gd name="T27" fmla="*/ 61088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" h="19">
                  <a:moveTo>
                    <a:pt x="0" y="6"/>
                  </a:moveTo>
                  <a:cubicBezTo>
                    <a:pt x="0" y="4"/>
                    <a:pt x="0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"/>
                    <a:pt x="7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6" y="3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39"/>
            <p:cNvSpPr>
              <a:spLocks noEditPoints="1"/>
            </p:cNvSpPr>
            <p:nvPr userDrawn="1"/>
          </p:nvSpPr>
          <p:spPr bwMode="auto">
            <a:xfrm>
              <a:off x="-1386" y="3465"/>
              <a:ext cx="33" cy="44"/>
            </a:xfrm>
            <a:custGeom>
              <a:avLst/>
              <a:gdLst>
                <a:gd name="T0" fmla="*/ 88334 w 15"/>
                <a:gd name="T1" fmla="*/ 141467 h 19"/>
                <a:gd name="T2" fmla="*/ 88334 w 15"/>
                <a:gd name="T3" fmla="*/ 195429 h 19"/>
                <a:gd name="T4" fmla="*/ 68592 w 15"/>
                <a:gd name="T5" fmla="*/ 195429 h 19"/>
                <a:gd name="T6" fmla="*/ 68592 w 15"/>
                <a:gd name="T7" fmla="*/ 172105 h 19"/>
                <a:gd name="T8" fmla="*/ 68592 w 15"/>
                <a:gd name="T9" fmla="*/ 172105 h 19"/>
                <a:gd name="T10" fmla="*/ 35138 w 15"/>
                <a:gd name="T11" fmla="*/ 195429 h 19"/>
                <a:gd name="T12" fmla="*/ 0 w 15"/>
                <a:gd name="T13" fmla="*/ 141467 h 19"/>
                <a:gd name="T14" fmla="*/ 68592 w 15"/>
                <a:gd name="T15" fmla="*/ 71127 h 19"/>
                <a:gd name="T16" fmla="*/ 68592 w 15"/>
                <a:gd name="T17" fmla="*/ 61088 h 19"/>
                <a:gd name="T18" fmla="*/ 40152 w 15"/>
                <a:gd name="T19" fmla="*/ 23322 h 19"/>
                <a:gd name="T20" fmla="*/ 10987 w 15"/>
                <a:gd name="T21" fmla="*/ 40436 h 19"/>
                <a:gd name="T22" fmla="*/ 4994 w 15"/>
                <a:gd name="T23" fmla="*/ 10071 h 19"/>
                <a:gd name="T24" fmla="*/ 48396 w 15"/>
                <a:gd name="T25" fmla="*/ 0 h 19"/>
                <a:gd name="T26" fmla="*/ 88334 w 15"/>
                <a:gd name="T27" fmla="*/ 71127 h 19"/>
                <a:gd name="T28" fmla="*/ 88334 w 15"/>
                <a:gd name="T29" fmla="*/ 141467 h 19"/>
                <a:gd name="T30" fmla="*/ 68592 w 15"/>
                <a:gd name="T31" fmla="*/ 93641 h 19"/>
                <a:gd name="T32" fmla="*/ 24171 w 15"/>
                <a:gd name="T33" fmla="*/ 141467 h 19"/>
                <a:gd name="T34" fmla="*/ 40152 w 15"/>
                <a:gd name="T35" fmla="*/ 172105 h 19"/>
                <a:gd name="T36" fmla="*/ 64066 w 15"/>
                <a:gd name="T37" fmla="*/ 141467 h 19"/>
                <a:gd name="T38" fmla="*/ 68592 w 15"/>
                <a:gd name="T39" fmla="*/ 132479 h 19"/>
                <a:gd name="T40" fmla="*/ 68592 w 15"/>
                <a:gd name="T41" fmla="*/ 9364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" h="19">
                  <a:moveTo>
                    <a:pt x="15" y="14"/>
                  </a:moveTo>
                  <a:cubicBezTo>
                    <a:pt x="15" y="16"/>
                    <a:pt x="15" y="18"/>
                    <a:pt x="15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8"/>
                    <a:pt x="9" y="19"/>
                    <a:pt x="6" y="19"/>
                  </a:cubicBezTo>
                  <a:cubicBezTo>
                    <a:pt x="2" y="19"/>
                    <a:pt x="0" y="17"/>
                    <a:pt x="0" y="14"/>
                  </a:cubicBezTo>
                  <a:cubicBezTo>
                    <a:pt x="0" y="9"/>
                    <a:pt x="4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1" y="2"/>
                    <a:pt x="7" y="2"/>
                  </a:cubicBezTo>
                  <a:cubicBezTo>
                    <a:pt x="5" y="2"/>
                    <a:pt x="4" y="3"/>
                    <a:pt x="2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14" y="0"/>
                    <a:pt x="15" y="4"/>
                    <a:pt x="15" y="7"/>
                  </a:cubicBezTo>
                  <a:lnTo>
                    <a:pt x="15" y="14"/>
                  </a:lnTo>
                  <a:close/>
                  <a:moveTo>
                    <a:pt x="12" y="9"/>
                  </a:moveTo>
                  <a:cubicBezTo>
                    <a:pt x="8" y="9"/>
                    <a:pt x="4" y="10"/>
                    <a:pt x="4" y="14"/>
                  </a:cubicBezTo>
                  <a:cubicBezTo>
                    <a:pt x="4" y="16"/>
                    <a:pt x="5" y="17"/>
                    <a:pt x="7" y="17"/>
                  </a:cubicBezTo>
                  <a:cubicBezTo>
                    <a:pt x="9" y="17"/>
                    <a:pt x="11" y="15"/>
                    <a:pt x="11" y="14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2" y="9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40"/>
            <p:cNvSpPr>
              <a:spLocks noEditPoints="1"/>
            </p:cNvSpPr>
            <p:nvPr userDrawn="1"/>
          </p:nvSpPr>
          <p:spPr bwMode="auto">
            <a:xfrm>
              <a:off x="-1332" y="3446"/>
              <a:ext cx="8" cy="62"/>
            </a:xfrm>
            <a:custGeom>
              <a:avLst/>
              <a:gdLst>
                <a:gd name="T0" fmla="*/ 8192 w 4"/>
                <a:gd name="T1" fmla="*/ 28612 h 27"/>
                <a:gd name="T2" fmla="*/ 4096 w 4"/>
                <a:gd name="T3" fmla="*/ 44123 h 27"/>
                <a:gd name="T4" fmla="*/ 0 w 4"/>
                <a:gd name="T5" fmla="*/ 28612 h 27"/>
                <a:gd name="T6" fmla="*/ 4096 w 4"/>
                <a:gd name="T7" fmla="*/ 0 h 27"/>
                <a:gd name="T8" fmla="*/ 8192 w 4"/>
                <a:gd name="T9" fmla="*/ 28612 h 27"/>
                <a:gd name="T10" fmla="*/ 0 w 4"/>
                <a:gd name="T11" fmla="*/ 252179 h 27"/>
                <a:gd name="T12" fmla="*/ 0 w 4"/>
                <a:gd name="T13" fmla="*/ 72710 h 27"/>
                <a:gd name="T14" fmla="*/ 8192 w 4"/>
                <a:gd name="T15" fmla="*/ 72710 h 27"/>
                <a:gd name="T16" fmla="*/ 8192 w 4"/>
                <a:gd name="T17" fmla="*/ 252179 h 27"/>
                <a:gd name="T18" fmla="*/ 0 w 4"/>
                <a:gd name="T19" fmla="*/ 252179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27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  <a:moveTo>
                    <a:pt x="0" y="2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27"/>
                    <a:pt x="4" y="27"/>
                    <a:pt x="4" y="27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41"/>
            <p:cNvSpPr>
              <a:spLocks/>
            </p:cNvSpPr>
            <p:nvPr userDrawn="1"/>
          </p:nvSpPr>
          <p:spPr bwMode="auto">
            <a:xfrm>
              <a:off x="-1307" y="3465"/>
              <a:ext cx="37" cy="44"/>
            </a:xfrm>
            <a:custGeom>
              <a:avLst/>
              <a:gdLst>
                <a:gd name="T0" fmla="*/ 0 w 16"/>
                <a:gd name="T1" fmla="*/ 54009 h 19"/>
                <a:gd name="T2" fmla="*/ 0 w 16"/>
                <a:gd name="T3" fmla="*/ 0 h 19"/>
                <a:gd name="T4" fmla="*/ 30433 w 16"/>
                <a:gd name="T5" fmla="*/ 0 h 19"/>
                <a:gd name="T6" fmla="*/ 30433 w 16"/>
                <a:gd name="T7" fmla="*/ 30714 h 19"/>
                <a:gd name="T8" fmla="*/ 30433 w 16"/>
                <a:gd name="T9" fmla="*/ 30714 h 19"/>
                <a:gd name="T10" fmla="*/ 100467 w 16"/>
                <a:gd name="T11" fmla="*/ 0 h 19"/>
                <a:gd name="T12" fmla="*/ 162745 w 16"/>
                <a:gd name="T13" fmla="*/ 84390 h 19"/>
                <a:gd name="T14" fmla="*/ 162745 w 16"/>
                <a:gd name="T15" fmla="*/ 195429 h 19"/>
                <a:gd name="T16" fmla="*/ 130948 w 16"/>
                <a:gd name="T17" fmla="*/ 195429 h 19"/>
                <a:gd name="T18" fmla="*/ 130948 w 16"/>
                <a:gd name="T19" fmla="*/ 84390 h 19"/>
                <a:gd name="T20" fmla="*/ 83537 w 16"/>
                <a:gd name="T21" fmla="*/ 23322 h 19"/>
                <a:gd name="T22" fmla="*/ 39958 w 16"/>
                <a:gd name="T23" fmla="*/ 61088 h 19"/>
                <a:gd name="T24" fmla="*/ 39958 w 16"/>
                <a:gd name="T25" fmla="*/ 84390 h 19"/>
                <a:gd name="T26" fmla="*/ 39958 w 16"/>
                <a:gd name="T27" fmla="*/ 195429 h 19"/>
                <a:gd name="T28" fmla="*/ 0 w 16"/>
                <a:gd name="T29" fmla="*/ 195429 h 19"/>
                <a:gd name="T30" fmla="*/ 0 w 16"/>
                <a:gd name="T31" fmla="*/ 5400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" h="19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6" y="0"/>
                    <a:pt x="10" y="0"/>
                  </a:cubicBezTo>
                  <a:cubicBezTo>
                    <a:pt x="12" y="0"/>
                    <a:pt x="16" y="1"/>
                    <a:pt x="16" y="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5"/>
                    <a:pt x="12" y="2"/>
                    <a:pt x="8" y="2"/>
                  </a:cubicBezTo>
                  <a:cubicBezTo>
                    <a:pt x="6" y="2"/>
                    <a:pt x="4" y="4"/>
                    <a:pt x="4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42"/>
            <p:cNvSpPr>
              <a:spLocks noEditPoints="1"/>
            </p:cNvSpPr>
            <p:nvPr userDrawn="1"/>
          </p:nvSpPr>
          <p:spPr bwMode="auto">
            <a:xfrm>
              <a:off x="-1253" y="3446"/>
              <a:ext cx="12" cy="62"/>
            </a:xfrm>
            <a:custGeom>
              <a:avLst/>
              <a:gdLst>
                <a:gd name="T0" fmla="*/ 76999 w 5"/>
                <a:gd name="T1" fmla="*/ 28612 h 27"/>
                <a:gd name="T2" fmla="*/ 44928 w 5"/>
                <a:gd name="T3" fmla="*/ 44123 h 27"/>
                <a:gd name="T4" fmla="*/ 0 w 5"/>
                <a:gd name="T5" fmla="*/ 28612 h 27"/>
                <a:gd name="T6" fmla="*/ 44928 w 5"/>
                <a:gd name="T7" fmla="*/ 0 h 27"/>
                <a:gd name="T8" fmla="*/ 76999 w 5"/>
                <a:gd name="T9" fmla="*/ 28612 h 27"/>
                <a:gd name="T10" fmla="*/ 13368 w 5"/>
                <a:gd name="T11" fmla="*/ 252179 h 27"/>
                <a:gd name="T12" fmla="*/ 13368 w 5"/>
                <a:gd name="T13" fmla="*/ 72710 h 27"/>
                <a:gd name="T14" fmla="*/ 63866 w 5"/>
                <a:gd name="T15" fmla="*/ 72710 h 27"/>
                <a:gd name="T16" fmla="*/ 63866 w 5"/>
                <a:gd name="T17" fmla="*/ 252179 h 27"/>
                <a:gd name="T18" fmla="*/ 13368 w 5"/>
                <a:gd name="T19" fmla="*/ 252179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27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lose/>
                  <a:moveTo>
                    <a:pt x="1" y="27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27"/>
                    <a:pt x="4" y="27"/>
                    <a:pt x="4" y="27"/>
                  </a:cubicBezTo>
                  <a:lnTo>
                    <a:pt x="1" y="2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43"/>
            <p:cNvSpPr>
              <a:spLocks/>
            </p:cNvSpPr>
            <p:nvPr userDrawn="1"/>
          </p:nvSpPr>
          <p:spPr bwMode="auto">
            <a:xfrm>
              <a:off x="-1224" y="3465"/>
              <a:ext cx="37" cy="44"/>
            </a:xfrm>
            <a:custGeom>
              <a:avLst/>
              <a:gdLst>
                <a:gd name="T0" fmla="*/ 0 w 16"/>
                <a:gd name="T1" fmla="*/ 54009 h 19"/>
                <a:gd name="T2" fmla="*/ 0 w 16"/>
                <a:gd name="T3" fmla="*/ 0 h 19"/>
                <a:gd name="T4" fmla="*/ 30433 w 16"/>
                <a:gd name="T5" fmla="*/ 0 h 19"/>
                <a:gd name="T6" fmla="*/ 30433 w 16"/>
                <a:gd name="T7" fmla="*/ 30714 h 19"/>
                <a:gd name="T8" fmla="*/ 30433 w 16"/>
                <a:gd name="T9" fmla="*/ 30714 h 19"/>
                <a:gd name="T10" fmla="*/ 92403 w 16"/>
                <a:gd name="T11" fmla="*/ 0 h 19"/>
                <a:gd name="T12" fmla="*/ 162745 w 16"/>
                <a:gd name="T13" fmla="*/ 84390 h 19"/>
                <a:gd name="T14" fmla="*/ 162745 w 16"/>
                <a:gd name="T15" fmla="*/ 195429 h 19"/>
                <a:gd name="T16" fmla="*/ 122685 w 16"/>
                <a:gd name="T17" fmla="*/ 195429 h 19"/>
                <a:gd name="T18" fmla="*/ 122685 w 16"/>
                <a:gd name="T19" fmla="*/ 84390 h 19"/>
                <a:gd name="T20" fmla="*/ 83537 w 16"/>
                <a:gd name="T21" fmla="*/ 23322 h 19"/>
                <a:gd name="T22" fmla="*/ 30433 w 16"/>
                <a:gd name="T23" fmla="*/ 61088 h 19"/>
                <a:gd name="T24" fmla="*/ 30433 w 16"/>
                <a:gd name="T25" fmla="*/ 84390 h 19"/>
                <a:gd name="T26" fmla="*/ 30433 w 16"/>
                <a:gd name="T27" fmla="*/ 195429 h 19"/>
                <a:gd name="T28" fmla="*/ 0 w 16"/>
                <a:gd name="T29" fmla="*/ 195429 h 19"/>
                <a:gd name="T30" fmla="*/ 0 w 16"/>
                <a:gd name="T31" fmla="*/ 5400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" h="19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6" y="1"/>
                    <a:pt x="16" y="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1" y="2"/>
                    <a:pt x="8" y="2"/>
                  </a:cubicBezTo>
                  <a:cubicBezTo>
                    <a:pt x="6" y="2"/>
                    <a:pt x="4" y="4"/>
                    <a:pt x="3" y="6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60" name="Freeform 44"/>
            <p:cNvSpPr>
              <a:spLocks noEditPoints="1"/>
            </p:cNvSpPr>
            <p:nvPr userDrawn="1"/>
          </p:nvSpPr>
          <p:spPr bwMode="auto">
            <a:xfrm>
              <a:off x="-1172" y="3465"/>
              <a:ext cx="42" cy="62"/>
            </a:xfrm>
            <a:custGeom>
              <a:avLst/>
              <a:gdLst>
                <a:gd name="T0" fmla="*/ 201063 w 18"/>
                <a:gd name="T1" fmla="*/ 150871 h 27"/>
                <a:gd name="T2" fmla="*/ 168005 w 18"/>
                <a:gd name="T3" fmla="*/ 232658 h 27"/>
                <a:gd name="T4" fmla="*/ 90410 w 18"/>
                <a:gd name="T5" fmla="*/ 252179 h 27"/>
                <a:gd name="T6" fmla="*/ 24544 w 18"/>
                <a:gd name="T7" fmla="*/ 245097 h 27"/>
                <a:gd name="T8" fmla="*/ 32433 w 18"/>
                <a:gd name="T9" fmla="*/ 216571 h 27"/>
                <a:gd name="T10" fmla="*/ 90410 w 18"/>
                <a:gd name="T11" fmla="*/ 223606 h 27"/>
                <a:gd name="T12" fmla="*/ 158172 w 18"/>
                <a:gd name="T13" fmla="*/ 166964 h 27"/>
                <a:gd name="T14" fmla="*/ 158172 w 18"/>
                <a:gd name="T15" fmla="*/ 150871 h 27"/>
                <a:gd name="T16" fmla="*/ 158172 w 18"/>
                <a:gd name="T17" fmla="*/ 150871 h 27"/>
                <a:gd name="T18" fmla="*/ 90410 w 18"/>
                <a:gd name="T19" fmla="*/ 179481 h 27"/>
                <a:gd name="T20" fmla="*/ 0 w 18"/>
                <a:gd name="T21" fmla="*/ 94313 h 27"/>
                <a:gd name="T22" fmla="*/ 100221 w 18"/>
                <a:gd name="T23" fmla="*/ 0 h 27"/>
                <a:gd name="T24" fmla="*/ 168005 w 18"/>
                <a:gd name="T25" fmla="*/ 28612 h 27"/>
                <a:gd name="T26" fmla="*/ 168005 w 18"/>
                <a:gd name="T27" fmla="*/ 28612 h 27"/>
                <a:gd name="T28" fmla="*/ 168005 w 18"/>
                <a:gd name="T29" fmla="*/ 0 h 27"/>
                <a:gd name="T30" fmla="*/ 201063 w 18"/>
                <a:gd name="T31" fmla="*/ 0 h 27"/>
                <a:gd name="T32" fmla="*/ 201063 w 18"/>
                <a:gd name="T33" fmla="*/ 44123 h 27"/>
                <a:gd name="T34" fmla="*/ 201063 w 18"/>
                <a:gd name="T35" fmla="*/ 150871 h 27"/>
                <a:gd name="T36" fmla="*/ 158172 w 18"/>
                <a:gd name="T37" fmla="*/ 65702 h 27"/>
                <a:gd name="T38" fmla="*/ 158172 w 18"/>
                <a:gd name="T39" fmla="*/ 56585 h 27"/>
                <a:gd name="T40" fmla="*/ 100221 w 18"/>
                <a:gd name="T41" fmla="*/ 19215 h 27"/>
                <a:gd name="T42" fmla="*/ 42952 w 18"/>
                <a:gd name="T43" fmla="*/ 85170 h 27"/>
                <a:gd name="T44" fmla="*/ 100221 w 18"/>
                <a:gd name="T45" fmla="*/ 150871 h 27"/>
                <a:gd name="T46" fmla="*/ 158172 w 18"/>
                <a:gd name="T47" fmla="*/ 122259 h 27"/>
                <a:gd name="T48" fmla="*/ 158172 w 18"/>
                <a:gd name="T49" fmla="*/ 101319 h 27"/>
                <a:gd name="T50" fmla="*/ 158172 w 18"/>
                <a:gd name="T51" fmla="*/ 65702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" h="27">
                  <a:moveTo>
                    <a:pt x="18" y="16"/>
                  </a:moveTo>
                  <a:cubicBezTo>
                    <a:pt x="18" y="21"/>
                    <a:pt x="17" y="23"/>
                    <a:pt x="15" y="25"/>
                  </a:cubicBezTo>
                  <a:cubicBezTo>
                    <a:pt x="13" y="27"/>
                    <a:pt x="11" y="27"/>
                    <a:pt x="8" y="27"/>
                  </a:cubicBezTo>
                  <a:cubicBezTo>
                    <a:pt x="6" y="27"/>
                    <a:pt x="3" y="27"/>
                    <a:pt x="2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4"/>
                    <a:pt x="6" y="24"/>
                    <a:pt x="8" y="24"/>
                  </a:cubicBezTo>
                  <a:cubicBezTo>
                    <a:pt x="12" y="24"/>
                    <a:pt x="14" y="23"/>
                    <a:pt x="14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7"/>
                    <a:pt x="11" y="19"/>
                    <a:pt x="8" y="19"/>
                  </a:cubicBezTo>
                  <a:cubicBezTo>
                    <a:pt x="4" y="19"/>
                    <a:pt x="0" y="15"/>
                    <a:pt x="0" y="10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8" y="5"/>
                  </a:cubicBezTo>
                  <a:lnTo>
                    <a:pt x="18" y="16"/>
                  </a:lnTo>
                  <a:close/>
                  <a:moveTo>
                    <a:pt x="14" y="7"/>
                  </a:moveTo>
                  <a:cubicBezTo>
                    <a:pt x="14" y="7"/>
                    <a:pt x="14" y="6"/>
                    <a:pt x="14" y="6"/>
                  </a:cubicBezTo>
                  <a:cubicBezTo>
                    <a:pt x="14" y="4"/>
                    <a:pt x="12" y="2"/>
                    <a:pt x="9" y="2"/>
                  </a:cubicBezTo>
                  <a:cubicBezTo>
                    <a:pt x="6" y="2"/>
                    <a:pt x="4" y="5"/>
                    <a:pt x="4" y="9"/>
                  </a:cubicBezTo>
                  <a:cubicBezTo>
                    <a:pt x="4" y="13"/>
                    <a:pt x="6" y="16"/>
                    <a:pt x="9" y="16"/>
                  </a:cubicBezTo>
                  <a:cubicBezTo>
                    <a:pt x="11" y="16"/>
                    <a:pt x="13" y="15"/>
                    <a:pt x="14" y="13"/>
                  </a:cubicBezTo>
                  <a:cubicBezTo>
                    <a:pt x="14" y="12"/>
                    <a:pt x="14" y="11"/>
                    <a:pt x="14" y="11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61" name="Freeform 45"/>
            <p:cNvSpPr>
              <a:spLocks noEditPoints="1"/>
            </p:cNvSpPr>
            <p:nvPr userDrawn="1"/>
          </p:nvSpPr>
          <p:spPr bwMode="auto">
            <a:xfrm>
              <a:off x="-1031" y="3465"/>
              <a:ext cx="42" cy="44"/>
            </a:xfrm>
            <a:custGeom>
              <a:avLst/>
              <a:gdLst>
                <a:gd name="T0" fmla="*/ 58449 w 17"/>
                <a:gd name="T1" fmla="*/ 101788 h 19"/>
                <a:gd name="T2" fmla="*/ 212431 w 17"/>
                <a:gd name="T3" fmla="*/ 172105 h 19"/>
                <a:gd name="T4" fmla="*/ 312502 w 17"/>
                <a:gd name="T5" fmla="*/ 164715 h 19"/>
                <a:gd name="T6" fmla="*/ 340007 w 17"/>
                <a:gd name="T7" fmla="*/ 186166 h 19"/>
                <a:gd name="T8" fmla="*/ 184909 w 17"/>
                <a:gd name="T9" fmla="*/ 195429 h 19"/>
                <a:gd name="T10" fmla="*/ 0 w 17"/>
                <a:gd name="T11" fmla="*/ 101788 h 19"/>
                <a:gd name="T12" fmla="*/ 184909 w 17"/>
                <a:gd name="T13" fmla="*/ 0 h 19"/>
                <a:gd name="T14" fmla="*/ 356760 w 17"/>
                <a:gd name="T15" fmla="*/ 84390 h 19"/>
                <a:gd name="T16" fmla="*/ 356760 w 17"/>
                <a:gd name="T17" fmla="*/ 101788 h 19"/>
                <a:gd name="T18" fmla="*/ 58449 w 17"/>
                <a:gd name="T19" fmla="*/ 101788 h 19"/>
                <a:gd name="T20" fmla="*/ 270776 w 17"/>
                <a:gd name="T21" fmla="*/ 84390 h 19"/>
                <a:gd name="T22" fmla="*/ 184909 w 17"/>
                <a:gd name="T23" fmla="*/ 23322 h 19"/>
                <a:gd name="T24" fmla="*/ 58449 w 17"/>
                <a:gd name="T25" fmla="*/ 84390 h 19"/>
                <a:gd name="T26" fmla="*/ 270776 w 17"/>
                <a:gd name="T27" fmla="*/ 8439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" h="19">
                  <a:moveTo>
                    <a:pt x="3" y="10"/>
                  </a:moveTo>
                  <a:cubicBezTo>
                    <a:pt x="3" y="15"/>
                    <a:pt x="6" y="17"/>
                    <a:pt x="10" y="17"/>
                  </a:cubicBezTo>
                  <a:cubicBezTo>
                    <a:pt x="12" y="17"/>
                    <a:pt x="14" y="16"/>
                    <a:pt x="15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2" y="19"/>
                    <a:pt x="9" y="19"/>
                  </a:cubicBezTo>
                  <a:cubicBezTo>
                    <a:pt x="4" y="19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7" y="5"/>
                    <a:pt x="17" y="8"/>
                  </a:cubicBezTo>
                  <a:cubicBezTo>
                    <a:pt x="17" y="9"/>
                    <a:pt x="17" y="10"/>
                    <a:pt x="17" y="10"/>
                  </a:cubicBezTo>
                  <a:lnTo>
                    <a:pt x="3" y="10"/>
                  </a:lnTo>
                  <a:close/>
                  <a:moveTo>
                    <a:pt x="13" y="8"/>
                  </a:moveTo>
                  <a:cubicBezTo>
                    <a:pt x="13" y="5"/>
                    <a:pt x="13" y="2"/>
                    <a:pt x="9" y="2"/>
                  </a:cubicBezTo>
                  <a:cubicBezTo>
                    <a:pt x="5" y="2"/>
                    <a:pt x="4" y="5"/>
                    <a:pt x="3" y="8"/>
                  </a:cubicBezTo>
                  <a:lnTo>
                    <a:pt x="13" y="8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62" name="Freeform 46"/>
            <p:cNvSpPr>
              <a:spLocks/>
            </p:cNvSpPr>
            <p:nvPr userDrawn="1"/>
          </p:nvSpPr>
          <p:spPr bwMode="auto">
            <a:xfrm>
              <a:off x="-979" y="3465"/>
              <a:ext cx="44" cy="44"/>
            </a:xfrm>
            <a:custGeom>
              <a:avLst/>
              <a:gdLst>
                <a:gd name="T0" fmla="*/ 75049 w 18"/>
                <a:gd name="T1" fmla="*/ 0 h 19"/>
                <a:gd name="T2" fmla="*/ 131428 w 18"/>
                <a:gd name="T3" fmla="*/ 110755 h 19"/>
                <a:gd name="T4" fmla="*/ 168527 w 18"/>
                <a:gd name="T5" fmla="*/ 164715 h 19"/>
                <a:gd name="T6" fmla="*/ 168527 w 18"/>
                <a:gd name="T7" fmla="*/ 164715 h 19"/>
                <a:gd name="T8" fmla="*/ 205436 w 18"/>
                <a:gd name="T9" fmla="*/ 110755 h 19"/>
                <a:gd name="T10" fmla="*/ 258605 w 18"/>
                <a:gd name="T11" fmla="*/ 0 h 19"/>
                <a:gd name="T12" fmla="*/ 336439 w 18"/>
                <a:gd name="T13" fmla="*/ 0 h 19"/>
                <a:gd name="T14" fmla="*/ 183453 w 18"/>
                <a:gd name="T15" fmla="*/ 195429 h 19"/>
                <a:gd name="T16" fmla="*/ 131428 w 18"/>
                <a:gd name="T17" fmla="*/ 195429 h 19"/>
                <a:gd name="T18" fmla="*/ 0 w 18"/>
                <a:gd name="T19" fmla="*/ 0 h 19"/>
                <a:gd name="T20" fmla="*/ 75049 w 18"/>
                <a:gd name="T21" fmla="*/ 0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19">
                  <a:moveTo>
                    <a:pt x="4" y="0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4"/>
                    <a:pt x="10" y="12"/>
                    <a:pt x="11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63" name="Freeform 47"/>
            <p:cNvSpPr>
              <a:spLocks noEditPoints="1"/>
            </p:cNvSpPr>
            <p:nvPr userDrawn="1"/>
          </p:nvSpPr>
          <p:spPr bwMode="auto">
            <a:xfrm>
              <a:off x="-927" y="3465"/>
              <a:ext cx="37" cy="44"/>
            </a:xfrm>
            <a:custGeom>
              <a:avLst/>
              <a:gdLst>
                <a:gd name="T0" fmla="*/ 30433 w 16"/>
                <a:gd name="T1" fmla="*/ 101788 h 19"/>
                <a:gd name="T2" fmla="*/ 92403 w 16"/>
                <a:gd name="T3" fmla="*/ 172105 h 19"/>
                <a:gd name="T4" fmla="*/ 152761 w 16"/>
                <a:gd name="T5" fmla="*/ 164715 h 19"/>
                <a:gd name="T6" fmla="*/ 152761 w 16"/>
                <a:gd name="T7" fmla="*/ 186166 h 19"/>
                <a:gd name="T8" fmla="*/ 92403 w 16"/>
                <a:gd name="T9" fmla="*/ 195429 h 19"/>
                <a:gd name="T10" fmla="*/ 0 w 16"/>
                <a:gd name="T11" fmla="*/ 101788 h 19"/>
                <a:gd name="T12" fmla="*/ 92403 w 16"/>
                <a:gd name="T13" fmla="*/ 0 h 19"/>
                <a:gd name="T14" fmla="*/ 162745 w 16"/>
                <a:gd name="T15" fmla="*/ 84390 h 19"/>
                <a:gd name="T16" fmla="*/ 162745 w 16"/>
                <a:gd name="T17" fmla="*/ 101788 h 19"/>
                <a:gd name="T18" fmla="*/ 30433 w 16"/>
                <a:gd name="T19" fmla="*/ 101788 h 19"/>
                <a:gd name="T20" fmla="*/ 130948 w 16"/>
                <a:gd name="T21" fmla="*/ 84390 h 19"/>
                <a:gd name="T22" fmla="*/ 83537 w 16"/>
                <a:gd name="T23" fmla="*/ 23322 h 19"/>
                <a:gd name="T24" fmla="*/ 30433 w 16"/>
                <a:gd name="T25" fmla="*/ 84390 h 19"/>
                <a:gd name="T26" fmla="*/ 130948 w 16"/>
                <a:gd name="T27" fmla="*/ 84390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9">
                  <a:moveTo>
                    <a:pt x="3" y="10"/>
                  </a:moveTo>
                  <a:cubicBezTo>
                    <a:pt x="3" y="15"/>
                    <a:pt x="6" y="17"/>
                    <a:pt x="9" y="17"/>
                  </a:cubicBezTo>
                  <a:cubicBezTo>
                    <a:pt x="12" y="17"/>
                    <a:pt x="13" y="16"/>
                    <a:pt x="15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2" y="19"/>
                    <a:pt x="9" y="19"/>
                  </a:cubicBezTo>
                  <a:cubicBezTo>
                    <a:pt x="3" y="19"/>
                    <a:pt x="0" y="16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5" y="0"/>
                    <a:pt x="16" y="5"/>
                    <a:pt x="16" y="8"/>
                  </a:cubicBezTo>
                  <a:cubicBezTo>
                    <a:pt x="16" y="9"/>
                    <a:pt x="16" y="10"/>
                    <a:pt x="16" y="10"/>
                  </a:cubicBezTo>
                  <a:lnTo>
                    <a:pt x="3" y="10"/>
                  </a:lnTo>
                  <a:close/>
                  <a:moveTo>
                    <a:pt x="13" y="8"/>
                  </a:moveTo>
                  <a:cubicBezTo>
                    <a:pt x="13" y="5"/>
                    <a:pt x="12" y="2"/>
                    <a:pt x="8" y="2"/>
                  </a:cubicBezTo>
                  <a:cubicBezTo>
                    <a:pt x="5" y="2"/>
                    <a:pt x="3" y="5"/>
                    <a:pt x="3" y="8"/>
                  </a:cubicBezTo>
                  <a:lnTo>
                    <a:pt x="13" y="8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64" name="Freeform 48"/>
            <p:cNvSpPr>
              <a:spLocks/>
            </p:cNvSpPr>
            <p:nvPr userDrawn="1"/>
          </p:nvSpPr>
          <p:spPr bwMode="auto">
            <a:xfrm>
              <a:off x="-869" y="3465"/>
              <a:ext cx="37" cy="44"/>
            </a:xfrm>
            <a:custGeom>
              <a:avLst/>
              <a:gdLst>
                <a:gd name="T0" fmla="*/ 0 w 16"/>
                <a:gd name="T1" fmla="*/ 54009 h 19"/>
                <a:gd name="T2" fmla="*/ 0 w 16"/>
                <a:gd name="T3" fmla="*/ 0 h 19"/>
                <a:gd name="T4" fmla="*/ 30433 w 16"/>
                <a:gd name="T5" fmla="*/ 0 h 19"/>
                <a:gd name="T6" fmla="*/ 30433 w 16"/>
                <a:gd name="T7" fmla="*/ 30714 h 19"/>
                <a:gd name="T8" fmla="*/ 30433 w 16"/>
                <a:gd name="T9" fmla="*/ 30714 h 19"/>
                <a:gd name="T10" fmla="*/ 92403 w 16"/>
                <a:gd name="T11" fmla="*/ 0 h 19"/>
                <a:gd name="T12" fmla="*/ 162745 w 16"/>
                <a:gd name="T13" fmla="*/ 84390 h 19"/>
                <a:gd name="T14" fmla="*/ 162745 w 16"/>
                <a:gd name="T15" fmla="*/ 195429 h 19"/>
                <a:gd name="T16" fmla="*/ 130948 w 16"/>
                <a:gd name="T17" fmla="*/ 195429 h 19"/>
                <a:gd name="T18" fmla="*/ 130948 w 16"/>
                <a:gd name="T19" fmla="*/ 84390 h 19"/>
                <a:gd name="T20" fmla="*/ 83537 w 16"/>
                <a:gd name="T21" fmla="*/ 23322 h 19"/>
                <a:gd name="T22" fmla="*/ 39958 w 16"/>
                <a:gd name="T23" fmla="*/ 61088 h 19"/>
                <a:gd name="T24" fmla="*/ 30433 w 16"/>
                <a:gd name="T25" fmla="*/ 84390 h 19"/>
                <a:gd name="T26" fmla="*/ 30433 w 16"/>
                <a:gd name="T27" fmla="*/ 195429 h 19"/>
                <a:gd name="T28" fmla="*/ 0 w 16"/>
                <a:gd name="T29" fmla="*/ 195429 h 19"/>
                <a:gd name="T30" fmla="*/ 0 w 16"/>
                <a:gd name="T31" fmla="*/ 5400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" h="19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2" y="0"/>
                    <a:pt x="16" y="1"/>
                    <a:pt x="16" y="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5"/>
                    <a:pt x="11" y="2"/>
                    <a:pt x="8" y="2"/>
                  </a:cubicBezTo>
                  <a:cubicBezTo>
                    <a:pt x="6" y="2"/>
                    <a:pt x="4" y="4"/>
                    <a:pt x="4" y="6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65" name="Freeform 49"/>
            <p:cNvSpPr>
              <a:spLocks/>
            </p:cNvSpPr>
            <p:nvPr userDrawn="1"/>
          </p:nvSpPr>
          <p:spPr bwMode="auto">
            <a:xfrm>
              <a:off x="-815" y="3452"/>
              <a:ext cx="25" cy="56"/>
            </a:xfrm>
            <a:custGeom>
              <a:avLst/>
              <a:gdLst>
                <a:gd name="T0" fmla="*/ 51968 w 11"/>
                <a:gd name="T1" fmla="*/ 0 h 24"/>
                <a:gd name="T2" fmla="*/ 51968 w 11"/>
                <a:gd name="T3" fmla="*/ 57269 h 24"/>
                <a:gd name="T4" fmla="*/ 92341 w 11"/>
                <a:gd name="T5" fmla="*/ 57269 h 24"/>
                <a:gd name="T6" fmla="*/ 92341 w 11"/>
                <a:gd name="T7" fmla="*/ 90410 h 24"/>
                <a:gd name="T8" fmla="*/ 51968 w 11"/>
                <a:gd name="T9" fmla="*/ 90410 h 24"/>
                <a:gd name="T10" fmla="*/ 51968 w 11"/>
                <a:gd name="T11" fmla="*/ 201063 h 24"/>
                <a:gd name="T12" fmla="*/ 72655 w 11"/>
                <a:gd name="T13" fmla="*/ 244368 h 24"/>
                <a:gd name="T14" fmla="*/ 92341 w 11"/>
                <a:gd name="T15" fmla="*/ 233849 h 24"/>
                <a:gd name="T16" fmla="*/ 92341 w 11"/>
                <a:gd name="T17" fmla="*/ 268847 h 24"/>
                <a:gd name="T18" fmla="*/ 66161 w 11"/>
                <a:gd name="T19" fmla="*/ 268847 h 24"/>
                <a:gd name="T20" fmla="*/ 31968 w 11"/>
                <a:gd name="T21" fmla="*/ 258393 h 24"/>
                <a:gd name="T22" fmla="*/ 25641 w 11"/>
                <a:gd name="T23" fmla="*/ 201063 h 24"/>
                <a:gd name="T24" fmla="*/ 25641 w 11"/>
                <a:gd name="T25" fmla="*/ 90410 h 24"/>
                <a:gd name="T26" fmla="*/ 0 w 11"/>
                <a:gd name="T27" fmla="*/ 90410 h 24"/>
                <a:gd name="T28" fmla="*/ 0 w 11"/>
                <a:gd name="T29" fmla="*/ 57269 h 24"/>
                <a:gd name="T30" fmla="*/ 25641 w 11"/>
                <a:gd name="T31" fmla="*/ 57269 h 24"/>
                <a:gd name="T32" fmla="*/ 25641 w 11"/>
                <a:gd name="T33" fmla="*/ 10519 h 24"/>
                <a:gd name="T34" fmla="*/ 51968 w 11"/>
                <a:gd name="T35" fmla="*/ 0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" h="24">
                  <a:moveTo>
                    <a:pt x="6" y="0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0"/>
                    <a:pt x="7" y="22"/>
                    <a:pt x="9" y="22"/>
                  </a:cubicBezTo>
                  <a:cubicBezTo>
                    <a:pt x="10" y="22"/>
                    <a:pt x="10" y="21"/>
                    <a:pt x="11" y="2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9" y="24"/>
                    <a:pt x="8" y="24"/>
                  </a:cubicBezTo>
                  <a:cubicBezTo>
                    <a:pt x="6" y="24"/>
                    <a:pt x="5" y="24"/>
                    <a:pt x="4" y="23"/>
                  </a:cubicBezTo>
                  <a:cubicBezTo>
                    <a:pt x="3" y="22"/>
                    <a:pt x="3" y="20"/>
                    <a:pt x="3" y="1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66" name="Freeform 50"/>
            <p:cNvSpPr>
              <a:spLocks/>
            </p:cNvSpPr>
            <p:nvPr userDrawn="1"/>
          </p:nvSpPr>
          <p:spPr bwMode="auto">
            <a:xfrm>
              <a:off x="-745" y="3465"/>
              <a:ext cx="35" cy="44"/>
            </a:xfrm>
            <a:custGeom>
              <a:avLst/>
              <a:gdLst>
                <a:gd name="T0" fmla="*/ 168005 w 15"/>
                <a:gd name="T1" fmla="*/ 186166 h 19"/>
                <a:gd name="T2" fmla="*/ 100221 w 15"/>
                <a:gd name="T3" fmla="*/ 195429 h 19"/>
                <a:gd name="T4" fmla="*/ 0 w 15"/>
                <a:gd name="T5" fmla="*/ 101788 h 19"/>
                <a:gd name="T6" fmla="*/ 110740 w 15"/>
                <a:gd name="T7" fmla="*/ 0 h 19"/>
                <a:gd name="T8" fmla="*/ 168005 w 15"/>
                <a:gd name="T9" fmla="*/ 10071 h 19"/>
                <a:gd name="T10" fmla="*/ 158172 w 15"/>
                <a:gd name="T11" fmla="*/ 30714 h 19"/>
                <a:gd name="T12" fmla="*/ 110740 w 15"/>
                <a:gd name="T13" fmla="*/ 23322 h 19"/>
                <a:gd name="T14" fmla="*/ 32433 w 15"/>
                <a:gd name="T15" fmla="*/ 101788 h 19"/>
                <a:gd name="T16" fmla="*/ 110740 w 15"/>
                <a:gd name="T17" fmla="*/ 172105 h 19"/>
                <a:gd name="T18" fmla="*/ 158172 w 15"/>
                <a:gd name="T19" fmla="*/ 164715 h 19"/>
                <a:gd name="T20" fmla="*/ 168005 w 15"/>
                <a:gd name="T21" fmla="*/ 186166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19">
                  <a:moveTo>
                    <a:pt x="15" y="18"/>
                  </a:moveTo>
                  <a:cubicBezTo>
                    <a:pt x="14" y="19"/>
                    <a:pt x="12" y="19"/>
                    <a:pt x="9" y="19"/>
                  </a:cubicBezTo>
                  <a:cubicBezTo>
                    <a:pt x="4" y="19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2" y="2"/>
                    <a:pt x="10" y="2"/>
                  </a:cubicBezTo>
                  <a:cubicBezTo>
                    <a:pt x="6" y="2"/>
                    <a:pt x="3" y="6"/>
                    <a:pt x="3" y="10"/>
                  </a:cubicBezTo>
                  <a:cubicBezTo>
                    <a:pt x="3" y="14"/>
                    <a:pt x="6" y="17"/>
                    <a:pt x="10" y="17"/>
                  </a:cubicBezTo>
                  <a:cubicBezTo>
                    <a:pt x="12" y="17"/>
                    <a:pt x="13" y="16"/>
                    <a:pt x="14" y="16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67" name="Freeform 51"/>
            <p:cNvSpPr>
              <a:spLocks noEditPoints="1"/>
            </p:cNvSpPr>
            <p:nvPr userDrawn="1"/>
          </p:nvSpPr>
          <p:spPr bwMode="auto">
            <a:xfrm>
              <a:off x="-701" y="3465"/>
              <a:ext cx="44" cy="44"/>
            </a:xfrm>
            <a:custGeom>
              <a:avLst/>
              <a:gdLst>
                <a:gd name="T0" fmla="*/ 336439 w 18"/>
                <a:gd name="T1" fmla="*/ 93641 h 19"/>
                <a:gd name="T2" fmla="*/ 168527 w 18"/>
                <a:gd name="T3" fmla="*/ 195429 h 19"/>
                <a:gd name="T4" fmla="*/ 0 w 18"/>
                <a:gd name="T5" fmla="*/ 101788 h 19"/>
                <a:gd name="T6" fmla="*/ 168527 w 18"/>
                <a:gd name="T7" fmla="*/ 0 h 19"/>
                <a:gd name="T8" fmla="*/ 336439 w 18"/>
                <a:gd name="T9" fmla="*/ 93641 h 19"/>
                <a:gd name="T10" fmla="*/ 53766 w 18"/>
                <a:gd name="T11" fmla="*/ 101788 h 19"/>
                <a:gd name="T12" fmla="*/ 168527 w 18"/>
                <a:gd name="T13" fmla="*/ 172105 h 19"/>
                <a:gd name="T14" fmla="*/ 280500 w 18"/>
                <a:gd name="T15" fmla="*/ 93641 h 19"/>
                <a:gd name="T16" fmla="*/ 168527 w 18"/>
                <a:gd name="T17" fmla="*/ 23322 h 19"/>
                <a:gd name="T18" fmla="*/ 53766 w 18"/>
                <a:gd name="T19" fmla="*/ 101788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19">
                  <a:moveTo>
                    <a:pt x="18" y="9"/>
                  </a:moveTo>
                  <a:cubicBezTo>
                    <a:pt x="18" y="16"/>
                    <a:pt x="13" y="19"/>
                    <a:pt x="9" y="19"/>
                  </a:cubicBezTo>
                  <a:cubicBezTo>
                    <a:pt x="3" y="19"/>
                    <a:pt x="0" y="16"/>
                    <a:pt x="0" y="10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lose/>
                  <a:moveTo>
                    <a:pt x="3" y="10"/>
                  </a:moveTo>
                  <a:cubicBezTo>
                    <a:pt x="3" y="14"/>
                    <a:pt x="5" y="17"/>
                    <a:pt x="9" y="17"/>
                  </a:cubicBezTo>
                  <a:cubicBezTo>
                    <a:pt x="12" y="17"/>
                    <a:pt x="15" y="14"/>
                    <a:pt x="15" y="9"/>
                  </a:cubicBezTo>
                  <a:cubicBezTo>
                    <a:pt x="15" y="6"/>
                    <a:pt x="13" y="2"/>
                    <a:pt x="9" y="2"/>
                  </a:cubicBezTo>
                  <a:cubicBezTo>
                    <a:pt x="5" y="2"/>
                    <a:pt x="3" y="6"/>
                    <a:pt x="3" y="10"/>
                  </a:cubicBez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68" name="Freeform 52"/>
            <p:cNvSpPr>
              <a:spLocks noEditPoints="1"/>
            </p:cNvSpPr>
            <p:nvPr userDrawn="1"/>
          </p:nvSpPr>
          <p:spPr bwMode="auto">
            <a:xfrm>
              <a:off x="-643" y="3465"/>
              <a:ext cx="37" cy="44"/>
            </a:xfrm>
            <a:custGeom>
              <a:avLst/>
              <a:gdLst>
                <a:gd name="T0" fmla="*/ 152761 w 16"/>
                <a:gd name="T1" fmla="*/ 141467 h 19"/>
                <a:gd name="T2" fmla="*/ 162745 w 16"/>
                <a:gd name="T3" fmla="*/ 195429 h 19"/>
                <a:gd name="T4" fmla="*/ 122685 w 16"/>
                <a:gd name="T5" fmla="*/ 195429 h 19"/>
                <a:gd name="T6" fmla="*/ 122685 w 16"/>
                <a:gd name="T7" fmla="*/ 172105 h 19"/>
                <a:gd name="T8" fmla="*/ 122685 w 16"/>
                <a:gd name="T9" fmla="*/ 172105 h 19"/>
                <a:gd name="T10" fmla="*/ 60375 w 16"/>
                <a:gd name="T11" fmla="*/ 195429 h 19"/>
                <a:gd name="T12" fmla="*/ 0 w 16"/>
                <a:gd name="T13" fmla="*/ 141467 h 19"/>
                <a:gd name="T14" fmla="*/ 122685 w 16"/>
                <a:gd name="T15" fmla="*/ 71127 h 19"/>
                <a:gd name="T16" fmla="*/ 122685 w 16"/>
                <a:gd name="T17" fmla="*/ 61088 h 19"/>
                <a:gd name="T18" fmla="*/ 83537 w 16"/>
                <a:gd name="T19" fmla="*/ 23322 h 19"/>
                <a:gd name="T20" fmla="*/ 30433 w 16"/>
                <a:gd name="T21" fmla="*/ 40436 h 19"/>
                <a:gd name="T22" fmla="*/ 22942 w 16"/>
                <a:gd name="T23" fmla="*/ 10071 h 19"/>
                <a:gd name="T24" fmla="*/ 83537 w 16"/>
                <a:gd name="T25" fmla="*/ 0 h 19"/>
                <a:gd name="T26" fmla="*/ 152761 w 16"/>
                <a:gd name="T27" fmla="*/ 71127 h 19"/>
                <a:gd name="T28" fmla="*/ 152761 w 16"/>
                <a:gd name="T29" fmla="*/ 141467 h 19"/>
                <a:gd name="T30" fmla="*/ 122685 w 16"/>
                <a:gd name="T31" fmla="*/ 93641 h 19"/>
                <a:gd name="T32" fmla="*/ 39958 w 16"/>
                <a:gd name="T33" fmla="*/ 141467 h 19"/>
                <a:gd name="T34" fmla="*/ 70376 w 16"/>
                <a:gd name="T35" fmla="*/ 172105 h 19"/>
                <a:gd name="T36" fmla="*/ 122685 w 16"/>
                <a:gd name="T37" fmla="*/ 141467 h 19"/>
                <a:gd name="T38" fmla="*/ 122685 w 16"/>
                <a:gd name="T39" fmla="*/ 132479 h 19"/>
                <a:gd name="T40" fmla="*/ 122685 w 16"/>
                <a:gd name="T41" fmla="*/ 93641 h 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" h="19">
                  <a:moveTo>
                    <a:pt x="15" y="14"/>
                  </a:moveTo>
                  <a:cubicBezTo>
                    <a:pt x="15" y="16"/>
                    <a:pt x="15" y="18"/>
                    <a:pt x="16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8"/>
                    <a:pt x="9" y="19"/>
                    <a:pt x="6" y="19"/>
                  </a:cubicBezTo>
                  <a:cubicBezTo>
                    <a:pt x="2" y="19"/>
                    <a:pt x="0" y="17"/>
                    <a:pt x="0" y="14"/>
                  </a:cubicBezTo>
                  <a:cubicBezTo>
                    <a:pt x="0" y="9"/>
                    <a:pt x="5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1" y="2"/>
                    <a:pt x="8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14" y="0"/>
                    <a:pt x="15" y="4"/>
                    <a:pt x="15" y="7"/>
                  </a:cubicBezTo>
                  <a:lnTo>
                    <a:pt x="15" y="14"/>
                  </a:lnTo>
                  <a:close/>
                  <a:moveTo>
                    <a:pt x="12" y="9"/>
                  </a:moveTo>
                  <a:cubicBezTo>
                    <a:pt x="8" y="9"/>
                    <a:pt x="4" y="10"/>
                    <a:pt x="4" y="14"/>
                  </a:cubicBezTo>
                  <a:cubicBezTo>
                    <a:pt x="4" y="16"/>
                    <a:pt x="5" y="17"/>
                    <a:pt x="7" y="17"/>
                  </a:cubicBezTo>
                  <a:cubicBezTo>
                    <a:pt x="10" y="17"/>
                    <a:pt x="11" y="1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2" y="9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69" name="Freeform 53"/>
            <p:cNvSpPr>
              <a:spLocks/>
            </p:cNvSpPr>
            <p:nvPr userDrawn="1"/>
          </p:nvSpPr>
          <p:spPr bwMode="auto">
            <a:xfrm>
              <a:off x="-589" y="3465"/>
              <a:ext cx="35" cy="44"/>
            </a:xfrm>
            <a:custGeom>
              <a:avLst/>
              <a:gdLst>
                <a:gd name="T0" fmla="*/ 168005 w 15"/>
                <a:gd name="T1" fmla="*/ 186166 h 19"/>
                <a:gd name="T2" fmla="*/ 110740 w 15"/>
                <a:gd name="T3" fmla="*/ 195429 h 19"/>
                <a:gd name="T4" fmla="*/ 0 w 15"/>
                <a:gd name="T5" fmla="*/ 101788 h 19"/>
                <a:gd name="T6" fmla="*/ 124558 w 15"/>
                <a:gd name="T7" fmla="*/ 0 h 19"/>
                <a:gd name="T8" fmla="*/ 168005 w 15"/>
                <a:gd name="T9" fmla="*/ 10071 h 19"/>
                <a:gd name="T10" fmla="*/ 168005 w 15"/>
                <a:gd name="T11" fmla="*/ 30714 h 19"/>
                <a:gd name="T12" fmla="*/ 124558 w 15"/>
                <a:gd name="T13" fmla="*/ 23322 h 19"/>
                <a:gd name="T14" fmla="*/ 42952 w 15"/>
                <a:gd name="T15" fmla="*/ 101788 h 19"/>
                <a:gd name="T16" fmla="*/ 124558 w 15"/>
                <a:gd name="T17" fmla="*/ 172105 h 19"/>
                <a:gd name="T18" fmla="*/ 168005 w 15"/>
                <a:gd name="T19" fmla="*/ 164715 h 19"/>
                <a:gd name="T20" fmla="*/ 168005 w 15"/>
                <a:gd name="T21" fmla="*/ 186166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19">
                  <a:moveTo>
                    <a:pt x="15" y="18"/>
                  </a:moveTo>
                  <a:cubicBezTo>
                    <a:pt x="14" y="19"/>
                    <a:pt x="12" y="19"/>
                    <a:pt x="10" y="19"/>
                  </a:cubicBezTo>
                  <a:cubicBezTo>
                    <a:pt x="4" y="19"/>
                    <a:pt x="0" y="15"/>
                    <a:pt x="0" y="10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3" y="0"/>
                    <a:pt x="15" y="0"/>
                    <a:pt x="15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3" y="2"/>
                    <a:pt x="11" y="2"/>
                  </a:cubicBezTo>
                  <a:cubicBezTo>
                    <a:pt x="6" y="2"/>
                    <a:pt x="4" y="6"/>
                    <a:pt x="4" y="10"/>
                  </a:cubicBezTo>
                  <a:cubicBezTo>
                    <a:pt x="4" y="14"/>
                    <a:pt x="7" y="17"/>
                    <a:pt x="11" y="17"/>
                  </a:cubicBezTo>
                  <a:cubicBezTo>
                    <a:pt x="13" y="17"/>
                    <a:pt x="14" y="16"/>
                    <a:pt x="15" y="16"/>
                  </a:cubicBezTo>
                  <a:lnTo>
                    <a:pt x="15" y="18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70" name="Freeform 54"/>
            <p:cNvSpPr>
              <a:spLocks/>
            </p:cNvSpPr>
            <p:nvPr userDrawn="1"/>
          </p:nvSpPr>
          <p:spPr bwMode="auto">
            <a:xfrm>
              <a:off x="-541" y="3442"/>
              <a:ext cx="39" cy="67"/>
            </a:xfrm>
            <a:custGeom>
              <a:avLst/>
              <a:gdLst>
                <a:gd name="T0" fmla="*/ 0 w 17"/>
                <a:gd name="T1" fmla="*/ 0 h 28"/>
                <a:gd name="T2" fmla="*/ 36731 w 17"/>
                <a:gd name="T3" fmla="*/ 0 h 28"/>
                <a:gd name="T4" fmla="*/ 36731 w 17"/>
                <a:gd name="T5" fmla="*/ 177361 h 28"/>
                <a:gd name="T6" fmla="*/ 36731 w 17"/>
                <a:gd name="T7" fmla="*/ 177361 h 28"/>
                <a:gd name="T8" fmla="*/ 55866 w 17"/>
                <a:gd name="T9" fmla="*/ 146094 h 28"/>
                <a:gd name="T10" fmla="*/ 93598 w 17"/>
                <a:gd name="T11" fmla="*/ 136515 h 28"/>
                <a:gd name="T12" fmla="*/ 156585 w 17"/>
                <a:gd name="T13" fmla="*/ 252437 h 28"/>
                <a:gd name="T14" fmla="*/ 156585 w 17"/>
                <a:gd name="T15" fmla="*/ 411483 h 28"/>
                <a:gd name="T16" fmla="*/ 120989 w 17"/>
                <a:gd name="T17" fmla="*/ 411483 h 28"/>
                <a:gd name="T18" fmla="*/ 120989 w 17"/>
                <a:gd name="T19" fmla="*/ 252437 h 28"/>
                <a:gd name="T20" fmla="*/ 84265 w 17"/>
                <a:gd name="T21" fmla="*/ 158998 h 28"/>
                <a:gd name="T22" fmla="*/ 36731 w 17"/>
                <a:gd name="T23" fmla="*/ 221531 h 28"/>
                <a:gd name="T24" fmla="*/ 36731 w 17"/>
                <a:gd name="T25" fmla="*/ 252437 h 28"/>
                <a:gd name="T26" fmla="*/ 36731 w 17"/>
                <a:gd name="T27" fmla="*/ 411483 h 28"/>
                <a:gd name="T28" fmla="*/ 0 w 17"/>
                <a:gd name="T29" fmla="*/ 411483 h 28"/>
                <a:gd name="T30" fmla="*/ 0 w 17"/>
                <a:gd name="T31" fmla="*/ 0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28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5" y="10"/>
                    <a:pt x="6" y="10"/>
                  </a:cubicBezTo>
                  <a:cubicBezTo>
                    <a:pt x="7" y="9"/>
                    <a:pt x="9" y="9"/>
                    <a:pt x="10" y="9"/>
                  </a:cubicBezTo>
                  <a:cubicBezTo>
                    <a:pt x="12" y="9"/>
                    <a:pt x="17" y="10"/>
                    <a:pt x="17" y="1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4"/>
                    <a:pt x="12" y="11"/>
                    <a:pt x="9" y="11"/>
                  </a:cubicBezTo>
                  <a:cubicBezTo>
                    <a:pt x="6" y="11"/>
                    <a:pt x="5" y="13"/>
                    <a:pt x="4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0" y="28"/>
                    <a:pt x="0" y="28"/>
                    <a:pt x="0" y="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71" name="Freeform 55"/>
            <p:cNvSpPr>
              <a:spLocks noEditPoints="1"/>
            </p:cNvSpPr>
            <p:nvPr userDrawn="1"/>
          </p:nvSpPr>
          <p:spPr bwMode="auto">
            <a:xfrm>
              <a:off x="-483" y="3446"/>
              <a:ext cx="10" cy="62"/>
            </a:xfrm>
            <a:custGeom>
              <a:avLst/>
              <a:gdLst>
                <a:gd name="T0" fmla="*/ 96488 w 4"/>
                <a:gd name="T1" fmla="*/ 28612 h 27"/>
                <a:gd name="T2" fmla="*/ 50783 w 4"/>
                <a:gd name="T3" fmla="*/ 44123 h 27"/>
                <a:gd name="T4" fmla="*/ 0 w 4"/>
                <a:gd name="T5" fmla="*/ 28612 h 27"/>
                <a:gd name="T6" fmla="*/ 50783 w 4"/>
                <a:gd name="T7" fmla="*/ 0 h 27"/>
                <a:gd name="T8" fmla="*/ 96488 w 4"/>
                <a:gd name="T9" fmla="*/ 28612 h 27"/>
                <a:gd name="T10" fmla="*/ 0 w 4"/>
                <a:gd name="T11" fmla="*/ 252179 h 27"/>
                <a:gd name="T12" fmla="*/ 0 w 4"/>
                <a:gd name="T13" fmla="*/ 72710 h 27"/>
                <a:gd name="T14" fmla="*/ 96488 w 4"/>
                <a:gd name="T15" fmla="*/ 72710 h 27"/>
                <a:gd name="T16" fmla="*/ 96488 w 4"/>
                <a:gd name="T17" fmla="*/ 252179 h 27"/>
                <a:gd name="T18" fmla="*/ 0 w 4"/>
                <a:gd name="T19" fmla="*/ 252179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27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  <a:moveTo>
                    <a:pt x="0" y="2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27"/>
                    <a:pt x="4" y="27"/>
                    <a:pt x="4" y="27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72" name="Freeform 56"/>
            <p:cNvSpPr>
              <a:spLocks/>
            </p:cNvSpPr>
            <p:nvPr userDrawn="1"/>
          </p:nvSpPr>
          <p:spPr bwMode="auto">
            <a:xfrm>
              <a:off x="-454" y="3465"/>
              <a:ext cx="39" cy="44"/>
            </a:xfrm>
            <a:custGeom>
              <a:avLst/>
              <a:gdLst>
                <a:gd name="T0" fmla="*/ 0 w 17"/>
                <a:gd name="T1" fmla="*/ 54009 h 19"/>
                <a:gd name="T2" fmla="*/ 0 w 17"/>
                <a:gd name="T3" fmla="*/ 0 h 19"/>
                <a:gd name="T4" fmla="*/ 28383 w 17"/>
                <a:gd name="T5" fmla="*/ 0 h 19"/>
                <a:gd name="T6" fmla="*/ 36731 w 17"/>
                <a:gd name="T7" fmla="*/ 30714 h 19"/>
                <a:gd name="T8" fmla="*/ 36731 w 17"/>
                <a:gd name="T9" fmla="*/ 30714 h 19"/>
                <a:gd name="T10" fmla="*/ 93598 w 17"/>
                <a:gd name="T11" fmla="*/ 0 h 19"/>
                <a:gd name="T12" fmla="*/ 156585 w 17"/>
                <a:gd name="T13" fmla="*/ 84390 h 19"/>
                <a:gd name="T14" fmla="*/ 156585 w 17"/>
                <a:gd name="T15" fmla="*/ 195429 h 19"/>
                <a:gd name="T16" fmla="*/ 120989 w 17"/>
                <a:gd name="T17" fmla="*/ 195429 h 19"/>
                <a:gd name="T18" fmla="*/ 120989 w 17"/>
                <a:gd name="T19" fmla="*/ 84390 h 19"/>
                <a:gd name="T20" fmla="*/ 84265 w 17"/>
                <a:gd name="T21" fmla="*/ 23322 h 19"/>
                <a:gd name="T22" fmla="*/ 36731 w 17"/>
                <a:gd name="T23" fmla="*/ 61088 h 19"/>
                <a:gd name="T24" fmla="*/ 36731 w 17"/>
                <a:gd name="T25" fmla="*/ 84390 h 19"/>
                <a:gd name="T26" fmla="*/ 36731 w 17"/>
                <a:gd name="T27" fmla="*/ 195429 h 19"/>
                <a:gd name="T28" fmla="*/ 0 w 17"/>
                <a:gd name="T29" fmla="*/ 195429 h 19"/>
                <a:gd name="T30" fmla="*/ 0 w 17"/>
                <a:gd name="T31" fmla="*/ 54009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9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" y="0"/>
                    <a:pt x="17" y="1"/>
                    <a:pt x="17" y="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5"/>
                    <a:pt x="12" y="2"/>
                    <a:pt x="9" y="2"/>
                  </a:cubicBezTo>
                  <a:cubicBezTo>
                    <a:pt x="6" y="2"/>
                    <a:pt x="5" y="4"/>
                    <a:pt x="4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73" name="Freeform 57"/>
            <p:cNvSpPr>
              <a:spLocks noEditPoints="1"/>
            </p:cNvSpPr>
            <p:nvPr userDrawn="1"/>
          </p:nvSpPr>
          <p:spPr bwMode="auto">
            <a:xfrm>
              <a:off x="-398" y="3465"/>
              <a:ext cx="44" cy="62"/>
            </a:xfrm>
            <a:custGeom>
              <a:avLst/>
              <a:gdLst>
                <a:gd name="T0" fmla="*/ 336439 w 18"/>
                <a:gd name="T1" fmla="*/ 150871 h 27"/>
                <a:gd name="T2" fmla="*/ 280500 w 18"/>
                <a:gd name="T3" fmla="*/ 232658 h 27"/>
                <a:gd name="T4" fmla="*/ 152741 w 18"/>
                <a:gd name="T5" fmla="*/ 252179 h 27"/>
                <a:gd name="T6" fmla="*/ 37102 w 18"/>
                <a:gd name="T7" fmla="*/ 245097 h 27"/>
                <a:gd name="T8" fmla="*/ 53766 w 18"/>
                <a:gd name="T9" fmla="*/ 216571 h 27"/>
                <a:gd name="T10" fmla="*/ 152741 w 18"/>
                <a:gd name="T11" fmla="*/ 223606 h 27"/>
                <a:gd name="T12" fmla="*/ 258605 w 18"/>
                <a:gd name="T13" fmla="*/ 166964 h 27"/>
                <a:gd name="T14" fmla="*/ 258605 w 18"/>
                <a:gd name="T15" fmla="*/ 150871 h 27"/>
                <a:gd name="T16" fmla="*/ 258605 w 18"/>
                <a:gd name="T17" fmla="*/ 150871 h 27"/>
                <a:gd name="T18" fmla="*/ 152741 w 18"/>
                <a:gd name="T19" fmla="*/ 179481 h 27"/>
                <a:gd name="T20" fmla="*/ 0 w 18"/>
                <a:gd name="T21" fmla="*/ 94313 h 27"/>
                <a:gd name="T22" fmla="*/ 168527 w 18"/>
                <a:gd name="T23" fmla="*/ 0 h 27"/>
                <a:gd name="T24" fmla="*/ 280500 w 18"/>
                <a:gd name="T25" fmla="*/ 28612 h 27"/>
                <a:gd name="T26" fmla="*/ 280500 w 18"/>
                <a:gd name="T27" fmla="*/ 28612 h 27"/>
                <a:gd name="T28" fmla="*/ 280500 w 18"/>
                <a:gd name="T29" fmla="*/ 0 h 27"/>
                <a:gd name="T30" fmla="*/ 336439 w 18"/>
                <a:gd name="T31" fmla="*/ 0 h 27"/>
                <a:gd name="T32" fmla="*/ 336439 w 18"/>
                <a:gd name="T33" fmla="*/ 44123 h 27"/>
                <a:gd name="T34" fmla="*/ 336439 w 18"/>
                <a:gd name="T35" fmla="*/ 150871 h 27"/>
                <a:gd name="T36" fmla="*/ 258605 w 18"/>
                <a:gd name="T37" fmla="*/ 65702 h 27"/>
                <a:gd name="T38" fmla="*/ 258605 w 18"/>
                <a:gd name="T39" fmla="*/ 56585 h 27"/>
                <a:gd name="T40" fmla="*/ 168527 w 18"/>
                <a:gd name="T41" fmla="*/ 19215 h 27"/>
                <a:gd name="T42" fmla="*/ 75049 w 18"/>
                <a:gd name="T43" fmla="*/ 85170 h 27"/>
                <a:gd name="T44" fmla="*/ 168527 w 18"/>
                <a:gd name="T45" fmla="*/ 150871 h 27"/>
                <a:gd name="T46" fmla="*/ 258605 w 18"/>
                <a:gd name="T47" fmla="*/ 122259 h 27"/>
                <a:gd name="T48" fmla="*/ 258605 w 18"/>
                <a:gd name="T49" fmla="*/ 101319 h 27"/>
                <a:gd name="T50" fmla="*/ 258605 w 18"/>
                <a:gd name="T51" fmla="*/ 65702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" h="27">
                  <a:moveTo>
                    <a:pt x="18" y="16"/>
                  </a:moveTo>
                  <a:cubicBezTo>
                    <a:pt x="18" y="21"/>
                    <a:pt x="17" y="23"/>
                    <a:pt x="15" y="25"/>
                  </a:cubicBezTo>
                  <a:cubicBezTo>
                    <a:pt x="13" y="27"/>
                    <a:pt x="10" y="27"/>
                    <a:pt x="8" y="27"/>
                  </a:cubicBezTo>
                  <a:cubicBezTo>
                    <a:pt x="6" y="27"/>
                    <a:pt x="3" y="27"/>
                    <a:pt x="2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4"/>
                    <a:pt x="6" y="24"/>
                    <a:pt x="8" y="24"/>
                  </a:cubicBezTo>
                  <a:cubicBezTo>
                    <a:pt x="12" y="24"/>
                    <a:pt x="14" y="23"/>
                    <a:pt x="14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7"/>
                    <a:pt x="11" y="19"/>
                    <a:pt x="8" y="19"/>
                  </a:cubicBezTo>
                  <a:cubicBezTo>
                    <a:pt x="3" y="19"/>
                    <a:pt x="0" y="15"/>
                    <a:pt x="0" y="10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8" y="5"/>
                  </a:cubicBezTo>
                  <a:lnTo>
                    <a:pt x="18" y="16"/>
                  </a:lnTo>
                  <a:close/>
                  <a:moveTo>
                    <a:pt x="14" y="7"/>
                  </a:moveTo>
                  <a:cubicBezTo>
                    <a:pt x="14" y="7"/>
                    <a:pt x="14" y="6"/>
                    <a:pt x="14" y="6"/>
                  </a:cubicBezTo>
                  <a:cubicBezTo>
                    <a:pt x="13" y="4"/>
                    <a:pt x="12" y="2"/>
                    <a:pt x="9" y="2"/>
                  </a:cubicBezTo>
                  <a:cubicBezTo>
                    <a:pt x="6" y="2"/>
                    <a:pt x="4" y="5"/>
                    <a:pt x="4" y="9"/>
                  </a:cubicBezTo>
                  <a:cubicBezTo>
                    <a:pt x="4" y="13"/>
                    <a:pt x="5" y="16"/>
                    <a:pt x="9" y="16"/>
                  </a:cubicBezTo>
                  <a:cubicBezTo>
                    <a:pt x="11" y="16"/>
                    <a:pt x="13" y="15"/>
                    <a:pt x="14" y="13"/>
                  </a:cubicBezTo>
                  <a:cubicBezTo>
                    <a:pt x="14" y="12"/>
                    <a:pt x="14" y="11"/>
                    <a:pt x="14" y="11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74" name="Freeform 58"/>
            <p:cNvSpPr>
              <a:spLocks/>
            </p:cNvSpPr>
            <p:nvPr userDrawn="1"/>
          </p:nvSpPr>
          <p:spPr bwMode="auto">
            <a:xfrm>
              <a:off x="-608" y="3072"/>
              <a:ext cx="262" cy="322"/>
            </a:xfrm>
            <a:custGeom>
              <a:avLst/>
              <a:gdLst>
                <a:gd name="T0" fmla="*/ 1369087 w 111"/>
                <a:gd name="T1" fmla="*/ 366173 h 137"/>
                <a:gd name="T2" fmla="*/ 1369087 w 111"/>
                <a:gd name="T3" fmla="*/ 494467 h 137"/>
                <a:gd name="T4" fmla="*/ 1077995 w 111"/>
                <a:gd name="T5" fmla="*/ 494467 h 137"/>
                <a:gd name="T6" fmla="*/ 1077995 w 111"/>
                <a:gd name="T7" fmla="*/ 1317819 h 137"/>
                <a:gd name="T8" fmla="*/ 1255443 w 111"/>
                <a:gd name="T9" fmla="*/ 1523469 h 137"/>
                <a:gd name="T10" fmla="*/ 1405713 w 111"/>
                <a:gd name="T11" fmla="*/ 1497345 h 137"/>
                <a:gd name="T12" fmla="*/ 1405713 w 111"/>
                <a:gd name="T13" fmla="*/ 1630549 h 137"/>
                <a:gd name="T14" fmla="*/ 1203213 w 111"/>
                <a:gd name="T15" fmla="*/ 1656645 h 137"/>
                <a:gd name="T16" fmla="*/ 912223 w 111"/>
                <a:gd name="T17" fmla="*/ 1235053 h 137"/>
                <a:gd name="T18" fmla="*/ 912223 w 111"/>
                <a:gd name="T19" fmla="*/ 494467 h 137"/>
                <a:gd name="T20" fmla="*/ 504945 w 111"/>
                <a:gd name="T21" fmla="*/ 494467 h 137"/>
                <a:gd name="T22" fmla="*/ 165652 w 111"/>
                <a:gd name="T23" fmla="*/ 1002088 h 137"/>
                <a:gd name="T24" fmla="*/ 165652 w 111"/>
                <a:gd name="T25" fmla="*/ 1630549 h 137"/>
                <a:gd name="T26" fmla="*/ 0 w 111"/>
                <a:gd name="T27" fmla="*/ 1630549 h 137"/>
                <a:gd name="T28" fmla="*/ 0 w 111"/>
                <a:gd name="T29" fmla="*/ 643443 h 137"/>
                <a:gd name="T30" fmla="*/ 0 w 111"/>
                <a:gd name="T31" fmla="*/ 366173 h 137"/>
                <a:gd name="T32" fmla="*/ 165652 w 111"/>
                <a:gd name="T33" fmla="*/ 366173 h 137"/>
                <a:gd name="T34" fmla="*/ 165652 w 111"/>
                <a:gd name="T35" fmla="*/ 582148 h 137"/>
                <a:gd name="T36" fmla="*/ 504945 w 111"/>
                <a:gd name="T37" fmla="*/ 366173 h 137"/>
                <a:gd name="T38" fmla="*/ 912223 w 111"/>
                <a:gd name="T39" fmla="*/ 366173 h 137"/>
                <a:gd name="T40" fmla="*/ 912223 w 111"/>
                <a:gd name="T41" fmla="*/ 61401 h 137"/>
                <a:gd name="T42" fmla="*/ 1077995 w 111"/>
                <a:gd name="T43" fmla="*/ 0 h 137"/>
                <a:gd name="T44" fmla="*/ 1077995 w 111"/>
                <a:gd name="T45" fmla="*/ 366173 h 1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1" h="137">
                  <a:moveTo>
                    <a:pt x="108" y="30"/>
                  </a:moveTo>
                  <a:cubicBezTo>
                    <a:pt x="108" y="41"/>
                    <a:pt x="108" y="41"/>
                    <a:pt x="108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5" y="118"/>
                    <a:pt x="88" y="126"/>
                    <a:pt x="99" y="126"/>
                  </a:cubicBezTo>
                  <a:cubicBezTo>
                    <a:pt x="104" y="126"/>
                    <a:pt x="107" y="125"/>
                    <a:pt x="111" y="124"/>
                  </a:cubicBezTo>
                  <a:cubicBezTo>
                    <a:pt x="111" y="135"/>
                    <a:pt x="111" y="135"/>
                    <a:pt x="111" y="135"/>
                  </a:cubicBezTo>
                  <a:cubicBezTo>
                    <a:pt x="108" y="136"/>
                    <a:pt x="102" y="137"/>
                    <a:pt x="95" y="137"/>
                  </a:cubicBezTo>
                  <a:cubicBezTo>
                    <a:pt x="72" y="137"/>
                    <a:pt x="72" y="122"/>
                    <a:pt x="72" y="102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19" y="41"/>
                    <a:pt x="13" y="64"/>
                    <a:pt x="13" y="83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2"/>
                    <a:pt x="0" y="38"/>
                    <a:pt x="0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8" y="36"/>
                    <a:pt x="27" y="30"/>
                    <a:pt x="40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30"/>
                    <a:pt x="85" y="30"/>
                    <a:pt x="85" y="30"/>
                  </a:cubicBezTo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75" name="Freeform 59"/>
            <p:cNvSpPr>
              <a:spLocks noEditPoints="1"/>
            </p:cNvSpPr>
            <p:nvPr userDrawn="1"/>
          </p:nvSpPr>
          <p:spPr bwMode="auto">
            <a:xfrm>
              <a:off x="-857" y="3138"/>
              <a:ext cx="203" cy="256"/>
            </a:xfrm>
            <a:custGeom>
              <a:avLst/>
              <a:gdLst>
                <a:gd name="T0" fmla="*/ 189061 w 86"/>
                <a:gd name="T1" fmla="*/ 560891 h 109"/>
                <a:gd name="T2" fmla="*/ 912631 w 86"/>
                <a:gd name="T3" fmla="*/ 560891 h 109"/>
                <a:gd name="T4" fmla="*/ 568747 w 86"/>
                <a:gd name="T5" fmla="*/ 132413 h 109"/>
                <a:gd name="T6" fmla="*/ 189061 w 86"/>
                <a:gd name="T7" fmla="*/ 560891 h 109"/>
                <a:gd name="T8" fmla="*/ 998215 w 86"/>
                <a:gd name="T9" fmla="*/ 1078474 h 109"/>
                <a:gd name="T10" fmla="*/ 998215 w 86"/>
                <a:gd name="T11" fmla="*/ 1245994 h 109"/>
                <a:gd name="T12" fmla="*/ 607109 w 86"/>
                <a:gd name="T13" fmla="*/ 1307101 h 109"/>
                <a:gd name="T14" fmla="*/ 0 w 86"/>
                <a:gd name="T15" fmla="*/ 648002 h 109"/>
                <a:gd name="T16" fmla="*/ 568747 w 86"/>
                <a:gd name="T17" fmla="*/ 0 h 109"/>
                <a:gd name="T18" fmla="*/ 1090105 w 86"/>
                <a:gd name="T19" fmla="*/ 623996 h 109"/>
                <a:gd name="T20" fmla="*/ 1090105 w 86"/>
                <a:gd name="T21" fmla="*/ 693304 h 109"/>
                <a:gd name="T22" fmla="*/ 189061 w 86"/>
                <a:gd name="T23" fmla="*/ 693304 h 109"/>
                <a:gd name="T24" fmla="*/ 623378 w 86"/>
                <a:gd name="T25" fmla="*/ 1173795 h 109"/>
                <a:gd name="T26" fmla="*/ 998215 w 86"/>
                <a:gd name="T27" fmla="*/ 1078474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6" h="109">
                  <a:moveTo>
                    <a:pt x="15" y="47"/>
                  </a:moveTo>
                  <a:cubicBezTo>
                    <a:pt x="72" y="47"/>
                    <a:pt x="72" y="47"/>
                    <a:pt x="72" y="47"/>
                  </a:cubicBezTo>
                  <a:cubicBezTo>
                    <a:pt x="72" y="29"/>
                    <a:pt x="65" y="11"/>
                    <a:pt x="45" y="11"/>
                  </a:cubicBezTo>
                  <a:cubicBezTo>
                    <a:pt x="26" y="11"/>
                    <a:pt x="15" y="30"/>
                    <a:pt x="15" y="47"/>
                  </a:cubicBezTo>
                  <a:moveTo>
                    <a:pt x="79" y="90"/>
                  </a:moveTo>
                  <a:cubicBezTo>
                    <a:pt x="79" y="104"/>
                    <a:pt x="79" y="104"/>
                    <a:pt x="79" y="104"/>
                  </a:cubicBezTo>
                  <a:cubicBezTo>
                    <a:pt x="70" y="107"/>
                    <a:pt x="58" y="109"/>
                    <a:pt x="48" y="109"/>
                  </a:cubicBezTo>
                  <a:cubicBezTo>
                    <a:pt x="13" y="109"/>
                    <a:pt x="0" y="86"/>
                    <a:pt x="0" y="54"/>
                  </a:cubicBezTo>
                  <a:cubicBezTo>
                    <a:pt x="0" y="22"/>
                    <a:pt x="18" y="0"/>
                    <a:pt x="45" y="0"/>
                  </a:cubicBezTo>
                  <a:cubicBezTo>
                    <a:pt x="74" y="0"/>
                    <a:pt x="86" y="23"/>
                    <a:pt x="86" y="52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80"/>
                    <a:pt x="27" y="98"/>
                    <a:pt x="49" y="98"/>
                  </a:cubicBezTo>
                  <a:cubicBezTo>
                    <a:pt x="59" y="98"/>
                    <a:pt x="72" y="94"/>
                    <a:pt x="79" y="90"/>
                  </a:cubicBez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76" name="Freeform 60"/>
            <p:cNvSpPr>
              <a:spLocks noEditPoints="1"/>
            </p:cNvSpPr>
            <p:nvPr userDrawn="1"/>
          </p:nvSpPr>
          <p:spPr bwMode="auto">
            <a:xfrm>
              <a:off x="-1098" y="3138"/>
              <a:ext cx="214" cy="372"/>
            </a:xfrm>
            <a:custGeom>
              <a:avLst/>
              <a:gdLst>
                <a:gd name="T0" fmla="*/ 1027989 w 90"/>
                <a:gd name="T1" fmla="*/ 665035 h 158"/>
                <a:gd name="T2" fmla="*/ 606678 w 90"/>
                <a:gd name="T3" fmla="*/ 135945 h 158"/>
                <a:gd name="T4" fmla="*/ 179672 w 90"/>
                <a:gd name="T5" fmla="*/ 665035 h 158"/>
                <a:gd name="T6" fmla="*/ 606678 w 90"/>
                <a:gd name="T7" fmla="*/ 1209607 h 158"/>
                <a:gd name="T8" fmla="*/ 1027989 w 90"/>
                <a:gd name="T9" fmla="*/ 665035 h 158"/>
                <a:gd name="T10" fmla="*/ 0 w 90"/>
                <a:gd name="T11" fmla="*/ 1947116 h 158"/>
                <a:gd name="T12" fmla="*/ 0 w 90"/>
                <a:gd name="T13" fmla="*/ 26391 h 158"/>
                <a:gd name="T14" fmla="*/ 179672 w 90"/>
                <a:gd name="T15" fmla="*/ 26391 h 158"/>
                <a:gd name="T16" fmla="*/ 167533 w 90"/>
                <a:gd name="T17" fmla="*/ 255821 h 158"/>
                <a:gd name="T18" fmla="*/ 179672 w 90"/>
                <a:gd name="T19" fmla="*/ 255821 h 158"/>
                <a:gd name="T20" fmla="*/ 629510 w 90"/>
                <a:gd name="T21" fmla="*/ 0 h 158"/>
                <a:gd name="T22" fmla="*/ 1236333 w 90"/>
                <a:gd name="T23" fmla="*/ 665035 h 158"/>
                <a:gd name="T24" fmla="*/ 629510 w 90"/>
                <a:gd name="T25" fmla="*/ 1344660 h 158"/>
                <a:gd name="T26" fmla="*/ 189040 w 90"/>
                <a:gd name="T27" fmla="*/ 1098031 h 158"/>
                <a:gd name="T28" fmla="*/ 179672 w 90"/>
                <a:gd name="T29" fmla="*/ 1098031 h 158"/>
                <a:gd name="T30" fmla="*/ 179672 w 90"/>
                <a:gd name="T31" fmla="*/ 1947116 h 158"/>
                <a:gd name="T32" fmla="*/ 0 w 90"/>
                <a:gd name="T33" fmla="*/ 1947116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0" h="158">
                  <a:moveTo>
                    <a:pt x="75" y="54"/>
                  </a:moveTo>
                  <a:cubicBezTo>
                    <a:pt x="75" y="34"/>
                    <a:pt x="69" y="11"/>
                    <a:pt x="44" y="11"/>
                  </a:cubicBezTo>
                  <a:cubicBezTo>
                    <a:pt x="21" y="11"/>
                    <a:pt x="13" y="35"/>
                    <a:pt x="13" y="54"/>
                  </a:cubicBezTo>
                  <a:cubicBezTo>
                    <a:pt x="13" y="74"/>
                    <a:pt x="21" y="98"/>
                    <a:pt x="44" y="98"/>
                  </a:cubicBezTo>
                  <a:cubicBezTo>
                    <a:pt x="69" y="98"/>
                    <a:pt x="75" y="75"/>
                    <a:pt x="75" y="54"/>
                  </a:cubicBezTo>
                  <a:moveTo>
                    <a:pt x="0" y="158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6" y="15"/>
                    <a:pt x="24" y="0"/>
                    <a:pt x="46" y="0"/>
                  </a:cubicBezTo>
                  <a:cubicBezTo>
                    <a:pt x="77" y="0"/>
                    <a:pt x="90" y="23"/>
                    <a:pt x="90" y="54"/>
                  </a:cubicBezTo>
                  <a:cubicBezTo>
                    <a:pt x="90" y="86"/>
                    <a:pt x="75" y="109"/>
                    <a:pt x="46" y="109"/>
                  </a:cubicBezTo>
                  <a:cubicBezTo>
                    <a:pt x="30" y="109"/>
                    <a:pt x="20" y="103"/>
                    <a:pt x="14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158"/>
                    <a:pt x="13" y="158"/>
                    <a:pt x="13" y="158"/>
                  </a:cubicBezTo>
                  <a:lnTo>
                    <a:pt x="0" y="158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77" name="Freeform 61"/>
            <p:cNvSpPr>
              <a:spLocks/>
            </p:cNvSpPr>
            <p:nvPr userDrawn="1"/>
          </p:nvSpPr>
          <p:spPr bwMode="auto">
            <a:xfrm>
              <a:off x="-1330" y="3142"/>
              <a:ext cx="208" cy="247"/>
            </a:xfrm>
            <a:custGeom>
              <a:avLst/>
              <a:gdLst>
                <a:gd name="T0" fmla="*/ 0 w 207"/>
                <a:gd name="T1" fmla="*/ 247 h 247"/>
                <a:gd name="T2" fmla="*/ 87 w 207"/>
                <a:gd name="T3" fmla="*/ 115 h 247"/>
                <a:gd name="T4" fmla="*/ 9 w 207"/>
                <a:gd name="T5" fmla="*/ 0 h 247"/>
                <a:gd name="T6" fmla="*/ 47 w 207"/>
                <a:gd name="T7" fmla="*/ 0 h 247"/>
                <a:gd name="T8" fmla="*/ 117 w 207"/>
                <a:gd name="T9" fmla="*/ 92 h 247"/>
                <a:gd name="T10" fmla="*/ 176 w 207"/>
                <a:gd name="T11" fmla="*/ 0 h 247"/>
                <a:gd name="T12" fmla="*/ 211 w 207"/>
                <a:gd name="T13" fmla="*/ 0 h 247"/>
                <a:gd name="T14" fmla="*/ 133 w 207"/>
                <a:gd name="T15" fmla="*/ 115 h 247"/>
                <a:gd name="T16" fmla="*/ 218 w 207"/>
                <a:gd name="T17" fmla="*/ 247 h 247"/>
                <a:gd name="T18" fmla="*/ 181 w 207"/>
                <a:gd name="T19" fmla="*/ 247 h 247"/>
                <a:gd name="T20" fmla="*/ 117 w 207"/>
                <a:gd name="T21" fmla="*/ 141 h 247"/>
                <a:gd name="T22" fmla="*/ 35 w 207"/>
                <a:gd name="T23" fmla="*/ 247 h 247"/>
                <a:gd name="T24" fmla="*/ 0 w 207"/>
                <a:gd name="T25" fmla="*/ 247 h 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7" h="247">
                  <a:moveTo>
                    <a:pt x="0" y="247"/>
                  </a:moveTo>
                  <a:lnTo>
                    <a:pt x="87" y="115"/>
                  </a:lnTo>
                  <a:lnTo>
                    <a:pt x="9" y="0"/>
                  </a:lnTo>
                  <a:lnTo>
                    <a:pt x="47" y="0"/>
                  </a:lnTo>
                  <a:lnTo>
                    <a:pt x="106" y="92"/>
                  </a:lnTo>
                  <a:lnTo>
                    <a:pt x="165" y="0"/>
                  </a:lnTo>
                  <a:lnTo>
                    <a:pt x="200" y="0"/>
                  </a:lnTo>
                  <a:lnTo>
                    <a:pt x="122" y="115"/>
                  </a:lnTo>
                  <a:lnTo>
                    <a:pt x="207" y="247"/>
                  </a:lnTo>
                  <a:lnTo>
                    <a:pt x="170" y="247"/>
                  </a:lnTo>
                  <a:lnTo>
                    <a:pt x="106" y="141"/>
                  </a:lnTo>
                  <a:lnTo>
                    <a:pt x="35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78" name="Freeform 62"/>
            <p:cNvSpPr>
              <a:spLocks/>
            </p:cNvSpPr>
            <p:nvPr userDrawn="1"/>
          </p:nvSpPr>
          <p:spPr bwMode="auto">
            <a:xfrm>
              <a:off x="-1330" y="3142"/>
              <a:ext cx="208" cy="247"/>
            </a:xfrm>
            <a:custGeom>
              <a:avLst/>
              <a:gdLst>
                <a:gd name="T0" fmla="*/ 0 w 207"/>
                <a:gd name="T1" fmla="*/ 247 h 247"/>
                <a:gd name="T2" fmla="*/ 87 w 207"/>
                <a:gd name="T3" fmla="*/ 115 h 247"/>
                <a:gd name="T4" fmla="*/ 9 w 207"/>
                <a:gd name="T5" fmla="*/ 0 h 247"/>
                <a:gd name="T6" fmla="*/ 47 w 207"/>
                <a:gd name="T7" fmla="*/ 0 h 247"/>
                <a:gd name="T8" fmla="*/ 117 w 207"/>
                <a:gd name="T9" fmla="*/ 92 h 247"/>
                <a:gd name="T10" fmla="*/ 176 w 207"/>
                <a:gd name="T11" fmla="*/ 0 h 247"/>
                <a:gd name="T12" fmla="*/ 211 w 207"/>
                <a:gd name="T13" fmla="*/ 0 h 247"/>
                <a:gd name="T14" fmla="*/ 133 w 207"/>
                <a:gd name="T15" fmla="*/ 115 h 247"/>
                <a:gd name="T16" fmla="*/ 218 w 207"/>
                <a:gd name="T17" fmla="*/ 247 h 247"/>
                <a:gd name="T18" fmla="*/ 181 w 207"/>
                <a:gd name="T19" fmla="*/ 247 h 247"/>
                <a:gd name="T20" fmla="*/ 117 w 207"/>
                <a:gd name="T21" fmla="*/ 141 h 247"/>
                <a:gd name="T22" fmla="*/ 35 w 207"/>
                <a:gd name="T23" fmla="*/ 247 h 2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7" h="247">
                  <a:moveTo>
                    <a:pt x="0" y="247"/>
                  </a:moveTo>
                  <a:lnTo>
                    <a:pt x="87" y="115"/>
                  </a:lnTo>
                  <a:lnTo>
                    <a:pt x="9" y="0"/>
                  </a:lnTo>
                  <a:lnTo>
                    <a:pt x="47" y="0"/>
                  </a:lnTo>
                  <a:lnTo>
                    <a:pt x="106" y="92"/>
                  </a:lnTo>
                  <a:lnTo>
                    <a:pt x="165" y="0"/>
                  </a:lnTo>
                  <a:lnTo>
                    <a:pt x="200" y="0"/>
                  </a:lnTo>
                  <a:lnTo>
                    <a:pt x="122" y="115"/>
                  </a:lnTo>
                  <a:lnTo>
                    <a:pt x="207" y="247"/>
                  </a:lnTo>
                  <a:lnTo>
                    <a:pt x="170" y="247"/>
                  </a:lnTo>
                  <a:lnTo>
                    <a:pt x="106" y="141"/>
                  </a:lnTo>
                  <a:lnTo>
                    <a:pt x="35" y="2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79" name="Freeform 63"/>
            <p:cNvSpPr>
              <a:spLocks noEditPoints="1"/>
            </p:cNvSpPr>
            <p:nvPr userDrawn="1"/>
          </p:nvSpPr>
          <p:spPr bwMode="auto">
            <a:xfrm>
              <a:off x="-1544" y="3138"/>
              <a:ext cx="203" cy="256"/>
            </a:xfrm>
            <a:custGeom>
              <a:avLst/>
              <a:gdLst>
                <a:gd name="T0" fmla="*/ 177106 w 86"/>
                <a:gd name="T1" fmla="*/ 560891 h 109"/>
                <a:gd name="T2" fmla="*/ 912631 w 86"/>
                <a:gd name="T3" fmla="*/ 560891 h 109"/>
                <a:gd name="T4" fmla="*/ 568747 w 86"/>
                <a:gd name="T5" fmla="*/ 132413 h 109"/>
                <a:gd name="T6" fmla="*/ 177106 w 86"/>
                <a:gd name="T7" fmla="*/ 560891 h 109"/>
                <a:gd name="T8" fmla="*/ 986800 w 86"/>
                <a:gd name="T9" fmla="*/ 1078474 h 109"/>
                <a:gd name="T10" fmla="*/ 986800 w 86"/>
                <a:gd name="T11" fmla="*/ 1245994 h 109"/>
                <a:gd name="T12" fmla="*/ 607109 w 86"/>
                <a:gd name="T13" fmla="*/ 1307101 h 109"/>
                <a:gd name="T14" fmla="*/ 0 w 86"/>
                <a:gd name="T15" fmla="*/ 648002 h 109"/>
                <a:gd name="T16" fmla="*/ 557001 w 86"/>
                <a:gd name="T17" fmla="*/ 0 h 109"/>
                <a:gd name="T18" fmla="*/ 1090105 w 86"/>
                <a:gd name="T19" fmla="*/ 623996 h 109"/>
                <a:gd name="T20" fmla="*/ 1090105 w 86"/>
                <a:gd name="T21" fmla="*/ 693304 h 109"/>
                <a:gd name="T22" fmla="*/ 177106 w 86"/>
                <a:gd name="T23" fmla="*/ 693304 h 109"/>
                <a:gd name="T24" fmla="*/ 623378 w 86"/>
                <a:gd name="T25" fmla="*/ 1173795 h 109"/>
                <a:gd name="T26" fmla="*/ 986800 w 86"/>
                <a:gd name="T27" fmla="*/ 1078474 h 1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6" h="109">
                  <a:moveTo>
                    <a:pt x="14" y="47"/>
                  </a:moveTo>
                  <a:cubicBezTo>
                    <a:pt x="72" y="47"/>
                    <a:pt x="72" y="47"/>
                    <a:pt x="72" y="47"/>
                  </a:cubicBezTo>
                  <a:cubicBezTo>
                    <a:pt x="72" y="29"/>
                    <a:pt x="64" y="11"/>
                    <a:pt x="45" y="11"/>
                  </a:cubicBezTo>
                  <a:cubicBezTo>
                    <a:pt x="26" y="11"/>
                    <a:pt x="14" y="30"/>
                    <a:pt x="14" y="47"/>
                  </a:cubicBezTo>
                  <a:moveTo>
                    <a:pt x="78" y="90"/>
                  </a:moveTo>
                  <a:cubicBezTo>
                    <a:pt x="78" y="104"/>
                    <a:pt x="78" y="104"/>
                    <a:pt x="78" y="104"/>
                  </a:cubicBezTo>
                  <a:cubicBezTo>
                    <a:pt x="69" y="107"/>
                    <a:pt x="57" y="109"/>
                    <a:pt x="48" y="109"/>
                  </a:cubicBezTo>
                  <a:cubicBezTo>
                    <a:pt x="13" y="109"/>
                    <a:pt x="0" y="86"/>
                    <a:pt x="0" y="54"/>
                  </a:cubicBezTo>
                  <a:cubicBezTo>
                    <a:pt x="0" y="22"/>
                    <a:pt x="18" y="0"/>
                    <a:pt x="44" y="0"/>
                  </a:cubicBezTo>
                  <a:cubicBezTo>
                    <a:pt x="74" y="0"/>
                    <a:pt x="86" y="23"/>
                    <a:pt x="86" y="52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80"/>
                    <a:pt x="26" y="98"/>
                    <a:pt x="49" y="98"/>
                  </a:cubicBezTo>
                  <a:cubicBezTo>
                    <a:pt x="58" y="98"/>
                    <a:pt x="72" y="94"/>
                    <a:pt x="78" y="90"/>
                  </a:cubicBez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80" name="Freeform 64"/>
            <p:cNvSpPr>
              <a:spLocks noEditPoints="1"/>
            </p:cNvSpPr>
            <p:nvPr userDrawn="1"/>
          </p:nvSpPr>
          <p:spPr bwMode="auto">
            <a:xfrm>
              <a:off x="-2611" y="3072"/>
              <a:ext cx="1050" cy="322"/>
            </a:xfrm>
            <a:custGeom>
              <a:avLst/>
              <a:gdLst>
                <a:gd name="T0" fmla="*/ 3636671 w 445"/>
                <a:gd name="T1" fmla="*/ 662895 h 137"/>
                <a:gd name="T2" fmla="*/ 3788492 w 445"/>
                <a:gd name="T3" fmla="*/ 366173 h 137"/>
                <a:gd name="T4" fmla="*/ 3788492 w 445"/>
                <a:gd name="T5" fmla="*/ 591234 h 137"/>
                <a:gd name="T6" fmla="*/ 4670575 w 445"/>
                <a:gd name="T7" fmla="*/ 823352 h 137"/>
                <a:gd name="T8" fmla="*/ 4504391 w 445"/>
                <a:gd name="T9" fmla="*/ 1630549 h 137"/>
                <a:gd name="T10" fmla="*/ 4189217 w 445"/>
                <a:gd name="T11" fmla="*/ 473044 h 137"/>
                <a:gd name="T12" fmla="*/ 3797137 w 445"/>
                <a:gd name="T13" fmla="*/ 1630549 h 137"/>
                <a:gd name="T14" fmla="*/ 3219701 w 445"/>
                <a:gd name="T15" fmla="*/ 906110 h 137"/>
                <a:gd name="T16" fmla="*/ 2486787 w 445"/>
                <a:gd name="T17" fmla="*/ 906110 h 137"/>
                <a:gd name="T18" fmla="*/ 3293725 w 445"/>
                <a:gd name="T19" fmla="*/ 1595334 h 137"/>
                <a:gd name="T20" fmla="*/ 2309573 w 445"/>
                <a:gd name="T21" fmla="*/ 993751 h 137"/>
                <a:gd name="T22" fmla="*/ 3396413 w 445"/>
                <a:gd name="T23" fmla="*/ 967666 h 137"/>
                <a:gd name="T24" fmla="*/ 2486787 w 445"/>
                <a:gd name="T25" fmla="*/ 1039310 h 137"/>
                <a:gd name="T26" fmla="*/ 3293725 w 445"/>
                <a:gd name="T27" fmla="*/ 1424845 h 137"/>
                <a:gd name="T28" fmla="*/ 1790814 w 445"/>
                <a:gd name="T29" fmla="*/ 1630549 h 137"/>
                <a:gd name="T30" fmla="*/ 1149151 w 445"/>
                <a:gd name="T31" fmla="*/ 366173 h 137"/>
                <a:gd name="T32" fmla="*/ 1691026 w 445"/>
                <a:gd name="T33" fmla="*/ 1462134 h 137"/>
                <a:gd name="T34" fmla="*/ 2081218 w 445"/>
                <a:gd name="T35" fmla="*/ 366173 h 137"/>
                <a:gd name="T36" fmla="*/ 188120 w 445"/>
                <a:gd name="T37" fmla="*/ 906110 h 137"/>
                <a:gd name="T38" fmla="*/ 566748 w 445"/>
                <a:gd name="T39" fmla="*/ 473044 h 137"/>
                <a:gd name="T40" fmla="*/ 995282 w 445"/>
                <a:gd name="T41" fmla="*/ 1424845 h 137"/>
                <a:gd name="T42" fmla="*/ 605590 w 445"/>
                <a:gd name="T43" fmla="*/ 1656645 h 137"/>
                <a:gd name="T44" fmla="*/ 566748 w 445"/>
                <a:gd name="T45" fmla="*/ 339193 h 137"/>
                <a:gd name="T46" fmla="*/ 1085658 w 445"/>
                <a:gd name="T47" fmla="*/ 1039310 h 137"/>
                <a:gd name="T48" fmla="*/ 621765 w 445"/>
                <a:gd name="T49" fmla="*/ 1523469 h 137"/>
                <a:gd name="T50" fmla="*/ 5579516 w 445"/>
                <a:gd name="T51" fmla="*/ 366173 h 137"/>
                <a:gd name="T52" fmla="*/ 5275559 w 445"/>
                <a:gd name="T53" fmla="*/ 494467 h 137"/>
                <a:gd name="T54" fmla="*/ 5449554 w 445"/>
                <a:gd name="T55" fmla="*/ 1523469 h 137"/>
                <a:gd name="T56" fmla="*/ 5617613 w 445"/>
                <a:gd name="T57" fmla="*/ 1630549 h 137"/>
                <a:gd name="T58" fmla="*/ 5114437 w 445"/>
                <a:gd name="T59" fmla="*/ 1235053 h 137"/>
                <a:gd name="T60" fmla="*/ 4855894 w 445"/>
                <a:gd name="T61" fmla="*/ 494467 h 137"/>
                <a:gd name="T62" fmla="*/ 5114437 w 445"/>
                <a:gd name="T63" fmla="*/ 366173 h 137"/>
                <a:gd name="T64" fmla="*/ 5275559 w 445"/>
                <a:gd name="T65" fmla="*/ 0 h 137"/>
                <a:gd name="T66" fmla="*/ 5579516 w 445"/>
                <a:gd name="T67" fmla="*/ 366173 h 1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5" h="137">
                  <a:moveTo>
                    <a:pt x="288" y="135"/>
                  </a:moveTo>
                  <a:cubicBezTo>
                    <a:pt x="288" y="55"/>
                    <a:pt x="288" y="55"/>
                    <a:pt x="288" y="55"/>
                  </a:cubicBezTo>
                  <a:cubicBezTo>
                    <a:pt x="288" y="47"/>
                    <a:pt x="288" y="38"/>
                    <a:pt x="287" y="30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300" y="49"/>
                    <a:pt x="300" y="49"/>
                    <a:pt x="300" y="49"/>
                  </a:cubicBezTo>
                  <a:cubicBezTo>
                    <a:pt x="300" y="49"/>
                    <a:pt x="300" y="49"/>
                    <a:pt x="300" y="49"/>
                  </a:cubicBezTo>
                  <a:cubicBezTo>
                    <a:pt x="305" y="39"/>
                    <a:pt x="313" y="28"/>
                    <a:pt x="334" y="28"/>
                  </a:cubicBezTo>
                  <a:cubicBezTo>
                    <a:pt x="360" y="28"/>
                    <a:pt x="370" y="45"/>
                    <a:pt x="370" y="68"/>
                  </a:cubicBezTo>
                  <a:cubicBezTo>
                    <a:pt x="370" y="135"/>
                    <a:pt x="370" y="135"/>
                    <a:pt x="370" y="135"/>
                  </a:cubicBezTo>
                  <a:cubicBezTo>
                    <a:pt x="357" y="135"/>
                    <a:pt x="357" y="135"/>
                    <a:pt x="357" y="13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7" y="51"/>
                    <a:pt x="350" y="39"/>
                    <a:pt x="332" y="39"/>
                  </a:cubicBezTo>
                  <a:cubicBezTo>
                    <a:pt x="309" y="39"/>
                    <a:pt x="301" y="59"/>
                    <a:pt x="301" y="77"/>
                  </a:cubicBezTo>
                  <a:cubicBezTo>
                    <a:pt x="301" y="135"/>
                    <a:pt x="301" y="135"/>
                    <a:pt x="301" y="135"/>
                  </a:cubicBezTo>
                  <a:moveTo>
                    <a:pt x="197" y="75"/>
                  </a:moveTo>
                  <a:cubicBezTo>
                    <a:pt x="255" y="75"/>
                    <a:pt x="255" y="75"/>
                    <a:pt x="255" y="75"/>
                  </a:cubicBezTo>
                  <a:cubicBezTo>
                    <a:pt x="255" y="57"/>
                    <a:pt x="248" y="39"/>
                    <a:pt x="228" y="39"/>
                  </a:cubicBezTo>
                  <a:cubicBezTo>
                    <a:pt x="209" y="39"/>
                    <a:pt x="197" y="58"/>
                    <a:pt x="197" y="75"/>
                  </a:cubicBezTo>
                  <a:close/>
                  <a:moveTo>
                    <a:pt x="261" y="118"/>
                  </a:moveTo>
                  <a:cubicBezTo>
                    <a:pt x="261" y="132"/>
                    <a:pt x="261" y="132"/>
                    <a:pt x="261" y="132"/>
                  </a:cubicBezTo>
                  <a:cubicBezTo>
                    <a:pt x="252" y="135"/>
                    <a:pt x="241" y="137"/>
                    <a:pt x="231" y="137"/>
                  </a:cubicBezTo>
                  <a:cubicBezTo>
                    <a:pt x="196" y="137"/>
                    <a:pt x="183" y="114"/>
                    <a:pt x="183" y="82"/>
                  </a:cubicBezTo>
                  <a:cubicBezTo>
                    <a:pt x="183" y="50"/>
                    <a:pt x="201" y="28"/>
                    <a:pt x="227" y="28"/>
                  </a:cubicBezTo>
                  <a:cubicBezTo>
                    <a:pt x="257" y="28"/>
                    <a:pt x="269" y="51"/>
                    <a:pt x="269" y="80"/>
                  </a:cubicBezTo>
                  <a:cubicBezTo>
                    <a:pt x="269" y="86"/>
                    <a:pt x="269" y="86"/>
                    <a:pt x="269" y="86"/>
                  </a:cubicBezTo>
                  <a:cubicBezTo>
                    <a:pt x="197" y="86"/>
                    <a:pt x="197" y="86"/>
                    <a:pt x="197" y="86"/>
                  </a:cubicBezTo>
                  <a:cubicBezTo>
                    <a:pt x="197" y="108"/>
                    <a:pt x="209" y="126"/>
                    <a:pt x="232" y="126"/>
                  </a:cubicBezTo>
                  <a:cubicBezTo>
                    <a:pt x="241" y="126"/>
                    <a:pt x="255" y="122"/>
                    <a:pt x="261" y="118"/>
                  </a:cubicBezTo>
                  <a:close/>
                  <a:moveTo>
                    <a:pt x="179" y="30"/>
                  </a:moveTo>
                  <a:cubicBezTo>
                    <a:pt x="142" y="135"/>
                    <a:pt x="142" y="135"/>
                    <a:pt x="142" y="135"/>
                  </a:cubicBezTo>
                  <a:cubicBezTo>
                    <a:pt x="127" y="135"/>
                    <a:pt x="127" y="135"/>
                    <a:pt x="127" y="135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65" y="30"/>
                    <a:pt x="165" y="30"/>
                    <a:pt x="165" y="30"/>
                  </a:cubicBezTo>
                  <a:lnTo>
                    <a:pt x="179" y="30"/>
                  </a:lnTo>
                  <a:close/>
                  <a:moveTo>
                    <a:pt x="15" y="75"/>
                  </a:moveTo>
                  <a:cubicBezTo>
                    <a:pt x="72" y="75"/>
                    <a:pt x="72" y="75"/>
                    <a:pt x="72" y="75"/>
                  </a:cubicBezTo>
                  <a:cubicBezTo>
                    <a:pt x="72" y="57"/>
                    <a:pt x="65" y="39"/>
                    <a:pt x="45" y="39"/>
                  </a:cubicBezTo>
                  <a:cubicBezTo>
                    <a:pt x="26" y="39"/>
                    <a:pt x="15" y="58"/>
                    <a:pt x="15" y="75"/>
                  </a:cubicBezTo>
                  <a:close/>
                  <a:moveTo>
                    <a:pt x="79" y="118"/>
                  </a:moveTo>
                  <a:cubicBezTo>
                    <a:pt x="79" y="132"/>
                    <a:pt x="79" y="132"/>
                    <a:pt x="79" y="132"/>
                  </a:cubicBezTo>
                  <a:cubicBezTo>
                    <a:pt x="70" y="135"/>
                    <a:pt x="58" y="137"/>
                    <a:pt x="48" y="137"/>
                  </a:cubicBezTo>
                  <a:cubicBezTo>
                    <a:pt x="13" y="137"/>
                    <a:pt x="0" y="114"/>
                    <a:pt x="0" y="82"/>
                  </a:cubicBezTo>
                  <a:cubicBezTo>
                    <a:pt x="0" y="50"/>
                    <a:pt x="18" y="28"/>
                    <a:pt x="45" y="28"/>
                  </a:cubicBezTo>
                  <a:cubicBezTo>
                    <a:pt x="74" y="28"/>
                    <a:pt x="86" y="51"/>
                    <a:pt x="86" y="80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5" y="108"/>
                    <a:pt x="27" y="126"/>
                    <a:pt x="49" y="126"/>
                  </a:cubicBezTo>
                  <a:cubicBezTo>
                    <a:pt x="59" y="126"/>
                    <a:pt x="72" y="122"/>
                    <a:pt x="79" y="118"/>
                  </a:cubicBezTo>
                  <a:close/>
                  <a:moveTo>
                    <a:pt x="442" y="30"/>
                  </a:moveTo>
                  <a:cubicBezTo>
                    <a:pt x="442" y="41"/>
                    <a:pt x="442" y="41"/>
                    <a:pt x="442" y="41"/>
                  </a:cubicBezTo>
                  <a:cubicBezTo>
                    <a:pt x="418" y="41"/>
                    <a:pt x="418" y="41"/>
                    <a:pt x="418" y="41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8" y="118"/>
                    <a:pt x="422" y="126"/>
                    <a:pt x="432" y="126"/>
                  </a:cubicBezTo>
                  <a:cubicBezTo>
                    <a:pt x="437" y="126"/>
                    <a:pt x="441" y="125"/>
                    <a:pt x="444" y="124"/>
                  </a:cubicBezTo>
                  <a:cubicBezTo>
                    <a:pt x="445" y="135"/>
                    <a:pt x="445" y="135"/>
                    <a:pt x="445" y="135"/>
                  </a:cubicBezTo>
                  <a:cubicBezTo>
                    <a:pt x="442" y="136"/>
                    <a:pt x="436" y="137"/>
                    <a:pt x="429" y="137"/>
                  </a:cubicBezTo>
                  <a:cubicBezTo>
                    <a:pt x="406" y="137"/>
                    <a:pt x="405" y="122"/>
                    <a:pt x="405" y="102"/>
                  </a:cubicBezTo>
                  <a:cubicBezTo>
                    <a:pt x="405" y="41"/>
                    <a:pt x="405" y="41"/>
                    <a:pt x="405" y="41"/>
                  </a:cubicBezTo>
                  <a:cubicBezTo>
                    <a:pt x="385" y="41"/>
                    <a:pt x="385" y="41"/>
                    <a:pt x="385" y="41"/>
                  </a:cubicBezTo>
                  <a:cubicBezTo>
                    <a:pt x="385" y="30"/>
                    <a:pt x="385" y="30"/>
                    <a:pt x="385" y="30"/>
                  </a:cubicBezTo>
                  <a:cubicBezTo>
                    <a:pt x="405" y="30"/>
                    <a:pt x="405" y="30"/>
                    <a:pt x="405" y="30"/>
                  </a:cubicBezTo>
                  <a:cubicBezTo>
                    <a:pt x="405" y="5"/>
                    <a:pt x="405" y="5"/>
                    <a:pt x="405" y="5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18" y="30"/>
                    <a:pt x="418" y="30"/>
                    <a:pt x="418" y="30"/>
                  </a:cubicBezTo>
                  <a:lnTo>
                    <a:pt x="442" y="30"/>
                  </a:lnTo>
                  <a:close/>
                </a:path>
              </a:pathLst>
            </a:custGeom>
            <a:solidFill>
              <a:srgbClr val="676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81" name="Freeform 65"/>
            <p:cNvSpPr>
              <a:spLocks/>
            </p:cNvSpPr>
            <p:nvPr userDrawn="1"/>
          </p:nvSpPr>
          <p:spPr bwMode="auto">
            <a:xfrm>
              <a:off x="-2389" y="3039"/>
              <a:ext cx="35" cy="73"/>
            </a:xfrm>
            <a:custGeom>
              <a:avLst/>
              <a:gdLst>
                <a:gd name="T0" fmla="*/ 100221 w 15"/>
                <a:gd name="T1" fmla="*/ 0 h 31"/>
                <a:gd name="T2" fmla="*/ 100221 w 15"/>
                <a:gd name="T3" fmla="*/ 73857 h 31"/>
                <a:gd name="T4" fmla="*/ 168005 w 15"/>
                <a:gd name="T5" fmla="*/ 73857 h 31"/>
                <a:gd name="T6" fmla="*/ 168005 w 15"/>
                <a:gd name="T7" fmla="*/ 108758 h 31"/>
                <a:gd name="T8" fmla="*/ 100221 w 15"/>
                <a:gd name="T9" fmla="*/ 108758 h 31"/>
                <a:gd name="T10" fmla="*/ 100221 w 15"/>
                <a:gd name="T11" fmla="*/ 282687 h 31"/>
                <a:gd name="T12" fmla="*/ 133628 w 15"/>
                <a:gd name="T13" fmla="*/ 336431 h 31"/>
                <a:gd name="T14" fmla="*/ 168005 w 15"/>
                <a:gd name="T15" fmla="*/ 336431 h 31"/>
                <a:gd name="T16" fmla="*/ 168005 w 15"/>
                <a:gd name="T17" fmla="*/ 371400 h 31"/>
                <a:gd name="T18" fmla="*/ 124558 w 15"/>
                <a:gd name="T19" fmla="*/ 383116 h 31"/>
                <a:gd name="T20" fmla="*/ 67788 w 15"/>
                <a:gd name="T21" fmla="*/ 356544 h 31"/>
                <a:gd name="T22" fmla="*/ 42952 w 15"/>
                <a:gd name="T23" fmla="*/ 282687 h 31"/>
                <a:gd name="T24" fmla="*/ 42952 w 15"/>
                <a:gd name="T25" fmla="*/ 108758 h 31"/>
                <a:gd name="T26" fmla="*/ 0 w 15"/>
                <a:gd name="T27" fmla="*/ 108758 h 31"/>
                <a:gd name="T28" fmla="*/ 0 w 15"/>
                <a:gd name="T29" fmla="*/ 73857 h 31"/>
                <a:gd name="T30" fmla="*/ 42952 w 15"/>
                <a:gd name="T31" fmla="*/ 73857 h 31"/>
                <a:gd name="T32" fmla="*/ 42952 w 15"/>
                <a:gd name="T33" fmla="*/ 11230 h 31"/>
                <a:gd name="T34" fmla="*/ 100221 w 15"/>
                <a:gd name="T35" fmla="*/ 0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" h="31">
                  <a:moveTo>
                    <a:pt x="9" y="0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7"/>
                    <a:pt x="12" y="27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1"/>
                    <a:pt x="12" y="31"/>
                    <a:pt x="11" y="31"/>
                  </a:cubicBezTo>
                  <a:cubicBezTo>
                    <a:pt x="9" y="31"/>
                    <a:pt x="7" y="30"/>
                    <a:pt x="6" y="29"/>
                  </a:cubicBezTo>
                  <a:cubicBezTo>
                    <a:pt x="5" y="28"/>
                    <a:pt x="4" y="26"/>
                    <a:pt x="4" y="23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82" name="Freeform 66"/>
            <p:cNvSpPr>
              <a:spLocks/>
            </p:cNvSpPr>
            <p:nvPr userDrawn="1"/>
          </p:nvSpPr>
          <p:spPr bwMode="auto">
            <a:xfrm>
              <a:off x="-2335" y="3024"/>
              <a:ext cx="50" cy="87"/>
            </a:xfrm>
            <a:custGeom>
              <a:avLst/>
              <a:gdLst>
                <a:gd name="T0" fmla="*/ 0 w 21"/>
                <a:gd name="T1" fmla="*/ 0 h 37"/>
                <a:gd name="T2" fmla="*/ 58998 w 21"/>
                <a:gd name="T3" fmla="*/ 0 h 37"/>
                <a:gd name="T4" fmla="*/ 58998 w 21"/>
                <a:gd name="T5" fmla="*/ 195214 h 37"/>
                <a:gd name="T6" fmla="*/ 71088 w 21"/>
                <a:gd name="T7" fmla="*/ 195214 h 37"/>
                <a:gd name="T8" fmla="*/ 110545 w 21"/>
                <a:gd name="T9" fmla="*/ 160581 h 37"/>
                <a:gd name="T10" fmla="*/ 169257 w 21"/>
                <a:gd name="T11" fmla="*/ 133550 h 37"/>
                <a:gd name="T12" fmla="*/ 292381 w 21"/>
                <a:gd name="T13" fmla="*/ 268233 h 37"/>
                <a:gd name="T14" fmla="*/ 292381 w 21"/>
                <a:gd name="T15" fmla="*/ 450237 h 37"/>
                <a:gd name="T16" fmla="*/ 233374 w 21"/>
                <a:gd name="T17" fmla="*/ 450237 h 37"/>
                <a:gd name="T18" fmla="*/ 233374 w 21"/>
                <a:gd name="T19" fmla="*/ 268233 h 37"/>
                <a:gd name="T20" fmla="*/ 152660 w 21"/>
                <a:gd name="T21" fmla="*/ 180466 h 37"/>
                <a:gd name="T22" fmla="*/ 71088 w 21"/>
                <a:gd name="T23" fmla="*/ 232537 h 37"/>
                <a:gd name="T24" fmla="*/ 58998 w 21"/>
                <a:gd name="T25" fmla="*/ 268233 h 37"/>
                <a:gd name="T26" fmla="*/ 58998 w 21"/>
                <a:gd name="T27" fmla="*/ 450237 h 37"/>
                <a:gd name="T28" fmla="*/ 0 w 21"/>
                <a:gd name="T29" fmla="*/ 450237 h 37"/>
                <a:gd name="T30" fmla="*/ 0 w 21"/>
                <a:gd name="T31" fmla="*/ 0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" h="37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4"/>
                    <a:pt x="6" y="13"/>
                    <a:pt x="8" y="13"/>
                  </a:cubicBezTo>
                  <a:cubicBezTo>
                    <a:pt x="9" y="12"/>
                    <a:pt x="11" y="11"/>
                    <a:pt x="12" y="11"/>
                  </a:cubicBezTo>
                  <a:cubicBezTo>
                    <a:pt x="16" y="11"/>
                    <a:pt x="21" y="13"/>
                    <a:pt x="21" y="22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18"/>
                    <a:pt x="15" y="15"/>
                    <a:pt x="11" y="15"/>
                  </a:cubicBezTo>
                  <a:cubicBezTo>
                    <a:pt x="8" y="15"/>
                    <a:pt x="6" y="17"/>
                    <a:pt x="5" y="19"/>
                  </a:cubicBezTo>
                  <a:cubicBezTo>
                    <a:pt x="5" y="20"/>
                    <a:pt x="4" y="21"/>
                    <a:pt x="4" y="22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1083" name="Freeform 67"/>
            <p:cNvSpPr>
              <a:spLocks noEditPoints="1"/>
            </p:cNvSpPr>
            <p:nvPr userDrawn="1"/>
          </p:nvSpPr>
          <p:spPr bwMode="auto">
            <a:xfrm>
              <a:off x="-2266" y="3051"/>
              <a:ext cx="52" cy="60"/>
            </a:xfrm>
            <a:custGeom>
              <a:avLst/>
              <a:gdLst>
                <a:gd name="T0" fmla="*/ 64322 w 22"/>
                <a:gd name="T1" fmla="*/ 137781 h 26"/>
                <a:gd name="T2" fmla="*/ 168643 w 22"/>
                <a:gd name="T3" fmla="*/ 226828 h 26"/>
                <a:gd name="T4" fmla="*/ 255098 w 22"/>
                <a:gd name="T5" fmla="*/ 206031 h 26"/>
                <a:gd name="T6" fmla="*/ 271695 w 22"/>
                <a:gd name="T7" fmla="*/ 248432 h 26"/>
                <a:gd name="T8" fmla="*/ 168643 w 22"/>
                <a:gd name="T9" fmla="*/ 255845 h 26"/>
                <a:gd name="T10" fmla="*/ 0 w 22"/>
                <a:gd name="T11" fmla="*/ 137781 h 26"/>
                <a:gd name="T12" fmla="*/ 152034 w 22"/>
                <a:gd name="T13" fmla="*/ 0 h 26"/>
                <a:gd name="T14" fmla="*/ 283502 w 22"/>
                <a:gd name="T15" fmla="*/ 120558 h 26"/>
                <a:gd name="T16" fmla="*/ 283502 w 22"/>
                <a:gd name="T17" fmla="*/ 137781 h 26"/>
                <a:gd name="T18" fmla="*/ 64322 w 22"/>
                <a:gd name="T19" fmla="*/ 137781 h 26"/>
                <a:gd name="T20" fmla="*/ 234908 w 22"/>
                <a:gd name="T21" fmla="*/ 107654 h 26"/>
                <a:gd name="T22" fmla="*/ 152034 w 22"/>
                <a:gd name="T23" fmla="*/ 29582 h 26"/>
                <a:gd name="T24" fmla="*/ 64322 w 22"/>
                <a:gd name="T25" fmla="*/ 107654 h 26"/>
                <a:gd name="T26" fmla="*/ 234908 w 22"/>
                <a:gd name="T27" fmla="*/ 107654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26">
                  <a:moveTo>
                    <a:pt x="5" y="14"/>
                  </a:moveTo>
                  <a:cubicBezTo>
                    <a:pt x="5" y="20"/>
                    <a:pt x="9" y="23"/>
                    <a:pt x="13" y="23"/>
                  </a:cubicBezTo>
                  <a:cubicBezTo>
                    <a:pt x="16" y="23"/>
                    <a:pt x="18" y="22"/>
                    <a:pt x="20" y="2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9" y="25"/>
                    <a:pt x="17" y="26"/>
                    <a:pt x="13" y="26"/>
                  </a:cubicBezTo>
                  <a:cubicBezTo>
                    <a:pt x="5" y="26"/>
                    <a:pt x="0" y="21"/>
                    <a:pt x="0" y="14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2" y="7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lnTo>
                    <a:pt x="5" y="14"/>
                  </a:lnTo>
                  <a:close/>
                  <a:moveTo>
                    <a:pt x="18" y="11"/>
                  </a:moveTo>
                  <a:cubicBezTo>
                    <a:pt x="18" y="8"/>
                    <a:pt x="17" y="3"/>
                    <a:pt x="12" y="3"/>
                  </a:cubicBezTo>
                  <a:cubicBezTo>
                    <a:pt x="7" y="3"/>
                    <a:pt x="5" y="8"/>
                    <a:pt x="5" y="11"/>
                  </a:cubicBezTo>
                  <a:lnTo>
                    <a:pt x="18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9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2100" y="63087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9233FE-615C-48DE-B156-96AA8F5C8BAC}" type="slidenum">
              <a:rPr lang="en-GB">
                <a:solidFill>
                  <a:srgbClr val="02019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2019B"/>
              </a:solidFill>
            </a:endParaRPr>
          </a:p>
        </p:txBody>
      </p:sp>
      <p:pic>
        <p:nvPicPr>
          <p:cNvPr id="1032" name="Picture 7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r="1572" b="29453"/>
          <a:stretch>
            <a:fillRect/>
          </a:stretch>
        </p:blipFill>
        <p:spPr bwMode="auto">
          <a:xfrm>
            <a:off x="0" y="908051"/>
            <a:ext cx="12192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33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3000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33400" indent="-2651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3pPr>
      <a:lvl4pPr marL="825500" indent="-2905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4pPr>
      <a:lvl5pPr marL="1079500" indent="-2524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1536700" indent="-25241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1993900" indent="-25241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2451100" indent="-25241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2908300" indent="-25241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eventexpert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192024" y="2636668"/>
            <a:ext cx="11795759" cy="3817398"/>
          </a:xfrm>
        </p:spPr>
        <p:txBody>
          <a:bodyPr/>
          <a:lstStyle/>
          <a:p>
            <a:pPr algn="ctr"/>
            <a:r>
              <a:rPr lang="en-GB" sz="4000" b="1" dirty="0"/>
              <a:t/>
            </a:r>
            <a:br>
              <a:rPr lang="en-GB" sz="4000" b="1" dirty="0"/>
            </a:br>
            <a:r>
              <a:rPr lang="en-GB" sz="4000" b="1" dirty="0"/>
              <a:t/>
            </a:r>
            <a:br>
              <a:rPr lang="en-GB" sz="4000" b="1" dirty="0"/>
            </a:br>
            <a:r>
              <a:rPr lang="en-GB" sz="4000" b="1" dirty="0"/>
              <a:t>SOLD OUT…The art of successful off line </a:t>
            </a:r>
            <a:br>
              <a:rPr lang="en-GB" sz="4000" b="1" dirty="0"/>
            </a:br>
            <a:r>
              <a:rPr lang="en-GB" sz="4000" b="1" dirty="0"/>
              <a:t>event promotion</a:t>
            </a:r>
            <a:br>
              <a:rPr lang="en-GB" sz="4000" b="1" dirty="0"/>
            </a:br>
            <a:r>
              <a:rPr lang="en-GB" sz="4000" b="1" dirty="0"/>
              <a:t> </a:t>
            </a:r>
            <a:br>
              <a:rPr lang="en-GB" sz="4000" b="1" dirty="0"/>
            </a:br>
            <a:r>
              <a:rPr lang="en-GB" sz="3200" b="1" dirty="0"/>
              <a:t>Chris Powell</a:t>
            </a:r>
            <a:br>
              <a:rPr lang="en-GB" sz="3200" b="1" dirty="0"/>
            </a:br>
            <a:r>
              <a:rPr lang="en-GB" sz="3200" b="1" dirty="0"/>
              <a:t>The Event Expert </a:t>
            </a:r>
            <a:r>
              <a:rPr lang="en-GB" sz="4000" b="1" dirty="0"/>
              <a:t/>
            </a:r>
            <a:br>
              <a:rPr lang="en-GB" sz="4000" b="1" dirty="0"/>
            </a:br>
            <a:r>
              <a:rPr lang="en-GB" sz="4000" b="1" dirty="0"/>
              <a:t> </a:t>
            </a:r>
            <a:r>
              <a:rPr lang="en-GB" sz="4500" b="1" dirty="0"/>
              <a:t>  </a:t>
            </a:r>
            <a:r>
              <a:rPr lang="en-GB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1256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 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57453" y="1074198"/>
            <a:ext cx="11665258" cy="508054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GB" sz="3600" dirty="0">
                <a:solidFill>
                  <a:schemeClr val="accent6"/>
                </a:solidFill>
              </a:rPr>
              <a:t>Thank you for your time and attention </a:t>
            </a:r>
          </a:p>
          <a:p>
            <a:pPr algn="ctr" eaLnBrk="1" hangingPunct="1">
              <a:lnSpc>
                <a:spcPct val="90000"/>
              </a:lnSpc>
            </a:pPr>
            <a:endParaRPr lang="en-GB" sz="3600" dirty="0">
              <a:solidFill>
                <a:schemeClr val="accent6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GB" sz="3600" dirty="0">
                <a:solidFill>
                  <a:schemeClr val="accent6"/>
                </a:solidFill>
              </a:rPr>
              <a:t>Good luck with your events </a:t>
            </a:r>
          </a:p>
          <a:p>
            <a:pPr algn="ctr" eaLnBrk="1" hangingPunct="1">
              <a:lnSpc>
                <a:spcPct val="90000"/>
              </a:lnSpc>
            </a:pPr>
            <a:endParaRPr lang="en-GB" sz="3600" dirty="0">
              <a:solidFill>
                <a:schemeClr val="accent6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GB" sz="2800" dirty="0">
                <a:solidFill>
                  <a:schemeClr val="accent6"/>
                </a:solidFill>
              </a:rPr>
              <a:t>Chris Powell</a:t>
            </a:r>
          </a:p>
          <a:p>
            <a:pPr algn="ctr" eaLnBrk="1" hangingPunct="1">
              <a:lnSpc>
                <a:spcPct val="90000"/>
              </a:lnSpc>
            </a:pPr>
            <a:r>
              <a:rPr lang="en-GB" sz="2800" dirty="0">
                <a:solidFill>
                  <a:schemeClr val="accent6"/>
                </a:solidFill>
              </a:rPr>
              <a:t>The Event Expert </a:t>
            </a:r>
          </a:p>
          <a:p>
            <a:pPr algn="ctr" eaLnBrk="1" hangingPunct="1">
              <a:lnSpc>
                <a:spcPct val="90000"/>
              </a:lnSpc>
            </a:pPr>
            <a:r>
              <a:rPr lang="en-GB" sz="28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www.theeventexpert.co.uk</a:t>
            </a:r>
            <a:endParaRPr lang="en-GB" sz="2800" dirty="0">
              <a:solidFill>
                <a:schemeClr val="accent6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en-GB" dirty="0">
              <a:solidFill>
                <a:schemeClr val="accent6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GB" sz="2400" dirty="0">
                <a:solidFill>
                  <a:schemeClr val="accent6"/>
                </a:solidFill>
              </a:rPr>
              <a:t>Helping turn accidental, occasional and new event planners into confident and skilled event professionals: able to deliver successful and rewarding events</a:t>
            </a:r>
          </a:p>
          <a:p>
            <a:pPr algn="ctr" eaLnBrk="1" hangingPunct="1">
              <a:lnSpc>
                <a:spcPct val="90000"/>
              </a:lnSpc>
            </a:pPr>
            <a:endParaRPr lang="en-GB" sz="3600" dirty="0">
              <a:solidFill>
                <a:schemeClr val="accent1"/>
              </a:solidFill>
            </a:endParaRPr>
          </a:p>
        </p:txBody>
      </p:sp>
      <p:sp>
        <p:nvSpPr>
          <p:cNvPr id="58372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648200" y="6356351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0465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3695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BA945C-6D1A-4A65-B18B-8C1BC601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69" y="88901"/>
            <a:ext cx="10582182" cy="811213"/>
          </a:xfrm>
        </p:spPr>
        <p:txBody>
          <a:bodyPr/>
          <a:lstStyle/>
          <a:p>
            <a:pPr algn="ctr"/>
            <a:r>
              <a:rPr lang="en-GB" sz="4000" b="1" dirty="0"/>
              <a:t>Some event promotion truisms  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DBAA5B-CC4D-4A43-8E92-0EB880DF1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1287262"/>
            <a:ext cx="11413971" cy="486747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0" dirty="0">
                <a:solidFill>
                  <a:schemeClr val="accent6"/>
                </a:solidFill>
              </a:rPr>
              <a:t>It’s noisy out there!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0" dirty="0">
                <a:solidFill>
                  <a:schemeClr val="accent6"/>
                </a:solidFill>
              </a:rPr>
              <a:t>Keeping up…is a full time job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0" dirty="0">
                <a:solidFill>
                  <a:schemeClr val="accent6"/>
                </a:solidFill>
              </a:rPr>
              <a:t>Difficult to know who and what to pay attention too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0" dirty="0">
                <a:solidFill>
                  <a:schemeClr val="accent6"/>
                </a:solidFill>
              </a:rPr>
              <a:t>Cutting through the noise is really tough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0" dirty="0">
                <a:solidFill>
                  <a:schemeClr val="accent6"/>
                </a:solidFill>
              </a:rPr>
              <a:t>Getting people to actually turn up to an event…is </a:t>
            </a:r>
          </a:p>
          <a:p>
            <a:pPr marL="0" indent="0"/>
            <a:r>
              <a:rPr lang="en-GB" sz="2800" b="0" dirty="0">
                <a:solidFill>
                  <a:schemeClr val="accent6"/>
                </a:solidFill>
              </a:rPr>
              <a:t>….</a:t>
            </a:r>
            <a:r>
              <a:rPr lang="en-GB" sz="2800" dirty="0">
                <a:solidFill>
                  <a:schemeClr val="accent6"/>
                </a:solidFill>
              </a:rPr>
              <a:t>REALLY TOUGH!   </a:t>
            </a:r>
          </a:p>
          <a:p>
            <a:pPr marL="0" indent="0"/>
            <a:endParaRPr lang="en-GB" sz="2800" dirty="0">
              <a:solidFill>
                <a:schemeClr val="accent6"/>
              </a:solidFill>
            </a:endParaRPr>
          </a:p>
          <a:p>
            <a:r>
              <a:rPr lang="en-GB" sz="2400" dirty="0">
                <a:solidFill>
                  <a:schemeClr val="accent6"/>
                </a:solidFill>
              </a:rPr>
              <a:t>….</a:t>
            </a:r>
            <a:r>
              <a:rPr lang="en-GB" sz="2800" dirty="0">
                <a:solidFill>
                  <a:schemeClr val="accent6"/>
                </a:solidFill>
              </a:rPr>
              <a:t>events do not sell themselves or not ours!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597D35-9ACB-49C6-ACF6-879558024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223" y="1958873"/>
            <a:ext cx="2732548" cy="384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7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5AF128-B66B-47E5-BD34-C1AFDE04B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01" y="88901"/>
            <a:ext cx="10475650" cy="811213"/>
          </a:xfrm>
        </p:spPr>
        <p:txBody>
          <a:bodyPr/>
          <a:lstStyle/>
          <a:p>
            <a:pPr algn="ctr"/>
            <a:r>
              <a:rPr lang="en-GB" sz="4000" b="1" dirty="0"/>
              <a:t>The solution !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4C23D0-F33B-4AD7-9AA7-E7C5A0FBD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665" y="1384917"/>
            <a:ext cx="10333588" cy="47698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Pre-event market research</a:t>
            </a:r>
            <a:r>
              <a:rPr lang="en-GB" sz="2400" b="0" dirty="0">
                <a:solidFill>
                  <a:schemeClr val="accent5">
                    <a:lumMod val="50000"/>
                  </a:schemeClr>
                </a:solidFill>
              </a:rPr>
              <a:t>…providing events audiences actually want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5">
                    <a:lumMod val="50000"/>
                  </a:schemeClr>
                </a:solidFill>
              </a:rPr>
              <a:t>Allocated blocks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400" b="0" dirty="0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 time</a:t>
            </a:r>
            <a:r>
              <a:rPr lang="en-GB" sz="2400" b="0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cash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5">
                    <a:lumMod val="50000"/>
                  </a:schemeClr>
                </a:solidFill>
              </a:rPr>
              <a:t>Precise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 target market…</a:t>
            </a:r>
            <a:r>
              <a:rPr lang="en-GB" sz="2400" b="0" dirty="0">
                <a:solidFill>
                  <a:schemeClr val="accent5">
                    <a:lumMod val="50000"/>
                  </a:schemeClr>
                </a:solidFill>
              </a:rPr>
              <a:t>I’m ONLY talking to you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Tenacity, creativity and persistence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Great copy</a:t>
            </a:r>
            <a:r>
              <a:rPr lang="en-GB" sz="2400" b="0" dirty="0">
                <a:solidFill>
                  <a:schemeClr val="accent5">
                    <a:lumMod val="50000"/>
                  </a:schemeClr>
                </a:solidFill>
              </a:rPr>
              <a:t>: inspiring, contain great visuals, compelling: promises a transformational experience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5">
                    <a:lumMod val="50000"/>
                  </a:schemeClr>
                </a:solidFill>
              </a:rPr>
              <a:t>Seek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collaborations</a:t>
            </a:r>
            <a:r>
              <a:rPr lang="en-GB" sz="2400" b="0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joint ventures</a:t>
            </a:r>
            <a:r>
              <a:rPr lang="en-GB" sz="2400" b="0" dirty="0">
                <a:solidFill>
                  <a:schemeClr val="accent5">
                    <a:lumMod val="50000"/>
                  </a:schemeClr>
                </a:solidFill>
              </a:rPr>
              <a:t>…share lists and </a:t>
            </a:r>
          </a:p>
          <a:p>
            <a:pPr marL="0" indent="0"/>
            <a:r>
              <a:rPr lang="en-GB" sz="2400" b="0" dirty="0">
                <a:solidFill>
                  <a:schemeClr val="accent5">
                    <a:lumMod val="50000"/>
                  </a:schemeClr>
                </a:solidFill>
              </a:rPr>
              <a:t>    burden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5">
                    <a:lumMod val="50000"/>
                  </a:schemeClr>
                </a:solidFill>
              </a:rPr>
              <a:t>Create a full 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event promotional plan</a:t>
            </a:r>
            <a:r>
              <a:rPr lang="en-GB" sz="2400" b="0" dirty="0">
                <a:solidFill>
                  <a:schemeClr val="accent5">
                    <a:lumMod val="50000"/>
                  </a:schemeClr>
                </a:solidFill>
              </a:rPr>
              <a:t>: simple to multiple </a:t>
            </a:r>
          </a:p>
          <a:p>
            <a:pPr marL="0" indent="0"/>
            <a:r>
              <a:rPr lang="en-GB" sz="2400" b="0" dirty="0">
                <a:solidFill>
                  <a:schemeClr val="accent5">
                    <a:lumMod val="50000"/>
                  </a:schemeClr>
                </a:solidFill>
              </a:rPr>
              <a:t>    activities for new public event  </a:t>
            </a:r>
          </a:p>
          <a:p>
            <a:pPr marL="0" indent="0"/>
            <a:r>
              <a:rPr lang="en-GB" sz="2400" b="0" dirty="0">
                <a:solidFill>
                  <a:schemeClr val="accent5">
                    <a:lumMod val="50000"/>
                  </a:schemeClr>
                </a:solidFill>
              </a:rPr>
              <a:t>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9C939B-6E5D-4AEA-B095-EFBB96FAC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074" y="3624308"/>
            <a:ext cx="2451723" cy="243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9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799C56-D1D6-4459-8C25-392263D5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8901"/>
            <a:ext cx="10591800" cy="811213"/>
          </a:xfrm>
        </p:spPr>
        <p:txBody>
          <a:bodyPr/>
          <a:lstStyle/>
          <a:p>
            <a:pPr algn="ctr"/>
            <a:r>
              <a:rPr lang="en-US" sz="4000" b="1" dirty="0">
                <a:latin typeface=""/>
              </a:rPr>
              <a:t>9 stage event promotional plan</a:t>
            </a:r>
            <a:endParaRPr lang="en-GB" sz="4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43637D-A377-4F71-B71E-DD6D947BF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005" y="1362076"/>
            <a:ext cx="11556969" cy="4792664"/>
          </a:xfrm>
        </p:spPr>
        <p:txBody>
          <a:bodyPr/>
          <a:lstStyle/>
          <a:p>
            <a:pPr marL="457200" indent="-457200">
              <a:buSzPct val="90000"/>
              <a:buFont typeface="+mj-lt"/>
              <a:buAutoNum type="arabicPeriod"/>
              <a:defRPr/>
            </a:pPr>
            <a:r>
              <a:rPr lang="en-GB" sz="2400" b="0" dirty="0">
                <a:solidFill>
                  <a:schemeClr val="accent6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Set some objectives: targets </a:t>
            </a:r>
          </a:p>
          <a:p>
            <a:pPr marL="457200" indent="-457200">
              <a:buSzPct val="90000"/>
              <a:buFont typeface="+mj-lt"/>
              <a:buAutoNum type="arabicPeriod"/>
              <a:defRPr/>
            </a:pPr>
            <a:r>
              <a:rPr lang="en-GB" sz="2400" b="0" dirty="0">
                <a:solidFill>
                  <a:schemeClr val="accent6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Conduct an audit: existing promotional media, any gaps?</a:t>
            </a:r>
          </a:p>
          <a:p>
            <a:pPr marL="457200" indent="-457200">
              <a:buSzPct val="90000"/>
              <a:buFont typeface="+mj-lt"/>
              <a:buAutoNum type="arabicPeriod"/>
              <a:defRPr/>
            </a:pPr>
            <a:r>
              <a:rPr lang="en-GB" sz="2400" b="0" dirty="0">
                <a:solidFill>
                  <a:schemeClr val="accent6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Audience: decide who they are, create avatar </a:t>
            </a:r>
          </a:p>
          <a:p>
            <a:pPr marL="457200" indent="-457200">
              <a:buSzPct val="90000"/>
              <a:buFont typeface="+mj-lt"/>
              <a:buAutoNum type="arabicPeriod"/>
              <a:defRPr/>
            </a:pPr>
            <a:r>
              <a:rPr lang="en-GB" sz="2400" b="0" dirty="0">
                <a:solidFill>
                  <a:schemeClr val="accent6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Content: words, visuals, videos, key transformational messages, calls to action, scarcity, benefits, incentives, Stick campaign</a:t>
            </a:r>
          </a:p>
          <a:p>
            <a:pPr marL="457200" indent="-457200">
              <a:buSzPct val="90000"/>
              <a:buFont typeface="+mj-lt"/>
              <a:buAutoNum type="arabicPeriod"/>
              <a:defRPr/>
            </a:pPr>
            <a:r>
              <a:rPr lang="en-GB" sz="2400" b="0" dirty="0">
                <a:solidFill>
                  <a:schemeClr val="accent6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Media: best ‘audience’ fit, on / off line media, email, cost </a:t>
            </a:r>
          </a:p>
          <a:p>
            <a:pPr marL="457200" indent="-457200">
              <a:buSzPct val="90000"/>
              <a:buFont typeface="+mj-lt"/>
              <a:buAutoNum type="arabicPeriod"/>
              <a:defRPr/>
            </a:pPr>
            <a:r>
              <a:rPr lang="en-GB" sz="2400" b="0" dirty="0">
                <a:solidFill>
                  <a:schemeClr val="accent6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Event promotional budget: design time, print cost, media hire, media updates </a:t>
            </a:r>
          </a:p>
          <a:p>
            <a:pPr marL="457200" indent="-457200">
              <a:buSzPct val="90000"/>
              <a:buFont typeface="+mj-lt"/>
              <a:buAutoNum type="arabicPeriod"/>
              <a:defRPr/>
            </a:pPr>
            <a:r>
              <a:rPr lang="en-GB" sz="2400" b="0" dirty="0">
                <a:solidFill>
                  <a:schemeClr val="accent6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Test it: edit x3 / review key content + visual / proof read</a:t>
            </a:r>
          </a:p>
          <a:p>
            <a:pPr marL="457200" indent="-457200">
              <a:buSzPct val="90000"/>
              <a:buFont typeface="+mj-lt"/>
              <a:buAutoNum type="arabicPeriod"/>
              <a:defRPr/>
            </a:pPr>
            <a:r>
              <a:rPr lang="en-GB" sz="2400" b="0" dirty="0">
                <a:solidFill>
                  <a:schemeClr val="accent6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Timeline: create plan of activities with critical dates </a:t>
            </a:r>
          </a:p>
          <a:p>
            <a:pPr marL="457200" indent="-457200">
              <a:buSzPct val="90000"/>
              <a:buFont typeface="+mj-lt"/>
              <a:buAutoNum type="arabicPeriod"/>
              <a:defRPr/>
            </a:pPr>
            <a:r>
              <a:rPr lang="en-GB" sz="2400" b="0" dirty="0">
                <a:solidFill>
                  <a:schemeClr val="accent6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Implement and monitor: which campaign delivers sign-ups              </a:t>
            </a:r>
          </a:p>
          <a:p>
            <a:endParaRPr lang="en-GB" dirty="0"/>
          </a:p>
        </p:txBody>
      </p:sp>
      <p:pic>
        <p:nvPicPr>
          <p:cNvPr id="6" name="Picture 4" descr="http://www.ultraframe-conservatories.co.uk/image/checklist(1).jpg">
            <a:extLst>
              <a:ext uri="{FF2B5EF4-FFF2-40B4-BE49-F238E27FC236}">
                <a16:creationId xmlns:a16="http://schemas.microsoft.com/office/drawing/2014/main" xmlns="" id="{47873D1B-7A95-44BF-8A58-34825927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7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682" y="260606"/>
            <a:ext cx="2246541" cy="252028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94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94B06C-250E-43DE-BC23-F76195F3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88901"/>
            <a:ext cx="11144250" cy="811213"/>
          </a:xfrm>
        </p:spPr>
        <p:txBody>
          <a:bodyPr/>
          <a:lstStyle/>
          <a:p>
            <a:pPr algn="ctr"/>
            <a:r>
              <a:rPr lang="en-GB" sz="4000" b="1" dirty="0"/>
              <a:t>Example AIDA event promotional plan…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9EE933-650D-4734-9ECD-57D3E1D9D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1340529"/>
            <a:ext cx="11144250" cy="4814212"/>
          </a:xfrm>
        </p:spPr>
        <p:txBody>
          <a:bodyPr/>
          <a:lstStyle/>
          <a:p>
            <a:r>
              <a:rPr lang="en-GB" dirty="0">
                <a:solidFill>
                  <a:schemeClr val="accent6"/>
                </a:solidFill>
              </a:rPr>
              <a:t>Awareness / attracting attention</a:t>
            </a:r>
            <a:r>
              <a:rPr lang="en-GB" b="0" dirty="0">
                <a:solidFill>
                  <a:schemeClr val="accent6"/>
                </a:solidFill>
              </a:rPr>
              <a:t>: Targeted adverts (on/off line): personalised message, phone call, coming soon, save the date, Press release, teaser information, tweet, post...</a:t>
            </a:r>
          </a:p>
          <a:p>
            <a:r>
              <a:rPr lang="en-GB" b="0" dirty="0">
                <a:solidFill>
                  <a:schemeClr val="accent6"/>
                </a:solidFill>
              </a:rPr>
              <a:t>	</a:t>
            </a:r>
            <a:r>
              <a:rPr lang="en-GB" b="0" i="1" dirty="0">
                <a:solidFill>
                  <a:schemeClr val="accent6"/>
                </a:solidFill>
              </a:rPr>
              <a:t>moving them from: I don’t know about this event to wanting to know more   </a:t>
            </a:r>
          </a:p>
          <a:p>
            <a:endParaRPr lang="en-GB" b="0" dirty="0">
              <a:solidFill>
                <a:schemeClr val="accent6"/>
              </a:solidFill>
            </a:endParaRPr>
          </a:p>
          <a:p>
            <a:r>
              <a:rPr lang="en-GB" dirty="0">
                <a:solidFill>
                  <a:schemeClr val="accent6"/>
                </a:solidFill>
              </a:rPr>
              <a:t>Interest + Desire: </a:t>
            </a:r>
            <a:r>
              <a:rPr lang="en-GB" b="0" dirty="0">
                <a:solidFill>
                  <a:schemeClr val="accent6"/>
                </a:solidFill>
              </a:rPr>
              <a:t>Explain attendance benefits: the value, the experience, your track record: video / interview, inspiring picture – phone call, email, post, article, share important sign up…. m</a:t>
            </a:r>
            <a:r>
              <a:rPr lang="en-GB" b="0" i="1" dirty="0">
                <a:solidFill>
                  <a:schemeClr val="accent6"/>
                </a:solidFill>
              </a:rPr>
              <a:t>oving them from I like the sound of this event and want to attend.        </a:t>
            </a:r>
          </a:p>
          <a:p>
            <a:endParaRPr lang="en-GB" dirty="0">
              <a:solidFill>
                <a:schemeClr val="accent6"/>
              </a:solidFill>
            </a:endParaRPr>
          </a:p>
          <a:p>
            <a:r>
              <a:rPr lang="en-GB" dirty="0">
                <a:solidFill>
                  <a:schemeClr val="accent6"/>
                </a:solidFill>
              </a:rPr>
              <a:t>Action: </a:t>
            </a:r>
            <a:r>
              <a:rPr lang="en-GB" b="0" dirty="0">
                <a:solidFill>
                  <a:schemeClr val="accent6"/>
                </a:solidFill>
              </a:rPr>
              <a:t>create urgency by calls to action: entry deadlines: early bird offer: how to book… </a:t>
            </a:r>
          </a:p>
          <a:p>
            <a:r>
              <a:rPr lang="en-GB" b="0" dirty="0">
                <a:solidFill>
                  <a:schemeClr val="accent6"/>
                </a:solidFill>
              </a:rPr>
              <a:t>     …</a:t>
            </a:r>
            <a:r>
              <a:rPr lang="en-GB" b="0" i="1" dirty="0">
                <a:solidFill>
                  <a:schemeClr val="accent6"/>
                </a:solidFill>
              </a:rPr>
              <a:t>moving them to I’m going!    </a:t>
            </a:r>
          </a:p>
          <a:p>
            <a:endParaRPr lang="en-GB" dirty="0">
              <a:solidFill>
                <a:schemeClr val="accent6"/>
              </a:solidFill>
            </a:endParaRPr>
          </a:p>
          <a:p>
            <a:r>
              <a:rPr lang="en-GB" dirty="0">
                <a:solidFill>
                  <a:schemeClr val="accent6"/>
                </a:solidFill>
              </a:rPr>
              <a:t>Stick campaign: </a:t>
            </a:r>
            <a:r>
              <a:rPr lang="en-GB" b="0" dirty="0">
                <a:solidFill>
                  <a:schemeClr val="accent6"/>
                </a:solidFill>
              </a:rPr>
              <a:t>keep in touch with those registered to maintain their interest / enthusiasm   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6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C885B3-BB9D-45F3-BE41-01CD14E2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17" y="88902"/>
            <a:ext cx="11245274" cy="758824"/>
          </a:xfrm>
        </p:spPr>
        <p:txBody>
          <a:bodyPr/>
          <a:lstStyle/>
          <a:p>
            <a:pPr algn="ctr"/>
            <a:r>
              <a:rPr lang="en-GB" sz="4000" b="1" dirty="0"/>
              <a:t>Off line event promotional media options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270B5F-3DFE-4963-B76E-79AD85E37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1209676"/>
            <a:ext cx="4758431" cy="4945064"/>
          </a:xfrm>
          <a:solidFill>
            <a:srgbClr val="FFFF00"/>
          </a:solidFill>
        </p:spPr>
        <p:txBody>
          <a:bodyPr/>
          <a:lstStyle/>
          <a:p>
            <a:pPr lv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6"/>
                </a:solidFill>
              </a:rPr>
              <a:t>Advertising: ineffective  </a:t>
            </a:r>
          </a:p>
          <a:p>
            <a:pPr lv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6"/>
                </a:solidFill>
              </a:rPr>
              <a:t>Interviews </a:t>
            </a:r>
          </a:p>
          <a:p>
            <a:pPr lv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6"/>
                </a:solidFill>
              </a:rPr>
              <a:t>Direct mail – letter   </a:t>
            </a:r>
          </a:p>
          <a:p>
            <a:pPr lv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6"/>
                </a:solidFill>
              </a:rPr>
              <a:t>Save the date  </a:t>
            </a:r>
          </a:p>
          <a:p>
            <a:pPr lv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6"/>
                </a:solidFill>
              </a:rPr>
              <a:t>Money off / incentives </a:t>
            </a:r>
          </a:p>
          <a:p>
            <a:pPr lv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6"/>
                </a:solidFill>
              </a:rPr>
              <a:t>Exhibitions </a:t>
            </a:r>
          </a:p>
          <a:p>
            <a:pPr lv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6"/>
                </a:solidFill>
              </a:rPr>
              <a:t>Events guides and listings</a:t>
            </a:r>
          </a:p>
          <a:p>
            <a:pPr lv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6"/>
                </a:solidFill>
              </a:rPr>
              <a:t>Press releases, editorials, advertorials</a:t>
            </a:r>
          </a:p>
          <a:p>
            <a:pPr lv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6"/>
                </a:solidFill>
              </a:rPr>
              <a:t>Open days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6"/>
                </a:solidFill>
              </a:rPr>
              <a:t>Event brochure</a:t>
            </a:r>
            <a:endParaRPr lang="en-GB" sz="2400" b="0" dirty="0">
              <a:solidFill>
                <a:schemeClr val="accent6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739B49-D4B3-46EB-8667-7DBBA63ECBA9}"/>
              </a:ext>
            </a:extLst>
          </p:cNvPr>
          <p:cNvSpPr txBox="1"/>
          <p:nvPr/>
        </p:nvSpPr>
        <p:spPr>
          <a:xfrm>
            <a:off x="5726097" y="1209676"/>
            <a:ext cx="5906610" cy="528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/>
                </a:solidFill>
              </a:rPr>
              <a:t>Public relations, stunts</a:t>
            </a:r>
          </a:p>
          <a:p>
            <a:pPr marL="342900" lvl="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/>
                </a:solidFill>
              </a:rPr>
              <a:t>Email marketing </a:t>
            </a:r>
          </a:p>
          <a:p>
            <a:pPr marL="342900" lvl="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/>
                </a:solidFill>
              </a:rPr>
              <a:t>Phone </a:t>
            </a:r>
          </a:p>
          <a:p>
            <a:pPr marL="342900" lvl="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/>
                </a:solidFill>
              </a:rPr>
              <a:t>newsletters  </a:t>
            </a:r>
          </a:p>
          <a:p>
            <a:pPr marL="342900" lvl="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/>
                </a:solidFill>
              </a:rPr>
              <a:t>Email signature text, live link</a:t>
            </a:r>
          </a:p>
          <a:p>
            <a:pPr marL="342900" lvl="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/>
                </a:solidFill>
              </a:rPr>
              <a:t>Banners, pop-ups, drops</a:t>
            </a:r>
          </a:p>
          <a:p>
            <a:pPr marL="342900" lvl="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/>
                </a:solidFill>
              </a:rPr>
              <a:t>Leaflets and stickers</a:t>
            </a:r>
          </a:p>
          <a:p>
            <a:pPr marL="342900" lvl="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/>
                </a:solidFill>
              </a:rPr>
              <a:t>Post card marketing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/>
                </a:solidFill>
              </a:rPr>
              <a:t>Speak at events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6"/>
                </a:solidFill>
              </a:rPr>
              <a:t>Partnerships: a joint venture with non-competing partners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/>
                </a:solidFill>
              </a:rPr>
              <a:t>Personal message from key figure </a:t>
            </a:r>
            <a:r>
              <a:rPr lang="en-GB" sz="2400" b="0" dirty="0">
                <a:solidFill>
                  <a:schemeClr val="accent6"/>
                </a:solidFill>
              </a:rPr>
              <a:t>  </a:t>
            </a:r>
          </a:p>
          <a:p>
            <a:pPr>
              <a:buClr>
                <a:schemeClr val="accent1"/>
              </a:buClr>
            </a:pPr>
            <a:r>
              <a:rPr lang="en-GB" sz="2400" dirty="0"/>
              <a:t>         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32FDC6-1218-4686-8B20-8793B038D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87" y="1322772"/>
            <a:ext cx="2004033" cy="151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0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C885B3-BB9D-45F3-BE41-01CD14E2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17" y="88902"/>
            <a:ext cx="11271907" cy="758824"/>
          </a:xfrm>
        </p:spPr>
        <p:txBody>
          <a:bodyPr/>
          <a:lstStyle/>
          <a:p>
            <a:pPr algn="ctr"/>
            <a:r>
              <a:rPr lang="en-US" sz="3600" b="1" dirty="0"/>
              <a:t>Designing an event poster or e-flyer invitation</a:t>
            </a:r>
            <a:endParaRPr lang="en-GB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270B5F-3DFE-4963-B76E-79AD85E37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42" y="1171852"/>
            <a:ext cx="11271907" cy="4982888"/>
          </a:xfrm>
          <a:solidFill>
            <a:srgbClr val="FFFF00"/>
          </a:solidFill>
        </p:spPr>
        <p:txBody>
          <a:bodyPr/>
          <a:lstStyle/>
          <a:p>
            <a:pPr marL="0" indent="0"/>
            <a:r>
              <a:rPr lang="en-US" sz="2400" dirty="0">
                <a:solidFill>
                  <a:schemeClr val="accent6"/>
                </a:solidFill>
              </a:rPr>
              <a:t>General requirements: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accent6"/>
                </a:solidFill>
              </a:rPr>
              <a:t>Event posters need to </a:t>
            </a:r>
            <a:r>
              <a:rPr lang="en-US" sz="2400" dirty="0">
                <a:solidFill>
                  <a:schemeClr val="accent6"/>
                </a:solidFill>
              </a:rPr>
              <a:t>catch the eye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accent6"/>
                </a:solidFill>
              </a:rPr>
              <a:t>Less is more e.g. more white space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accent6"/>
                </a:solidFill>
              </a:rPr>
              <a:t>Headline statements in big bold fonts. The message: </a:t>
            </a:r>
            <a:r>
              <a:rPr lang="en-US" sz="2400" dirty="0">
                <a:solidFill>
                  <a:schemeClr val="accent6"/>
                </a:solidFill>
              </a:rPr>
              <a:t>clear, concise, informative and sincere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accent6"/>
                </a:solidFill>
              </a:rPr>
              <a:t>Tell the audience </a:t>
            </a:r>
            <a:r>
              <a:rPr lang="en-US" sz="2400" dirty="0">
                <a:solidFill>
                  <a:schemeClr val="accent6"/>
                </a:solidFill>
              </a:rPr>
              <a:t>why</a:t>
            </a:r>
            <a:r>
              <a:rPr lang="en-US" sz="2400" b="0" dirty="0">
                <a:solidFill>
                  <a:schemeClr val="accent6"/>
                </a:solidFill>
              </a:rPr>
              <a:t> should they attend, and then where and when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accent6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accent6"/>
                </a:solidFill>
              </a:rPr>
              <a:t>Outline booking incentives and procedure, what next?</a:t>
            </a:r>
            <a:endParaRPr lang="en-GB" sz="2400" b="0" dirty="0">
              <a:solidFill>
                <a:schemeClr val="accent6"/>
              </a:solidFill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accent6"/>
                </a:solidFill>
              </a:rPr>
              <a:t>Stick only to the key </a:t>
            </a:r>
            <a:r>
              <a:rPr lang="en-US" sz="2400" dirty="0">
                <a:solidFill>
                  <a:schemeClr val="accent6"/>
                </a:solidFill>
              </a:rPr>
              <a:t>highlights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accent6"/>
                </a:solidFill>
              </a:rPr>
              <a:t>Sign post users to further information </a:t>
            </a:r>
            <a:r>
              <a:rPr lang="en-US" sz="2400" dirty="0">
                <a:solidFill>
                  <a:schemeClr val="accent6"/>
                </a:solidFill>
              </a:rPr>
              <a:t>links</a:t>
            </a:r>
            <a:r>
              <a:rPr lang="en-US" sz="2400" b="0" dirty="0">
                <a:solidFill>
                  <a:schemeClr val="accent6"/>
                </a:solidFill>
              </a:rPr>
              <a:t> / details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accent6"/>
                </a:solidFill>
              </a:rPr>
              <a:t>Posters must carry the </a:t>
            </a:r>
            <a:r>
              <a:rPr lang="en-US" sz="2400" dirty="0">
                <a:solidFill>
                  <a:schemeClr val="accent6"/>
                </a:solidFill>
              </a:rPr>
              <a:t>logos</a:t>
            </a:r>
            <a:r>
              <a:rPr lang="en-US" sz="2400" b="0" dirty="0">
                <a:solidFill>
                  <a:schemeClr val="accent6"/>
                </a:solidFill>
              </a:rPr>
              <a:t> of organiser and sponsors</a:t>
            </a:r>
            <a:endParaRPr lang="en-GB" sz="2400" dirty="0">
              <a:solidFill>
                <a:schemeClr val="accent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9842C3-8674-4F1F-830A-827F661CE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248" y="3951094"/>
            <a:ext cx="1834276" cy="207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4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C885B3-BB9D-45F3-BE41-01CD14E2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17" y="88902"/>
            <a:ext cx="10845779" cy="758824"/>
          </a:xfrm>
        </p:spPr>
        <p:txBody>
          <a:bodyPr/>
          <a:lstStyle/>
          <a:p>
            <a:pPr algn="ctr"/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000" b="1" dirty="0"/>
              <a:t>Off line event promotional summary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270B5F-3DFE-4963-B76E-79AD85E37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7565"/>
            <a:ext cx="12260062" cy="5107175"/>
          </a:xfrm>
          <a:solidFill>
            <a:srgbClr val="FFFF00"/>
          </a:solidFill>
        </p:spPr>
        <p:txBody>
          <a:bodyPr/>
          <a:lstStyle/>
          <a:p>
            <a:pPr marL="647700" lvl="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b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multi activity on and off line event promotional plan </a:t>
            </a:r>
          </a:p>
          <a:p>
            <a:pPr marL="647700" lvl="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b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Seamless registration process</a:t>
            </a:r>
          </a:p>
          <a:p>
            <a:pPr marL="647700" lvl="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Lightning speed customer query response </a:t>
            </a:r>
            <a:endParaRPr lang="en-GB" sz="2400" b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b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Monitor: know which campaign delivers people: review and change plans</a:t>
            </a:r>
          </a:p>
          <a:p>
            <a:pPr marL="647700" lvl="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b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promotional plans need time + money. All Deadlines met. </a:t>
            </a:r>
          </a:p>
          <a:p>
            <a:pPr marL="647700" lvl="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b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voice  - everybody is on message, coordinated</a:t>
            </a:r>
          </a:p>
          <a:p>
            <a:pPr marL="647700" lvl="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a web site and if appropriate a social media campaign too</a:t>
            </a:r>
          </a:p>
          <a:p>
            <a:pPr marL="647700" lvl="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Inspiring, targeted event name   </a:t>
            </a:r>
            <a:r>
              <a:rPr lang="en-GB" sz="2400" b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647700" lvl="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GB" sz="2400" dirty="0">
              <a:solidFill>
                <a:schemeClr val="accent6"/>
              </a:solidFill>
              <a:latin typeface="Arial Nova" panose="020B0504020202020204" pitchFamily="34" charset="0"/>
            </a:endParaRPr>
          </a:p>
          <a:p>
            <a:pPr marL="190500" lvl="2" indent="0" eaLnBrk="1" fontAlgn="auto" hangingPunct="1">
              <a:spcAft>
                <a:spcPts val="0"/>
              </a:spcAft>
              <a:buNone/>
              <a:defRPr/>
            </a:pPr>
            <a:r>
              <a:rPr lang="en-GB" sz="2400" dirty="0">
                <a:solidFill>
                  <a:schemeClr val="accent6"/>
                </a:solidFill>
                <a:latin typeface="Arial Nova" panose="020B0504020202020204" pitchFamily="34" charset="0"/>
              </a:rPr>
              <a:t>The aim of all your promotional activities must be to draw people to your event: to excite them to buy, enquire, email, talk to you or register interest. </a:t>
            </a:r>
          </a:p>
          <a:p>
            <a:endParaRPr lang="en-GB" sz="2400" dirty="0">
              <a:solidFill>
                <a:schemeClr val="accent6"/>
              </a:solidFill>
              <a:latin typeface="Arial Nova" panose="020B0504020202020204" pitchFamily="34" charset="0"/>
            </a:endParaRPr>
          </a:p>
          <a:p>
            <a:endParaRPr lang="en-GB" sz="2400" dirty="0">
              <a:solidFill>
                <a:schemeClr val="accent6"/>
              </a:solidFill>
            </a:endParaRPr>
          </a:p>
          <a:p>
            <a:endParaRPr lang="en-GB" sz="2400" dirty="0">
              <a:solidFill>
                <a:schemeClr val="accent6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92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953D78-8F9E-4D08-B02D-24968D746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17" y="88901"/>
            <a:ext cx="11021483" cy="811213"/>
          </a:xfrm>
        </p:spPr>
        <p:txBody>
          <a:bodyPr/>
          <a:lstStyle/>
          <a:p>
            <a:pPr algn="ctr"/>
            <a:r>
              <a:rPr lang="en-GB" sz="4000" b="1" dirty="0"/>
              <a:t>How can I help you plan your next event?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9E2150-3F85-4DF7-9C6C-CB27CF5E4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1171852"/>
            <a:ext cx="11727402" cy="4982888"/>
          </a:xfrm>
        </p:spPr>
        <p:txBody>
          <a:bodyPr/>
          <a:lstStyle/>
          <a:p>
            <a:r>
              <a:rPr lang="en-GB" sz="2400" dirty="0">
                <a:solidFill>
                  <a:schemeClr val="accent6"/>
                </a:solidFill>
              </a:rPr>
              <a:t>What is the No 1 problem I can solve for you?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6"/>
                </a:solidFill>
              </a:rPr>
              <a:t>I give event planners a structured: concept to completion process that helps them design, plan and deliver successful and rewarding events.  </a:t>
            </a:r>
          </a:p>
          <a:p>
            <a:endParaRPr lang="en-GB" sz="2400" dirty="0">
              <a:solidFill>
                <a:schemeClr val="accent6"/>
              </a:solidFill>
            </a:endParaRPr>
          </a:p>
          <a:p>
            <a:r>
              <a:rPr lang="en-GB" sz="2400" dirty="0">
                <a:solidFill>
                  <a:schemeClr val="accent6"/>
                </a:solidFill>
              </a:rPr>
              <a:t>How do I do this?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6"/>
                </a:solidFill>
              </a:rPr>
              <a:t>By providing in-house and on-line event management training courses, after course support and consultancy services to individuals and teams tasked with planning events. </a:t>
            </a:r>
          </a:p>
          <a:p>
            <a:endParaRPr lang="en-GB" sz="2400" dirty="0">
              <a:solidFill>
                <a:schemeClr val="accent6"/>
              </a:solidFill>
            </a:endParaRPr>
          </a:p>
          <a:p>
            <a:r>
              <a:rPr lang="en-GB" sz="2400" dirty="0">
                <a:solidFill>
                  <a:schemeClr val="accent6"/>
                </a:solidFill>
              </a:rPr>
              <a:t>What results can you expect?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6"/>
                </a:solidFill>
              </a:rPr>
              <a:t>I turn accidental, occasional and new event planners into confident and skilled event professionals: able to deliver successful and rewarding events</a:t>
            </a:r>
          </a:p>
          <a:p>
            <a:pPr marL="0" lvl="0" indent="0"/>
            <a:endParaRPr lang="en-GB" sz="2400" b="0" dirty="0">
              <a:solidFill>
                <a:schemeClr val="accent6"/>
              </a:solidFill>
            </a:endParaRPr>
          </a:p>
          <a:p>
            <a:endParaRPr lang="en-GB" dirty="0">
              <a:solidFill>
                <a:schemeClr val="accent6"/>
              </a:solidFill>
              <a:latin typeface="Arial Nova" panose="020B05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22600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6">
      <a:dk1>
        <a:srgbClr val="000000"/>
      </a:dk1>
      <a:lt1>
        <a:srgbClr val="FFFFFF"/>
      </a:lt1>
      <a:dk2>
        <a:srgbClr val="000000"/>
      </a:dk2>
      <a:lt2>
        <a:srgbClr val="010267"/>
      </a:lt2>
      <a:accent1>
        <a:srgbClr val="6203A9"/>
      </a:accent1>
      <a:accent2>
        <a:srgbClr val="02019B"/>
      </a:accent2>
      <a:accent3>
        <a:srgbClr val="FFFFFF"/>
      </a:accent3>
      <a:accent4>
        <a:srgbClr val="000000"/>
      </a:accent4>
      <a:accent5>
        <a:srgbClr val="B7AAD1"/>
      </a:accent5>
      <a:accent6>
        <a:srgbClr val="02018C"/>
      </a:accent6>
      <a:hlink>
        <a:srgbClr val="0166FF"/>
      </a:hlink>
      <a:folHlink>
        <a:srgbClr val="759E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010267"/>
        </a:lt2>
        <a:accent1>
          <a:srgbClr val="7B00C9"/>
        </a:accent1>
        <a:accent2>
          <a:srgbClr val="02019B"/>
        </a:accent2>
        <a:accent3>
          <a:srgbClr val="FFFFFF"/>
        </a:accent3>
        <a:accent4>
          <a:srgbClr val="000000"/>
        </a:accent4>
        <a:accent5>
          <a:srgbClr val="BFAAE1"/>
        </a:accent5>
        <a:accent6>
          <a:srgbClr val="02018C"/>
        </a:accent6>
        <a:hlink>
          <a:srgbClr val="0166FF"/>
        </a:hlink>
        <a:folHlink>
          <a:srgbClr val="8BB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010267"/>
        </a:lt2>
        <a:accent1>
          <a:srgbClr val="7B00C9"/>
        </a:accent1>
        <a:accent2>
          <a:srgbClr val="02019B"/>
        </a:accent2>
        <a:accent3>
          <a:srgbClr val="FFFFFF"/>
        </a:accent3>
        <a:accent4>
          <a:srgbClr val="000000"/>
        </a:accent4>
        <a:accent5>
          <a:srgbClr val="BFAAE1"/>
        </a:accent5>
        <a:accent6>
          <a:srgbClr val="02018C"/>
        </a:accent6>
        <a:hlink>
          <a:srgbClr val="0166FF"/>
        </a:hlink>
        <a:folHlink>
          <a:srgbClr val="6760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010267"/>
        </a:lt2>
        <a:accent1>
          <a:srgbClr val="6203A9"/>
        </a:accent1>
        <a:accent2>
          <a:srgbClr val="02019B"/>
        </a:accent2>
        <a:accent3>
          <a:srgbClr val="FFFFFF"/>
        </a:accent3>
        <a:accent4>
          <a:srgbClr val="000000"/>
        </a:accent4>
        <a:accent5>
          <a:srgbClr val="B7AAD1"/>
        </a:accent5>
        <a:accent6>
          <a:srgbClr val="02018C"/>
        </a:accent6>
        <a:hlink>
          <a:srgbClr val="0166FF"/>
        </a:hlink>
        <a:folHlink>
          <a:srgbClr val="6760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010267"/>
        </a:lt2>
        <a:accent1>
          <a:srgbClr val="6203A9"/>
        </a:accent1>
        <a:accent2>
          <a:srgbClr val="02019B"/>
        </a:accent2>
        <a:accent3>
          <a:srgbClr val="FFFFFF"/>
        </a:accent3>
        <a:accent4>
          <a:srgbClr val="000000"/>
        </a:accent4>
        <a:accent5>
          <a:srgbClr val="B7AAD1"/>
        </a:accent5>
        <a:accent6>
          <a:srgbClr val="02018C"/>
        </a:accent6>
        <a:hlink>
          <a:srgbClr val="0166FF"/>
        </a:hlink>
        <a:folHlink>
          <a:srgbClr val="759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698</Words>
  <Application>Microsoft Office PowerPoint</Application>
  <PresentationFormat>Custom</PresentationFormat>
  <Paragraphs>109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  SOLD OUT…The art of successful off line  event promotion   Chris Powell The Event Expert       </vt:lpstr>
      <vt:lpstr>Some event promotion truisms  </vt:lpstr>
      <vt:lpstr>The solution !  </vt:lpstr>
      <vt:lpstr>9 stage event promotional plan</vt:lpstr>
      <vt:lpstr>Example AIDA event promotional plan…</vt:lpstr>
      <vt:lpstr>Off line event promotional media options  </vt:lpstr>
      <vt:lpstr>Designing an event poster or e-flyer invitation</vt:lpstr>
      <vt:lpstr>   Off line event promotional summary  </vt:lpstr>
      <vt:lpstr>How can I help you plan your next event?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SOLD OUT…THE ART OF SUCCESSFUL OFF LINE EVENT PROMTIONA  7 steps to event success Chris Powell The Event Expert</dc:title>
  <dc:creator>Chris Powell</dc:creator>
  <cp:lastModifiedBy>Carol Hussey</cp:lastModifiedBy>
  <cp:revision>22</cp:revision>
  <cp:lastPrinted>2019-09-11T09:08:11Z</cp:lastPrinted>
  <dcterms:created xsi:type="dcterms:W3CDTF">2019-09-09T09:55:07Z</dcterms:created>
  <dcterms:modified xsi:type="dcterms:W3CDTF">2019-09-12T09:59:17Z</dcterms:modified>
</cp:coreProperties>
</file>