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5"/>
  </p:sldMasterIdLst>
  <p:notesMasterIdLst>
    <p:notesMasterId r:id="rId13"/>
  </p:notesMasterIdLst>
  <p:sldIdLst>
    <p:sldId id="263" r:id="rId6"/>
    <p:sldId id="275" r:id="rId7"/>
    <p:sldId id="274" r:id="rId8"/>
    <p:sldId id="276" r:id="rId9"/>
    <p:sldId id="277" r:id="rId10"/>
    <p:sldId id="279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223D"/>
    <a:srgbClr val="802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0"/>
    <p:restoredTop sz="94690"/>
  </p:normalViewPr>
  <p:slideViewPr>
    <p:cSldViewPr snapToGrid="0" snapToObjects="1">
      <p:cViewPr>
        <p:scale>
          <a:sx n="100" d="100"/>
          <a:sy n="100" d="100"/>
        </p:scale>
        <p:origin x="-49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7AC16-5A72-473B-A965-F2C10A4F9E8B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91D2F41A-A131-4112-9D24-1DFB3C3AFB75}">
      <dgm:prSet phldrT="[Text]" custT="1"/>
      <dgm:spPr/>
      <dgm:t>
        <a:bodyPr/>
        <a:lstStyle/>
        <a:p>
          <a:r>
            <a:rPr lang="en-GB" sz="1600" b="1" dirty="0"/>
            <a:t>Priority Outcomes Fund</a:t>
          </a:r>
        </a:p>
      </dgm:t>
    </dgm:pt>
    <dgm:pt modelId="{95EC610E-81A8-4D2D-AC0C-65C4F14B61A2}" type="parTrans" cxnId="{5BFB7FAE-A7DA-4EEE-A0E4-C9317FC24062}">
      <dgm:prSet/>
      <dgm:spPr/>
      <dgm:t>
        <a:bodyPr/>
        <a:lstStyle/>
        <a:p>
          <a:endParaRPr lang="en-GB" sz="1100"/>
        </a:p>
      </dgm:t>
    </dgm:pt>
    <dgm:pt modelId="{B66FEF3E-0D4C-4DC4-AB18-04EF6E25ACE8}" type="sibTrans" cxnId="{5BFB7FAE-A7DA-4EEE-A0E4-C9317FC24062}">
      <dgm:prSet/>
      <dgm:spPr/>
      <dgm:t>
        <a:bodyPr/>
        <a:lstStyle/>
        <a:p>
          <a:endParaRPr lang="en-GB" sz="1100"/>
        </a:p>
      </dgm:t>
    </dgm:pt>
    <dgm:pt modelId="{5765A14B-A641-4780-B2ED-41DBDB692602}">
      <dgm:prSet phldrT="[Text]" custT="1"/>
      <dgm:spPr/>
      <dgm:t>
        <a:bodyPr/>
        <a:lstStyle/>
        <a:p>
          <a:r>
            <a:rPr lang="en-GB" sz="1100" b="1" dirty="0" smtClean="0"/>
            <a:t>Purpose: 		Unplanned / ad hoc</a:t>
          </a:r>
          <a:endParaRPr lang="en-GB" sz="1100" dirty="0"/>
        </a:p>
      </dgm:t>
    </dgm:pt>
    <dgm:pt modelId="{A56A3A25-2A61-40A7-81F5-5047A3C1A6E5}" type="parTrans" cxnId="{AFAF1942-50D1-429C-9A73-BFEEB4C9E1AC}">
      <dgm:prSet/>
      <dgm:spPr/>
      <dgm:t>
        <a:bodyPr/>
        <a:lstStyle/>
        <a:p>
          <a:endParaRPr lang="en-GB" sz="1100"/>
        </a:p>
      </dgm:t>
    </dgm:pt>
    <dgm:pt modelId="{3BAB241F-1586-42DA-903C-FA9CDAC47F3F}" type="sibTrans" cxnId="{AFAF1942-50D1-429C-9A73-BFEEB4C9E1AC}">
      <dgm:prSet/>
      <dgm:spPr/>
      <dgm:t>
        <a:bodyPr/>
        <a:lstStyle/>
        <a:p>
          <a:endParaRPr lang="en-GB" sz="1100"/>
        </a:p>
      </dgm:t>
    </dgm:pt>
    <dgm:pt modelId="{F81CCC92-5F36-4537-AE1D-F70660EAAF42}">
      <dgm:prSet phldrT="[Text]" custT="1"/>
      <dgm:spPr/>
      <dgm:t>
        <a:bodyPr/>
        <a:lstStyle/>
        <a:p>
          <a:r>
            <a:rPr lang="en-GB" sz="1100" b="1" dirty="0" smtClean="0"/>
            <a:t>Overall pot:</a:t>
          </a:r>
          <a:r>
            <a:rPr lang="en-GB" sz="1100" dirty="0" smtClean="0"/>
            <a:t>  		£40,000</a:t>
          </a:r>
          <a:endParaRPr lang="en-GB" sz="1100" dirty="0"/>
        </a:p>
      </dgm:t>
    </dgm:pt>
    <dgm:pt modelId="{6576E166-96DA-4C34-9F43-264E929CDD7F}" type="parTrans" cxnId="{35A2ABC4-61D4-47D7-87AE-1409A40C1C0B}">
      <dgm:prSet/>
      <dgm:spPr/>
      <dgm:t>
        <a:bodyPr/>
        <a:lstStyle/>
        <a:p>
          <a:endParaRPr lang="en-GB" sz="1100"/>
        </a:p>
      </dgm:t>
    </dgm:pt>
    <dgm:pt modelId="{BD9EF7F4-7AA7-403B-BB75-D314AF0B4EEB}" type="sibTrans" cxnId="{35A2ABC4-61D4-47D7-87AE-1409A40C1C0B}">
      <dgm:prSet/>
      <dgm:spPr/>
      <dgm:t>
        <a:bodyPr/>
        <a:lstStyle/>
        <a:p>
          <a:endParaRPr lang="en-GB" sz="1100"/>
        </a:p>
      </dgm:t>
    </dgm:pt>
    <dgm:pt modelId="{77A2B798-A4FE-4673-931B-D6B72AC54E55}">
      <dgm:prSet phldrT="[Text]" custT="1"/>
      <dgm:spPr/>
      <dgm:t>
        <a:bodyPr/>
        <a:lstStyle/>
        <a:p>
          <a:r>
            <a:rPr lang="en-GB" sz="1600" b="1" dirty="0" smtClean="0">
              <a:latin typeface="Arial" panose="020B0604020202020204" pitchFamily="34" charset="0"/>
              <a:cs typeface="Arial" panose="020B0604020202020204" pitchFamily="34" charset="0"/>
            </a:rPr>
            <a:t>Flexible grant</a:t>
          </a:r>
          <a:endParaRPr lang="en-GB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5FCEA0-C4F9-464A-9456-B5D7A0363BA6}" type="parTrans" cxnId="{A8226B5F-8DB8-4A2E-8A3A-BAA99473C88E}">
      <dgm:prSet/>
      <dgm:spPr/>
      <dgm:t>
        <a:bodyPr/>
        <a:lstStyle/>
        <a:p>
          <a:endParaRPr lang="en-GB" sz="1100"/>
        </a:p>
      </dgm:t>
    </dgm:pt>
    <dgm:pt modelId="{E451FB75-AA30-4EDC-8D1A-111760D3626B}" type="sibTrans" cxnId="{A8226B5F-8DB8-4A2E-8A3A-BAA99473C88E}">
      <dgm:prSet/>
      <dgm:spPr/>
      <dgm:t>
        <a:bodyPr/>
        <a:lstStyle/>
        <a:p>
          <a:endParaRPr lang="en-GB" sz="1100"/>
        </a:p>
      </dgm:t>
    </dgm:pt>
    <dgm:pt modelId="{77C02941-0746-4C8B-B802-F48F017B6104}">
      <dgm:prSet custT="1"/>
      <dgm:spPr/>
      <dgm:t>
        <a:bodyPr/>
        <a:lstStyle/>
        <a:p>
          <a:r>
            <a:rPr lang="en-GB" sz="1600" b="1" dirty="0" smtClean="0"/>
            <a:t>Small grants</a:t>
          </a:r>
          <a:endParaRPr lang="en-GB" sz="1600" b="1" dirty="0"/>
        </a:p>
      </dgm:t>
    </dgm:pt>
    <dgm:pt modelId="{16B3BFCE-2DD4-41FC-9848-D1AEB165DFD2}" type="parTrans" cxnId="{76D72981-5C9F-40B8-9174-E5FC1F45DB00}">
      <dgm:prSet/>
      <dgm:spPr/>
      <dgm:t>
        <a:bodyPr/>
        <a:lstStyle/>
        <a:p>
          <a:endParaRPr lang="en-GB" sz="1100"/>
        </a:p>
      </dgm:t>
    </dgm:pt>
    <dgm:pt modelId="{1E826931-5E84-411F-908B-2A623834BD6C}" type="sibTrans" cxnId="{76D72981-5C9F-40B8-9174-E5FC1F45DB00}">
      <dgm:prSet/>
      <dgm:spPr/>
      <dgm:t>
        <a:bodyPr/>
        <a:lstStyle/>
        <a:p>
          <a:endParaRPr lang="en-GB" sz="1100"/>
        </a:p>
      </dgm:t>
    </dgm:pt>
    <dgm:pt modelId="{F3FBA7B2-D692-457D-9AEE-58CFF5B93D07}">
      <dgm:prSet custT="1"/>
      <dgm:spPr/>
      <dgm:t>
        <a:bodyPr/>
        <a:lstStyle/>
        <a:p>
          <a:r>
            <a:rPr lang="en-GB" sz="1600" b="1" dirty="0" smtClean="0">
              <a:latin typeface="Arial" panose="020B0604020202020204" pitchFamily="34" charset="0"/>
              <a:cs typeface="Arial" panose="020B0604020202020204" pitchFamily="34" charset="0"/>
            </a:rPr>
            <a:t>Crowd funding</a:t>
          </a:r>
          <a:endParaRPr lang="en-GB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8E40F5-8F96-4A70-9782-4C5D7DD4F764}" type="parTrans" cxnId="{983C9392-F40E-437F-951E-D4822AA47DEA}">
      <dgm:prSet/>
      <dgm:spPr/>
      <dgm:t>
        <a:bodyPr/>
        <a:lstStyle/>
        <a:p>
          <a:endParaRPr lang="en-GB" sz="1100"/>
        </a:p>
      </dgm:t>
    </dgm:pt>
    <dgm:pt modelId="{1A7C42FA-B706-44CB-8C46-90590C75EBBC}" type="sibTrans" cxnId="{983C9392-F40E-437F-951E-D4822AA47DEA}">
      <dgm:prSet/>
      <dgm:spPr/>
      <dgm:t>
        <a:bodyPr/>
        <a:lstStyle/>
        <a:p>
          <a:endParaRPr lang="en-GB" sz="1100"/>
        </a:p>
      </dgm:t>
    </dgm:pt>
    <dgm:pt modelId="{A8B1A2F4-3915-4886-B952-B38013E947C1}">
      <dgm:prSet phldrT="[Text]" custT="1"/>
      <dgm:spPr/>
      <dgm:t>
        <a:bodyPr/>
        <a:lstStyle/>
        <a:p>
          <a:r>
            <a:rPr lang="en-GB" sz="1100" b="1" dirty="0" smtClean="0"/>
            <a:t>Maximum award:</a:t>
          </a:r>
          <a:r>
            <a:rPr lang="en-GB" sz="1100" dirty="0" smtClean="0"/>
            <a:t> 	£10,000 (individually assessed)</a:t>
          </a:r>
          <a:endParaRPr lang="en-GB" sz="1100" dirty="0"/>
        </a:p>
      </dgm:t>
    </dgm:pt>
    <dgm:pt modelId="{419DDCE9-9336-4FD5-B80B-E56ABC1C8893}" type="parTrans" cxnId="{DB543219-8DE5-40AB-B0C1-ACB3EE023E7A}">
      <dgm:prSet/>
      <dgm:spPr/>
      <dgm:t>
        <a:bodyPr/>
        <a:lstStyle/>
        <a:p>
          <a:endParaRPr lang="en-GB" sz="1100"/>
        </a:p>
      </dgm:t>
    </dgm:pt>
    <dgm:pt modelId="{F7E49989-30A0-4F61-95FB-8BCC96BC754B}" type="sibTrans" cxnId="{DB543219-8DE5-40AB-B0C1-ACB3EE023E7A}">
      <dgm:prSet/>
      <dgm:spPr/>
      <dgm:t>
        <a:bodyPr/>
        <a:lstStyle/>
        <a:p>
          <a:endParaRPr lang="en-GB" sz="1100"/>
        </a:p>
      </dgm:t>
    </dgm:pt>
    <dgm:pt modelId="{57D07F87-53BD-446F-9AC8-1FDEF301A08D}">
      <dgm:prSet phldrT="[Text]" custT="1"/>
      <dgm:spPr/>
      <dgm:t>
        <a:bodyPr/>
        <a:lstStyle/>
        <a:p>
          <a:r>
            <a:rPr lang="en-GB" sz="1100" b="1" dirty="0" smtClean="0"/>
            <a:t>Purpose: 		One off projects, activities</a:t>
          </a:r>
          <a:endParaRPr lang="en-GB" sz="1100" b="1" dirty="0"/>
        </a:p>
      </dgm:t>
    </dgm:pt>
    <dgm:pt modelId="{88508FF4-2CC3-4766-A6B5-8D237BA9641B}" type="parTrans" cxnId="{5D5FA22F-084E-42D1-94DF-8F426107A0E0}">
      <dgm:prSet/>
      <dgm:spPr/>
      <dgm:t>
        <a:bodyPr/>
        <a:lstStyle/>
        <a:p>
          <a:endParaRPr lang="en-GB" sz="1100"/>
        </a:p>
      </dgm:t>
    </dgm:pt>
    <dgm:pt modelId="{63C3E61B-ECA3-427A-996F-2F941EDC0A79}" type="sibTrans" cxnId="{5D5FA22F-084E-42D1-94DF-8F426107A0E0}">
      <dgm:prSet/>
      <dgm:spPr/>
      <dgm:t>
        <a:bodyPr/>
        <a:lstStyle/>
        <a:p>
          <a:endParaRPr lang="en-GB" sz="1100"/>
        </a:p>
      </dgm:t>
    </dgm:pt>
    <dgm:pt modelId="{75EE1EF3-B060-4756-8A40-A9FA99D00CBB}">
      <dgm:prSet custT="1"/>
      <dgm:spPr/>
      <dgm:t>
        <a:bodyPr/>
        <a:lstStyle/>
        <a:p>
          <a:r>
            <a:rPr lang="en-GB" sz="1100" b="1" dirty="0" smtClean="0"/>
            <a:t>Purpose: 		Service delivery</a:t>
          </a:r>
          <a:endParaRPr lang="en-GB" sz="1100" dirty="0"/>
        </a:p>
      </dgm:t>
    </dgm:pt>
    <dgm:pt modelId="{C1C2CB0A-5ACB-4F46-870F-B68CDA0842BE}" type="parTrans" cxnId="{6E8E0309-F1AD-4A13-B136-4A1A78A4426B}">
      <dgm:prSet/>
      <dgm:spPr/>
      <dgm:t>
        <a:bodyPr/>
        <a:lstStyle/>
        <a:p>
          <a:endParaRPr lang="en-GB" sz="1100"/>
        </a:p>
      </dgm:t>
    </dgm:pt>
    <dgm:pt modelId="{40EE77A9-E573-4789-82C7-EE88FDA0A021}" type="sibTrans" cxnId="{6E8E0309-F1AD-4A13-B136-4A1A78A4426B}">
      <dgm:prSet/>
      <dgm:spPr/>
      <dgm:t>
        <a:bodyPr/>
        <a:lstStyle/>
        <a:p>
          <a:endParaRPr lang="en-GB" sz="1100"/>
        </a:p>
      </dgm:t>
    </dgm:pt>
    <dgm:pt modelId="{195B00F0-9E82-4CBC-8A99-91489542FC0A}">
      <dgm:prSet custT="1"/>
      <dgm:spPr/>
      <dgm:t>
        <a:bodyPr/>
        <a:lstStyle/>
        <a:p>
          <a:r>
            <a:rPr lang="en-GB" sz="1100" b="1" dirty="0" smtClean="0"/>
            <a:t>Overall pot:</a:t>
          </a:r>
          <a:r>
            <a:rPr lang="en-GB" sz="1100" dirty="0" smtClean="0"/>
            <a:t>  		£150,000</a:t>
          </a:r>
          <a:endParaRPr lang="en-GB" sz="1100" dirty="0"/>
        </a:p>
      </dgm:t>
    </dgm:pt>
    <dgm:pt modelId="{2D112CC6-EC8F-4E50-B71C-309AB0D7FA2E}" type="parTrans" cxnId="{05DD09D4-3132-4004-9839-1E7F903C869F}">
      <dgm:prSet/>
      <dgm:spPr/>
      <dgm:t>
        <a:bodyPr/>
        <a:lstStyle/>
        <a:p>
          <a:endParaRPr lang="en-GB" sz="1100"/>
        </a:p>
      </dgm:t>
    </dgm:pt>
    <dgm:pt modelId="{AAF6224F-CA89-4D5A-90A9-BB495B73F567}" type="sibTrans" cxnId="{05DD09D4-3132-4004-9839-1E7F903C869F}">
      <dgm:prSet/>
      <dgm:spPr/>
      <dgm:t>
        <a:bodyPr/>
        <a:lstStyle/>
        <a:p>
          <a:endParaRPr lang="en-GB" sz="1100"/>
        </a:p>
      </dgm:t>
    </dgm:pt>
    <dgm:pt modelId="{E8B8CD06-1BF4-4446-A5CB-4F0C8607D5B8}">
      <dgm:prSet custT="1"/>
      <dgm:spPr/>
      <dgm:t>
        <a:bodyPr/>
        <a:lstStyle/>
        <a:p>
          <a:r>
            <a:rPr lang="en-GB" sz="1100" b="1" dirty="0" smtClean="0"/>
            <a:t>Maximum award:</a:t>
          </a:r>
          <a:r>
            <a:rPr lang="en-GB" sz="1100" dirty="0" smtClean="0"/>
            <a:t> 	£15,000 </a:t>
          </a:r>
          <a:endParaRPr lang="en-GB" sz="1100" dirty="0"/>
        </a:p>
      </dgm:t>
    </dgm:pt>
    <dgm:pt modelId="{4528AA0C-DC99-4461-B1BD-891A182CA1EA}" type="parTrans" cxnId="{3453480E-1901-491B-950C-4C47638E94CA}">
      <dgm:prSet/>
      <dgm:spPr/>
      <dgm:t>
        <a:bodyPr/>
        <a:lstStyle/>
        <a:p>
          <a:endParaRPr lang="en-GB" sz="1100"/>
        </a:p>
      </dgm:t>
    </dgm:pt>
    <dgm:pt modelId="{BD1FC466-216B-4A51-B73F-5643E77DCD69}" type="sibTrans" cxnId="{3453480E-1901-491B-950C-4C47638E94CA}">
      <dgm:prSet/>
      <dgm:spPr/>
      <dgm:t>
        <a:bodyPr/>
        <a:lstStyle/>
        <a:p>
          <a:endParaRPr lang="en-GB" sz="1100"/>
        </a:p>
      </dgm:t>
    </dgm:pt>
    <dgm:pt modelId="{B2C2B342-84BC-4BA6-AAE1-D95CD467E6F4}">
      <dgm:prSet custT="1"/>
      <dgm:spPr/>
      <dgm:t>
        <a:bodyPr/>
        <a:lstStyle/>
        <a:p>
          <a:r>
            <a:rPr lang="en-GB" sz="1100" b="1" smtClean="0"/>
            <a:t>Purpose: 		Projects, events etc. </a:t>
          </a:r>
          <a:endParaRPr lang="en-GB" sz="1100"/>
        </a:p>
      </dgm:t>
    </dgm:pt>
    <dgm:pt modelId="{A1582A7F-94AD-4E5A-A8D8-47B620695F08}" type="parTrans" cxnId="{06E9F9CB-6266-4408-9203-AEC4830C0888}">
      <dgm:prSet/>
      <dgm:spPr/>
      <dgm:t>
        <a:bodyPr/>
        <a:lstStyle/>
        <a:p>
          <a:endParaRPr lang="en-GB" sz="1100"/>
        </a:p>
      </dgm:t>
    </dgm:pt>
    <dgm:pt modelId="{5CF1BFEC-B31D-4EF2-B9C7-746300BFBE2C}" type="sibTrans" cxnId="{06E9F9CB-6266-4408-9203-AEC4830C0888}">
      <dgm:prSet/>
      <dgm:spPr/>
      <dgm:t>
        <a:bodyPr/>
        <a:lstStyle/>
        <a:p>
          <a:endParaRPr lang="en-GB" sz="1100"/>
        </a:p>
      </dgm:t>
    </dgm:pt>
    <dgm:pt modelId="{19F72AE6-56F9-46B1-867E-D9D6309A4131}">
      <dgm:prSet custT="1"/>
      <dgm:spPr/>
      <dgm:t>
        <a:bodyPr/>
        <a:lstStyle/>
        <a:p>
          <a:r>
            <a:rPr lang="en-GB" sz="1100" b="1" dirty="0" smtClean="0"/>
            <a:t>Overall pot:</a:t>
          </a:r>
          <a:r>
            <a:rPr lang="en-GB" sz="1100" dirty="0" smtClean="0"/>
            <a:t>  		£80,000</a:t>
          </a:r>
          <a:endParaRPr lang="en-GB" sz="1100" dirty="0"/>
        </a:p>
      </dgm:t>
    </dgm:pt>
    <dgm:pt modelId="{66CC66FE-FDA0-4F8E-978F-6E4401BE8EB0}" type="parTrans" cxnId="{8ED5E75F-D9E1-48E5-8103-6F1C50290ADD}">
      <dgm:prSet/>
      <dgm:spPr/>
      <dgm:t>
        <a:bodyPr/>
        <a:lstStyle/>
        <a:p>
          <a:endParaRPr lang="en-GB" sz="1100"/>
        </a:p>
      </dgm:t>
    </dgm:pt>
    <dgm:pt modelId="{BAB0A992-4869-42D5-94EA-7FE59D345185}" type="sibTrans" cxnId="{8ED5E75F-D9E1-48E5-8103-6F1C50290ADD}">
      <dgm:prSet/>
      <dgm:spPr/>
      <dgm:t>
        <a:bodyPr/>
        <a:lstStyle/>
        <a:p>
          <a:endParaRPr lang="en-GB" sz="1100"/>
        </a:p>
      </dgm:t>
    </dgm:pt>
    <dgm:pt modelId="{26296638-4091-4A33-8862-E12F4FDFF65B}">
      <dgm:prSet custT="1"/>
      <dgm:spPr/>
      <dgm:t>
        <a:bodyPr/>
        <a:lstStyle/>
        <a:p>
          <a:r>
            <a:rPr lang="en-GB" sz="1100" b="1" smtClean="0"/>
            <a:t>Maximum award:</a:t>
          </a:r>
          <a:r>
            <a:rPr lang="en-GB" sz="1100" smtClean="0"/>
            <a:t> 	£3000 or 50% whichever is lesser</a:t>
          </a:r>
          <a:endParaRPr lang="en-GB" sz="1100" dirty="0"/>
        </a:p>
      </dgm:t>
    </dgm:pt>
    <dgm:pt modelId="{53065867-9D3C-440D-BDBF-B03394744619}" type="parTrans" cxnId="{B772E2EC-C1A5-437B-8643-6F4B6DFD7666}">
      <dgm:prSet/>
      <dgm:spPr/>
      <dgm:t>
        <a:bodyPr/>
        <a:lstStyle/>
        <a:p>
          <a:endParaRPr lang="en-GB" sz="1100"/>
        </a:p>
      </dgm:t>
    </dgm:pt>
    <dgm:pt modelId="{A1A761BF-9C8E-4C1B-8C3A-B258467AF7BF}" type="sibTrans" cxnId="{B772E2EC-C1A5-437B-8643-6F4B6DFD7666}">
      <dgm:prSet/>
      <dgm:spPr/>
      <dgm:t>
        <a:bodyPr/>
        <a:lstStyle/>
        <a:p>
          <a:endParaRPr lang="en-GB" sz="1100"/>
        </a:p>
      </dgm:t>
    </dgm:pt>
    <dgm:pt modelId="{821F2AC0-203C-4DC6-AEF0-A0DFFCEB5E72}">
      <dgm:prSet phldrT="[Text]" custT="1"/>
      <dgm:spPr/>
      <dgm:t>
        <a:bodyPr/>
        <a:lstStyle/>
        <a:p>
          <a:r>
            <a:rPr lang="en-GB" sz="1100" b="1" dirty="0" smtClean="0"/>
            <a:t>Maximum award:</a:t>
          </a:r>
          <a:r>
            <a:rPr lang="en-GB" sz="1100" dirty="0" smtClean="0"/>
            <a:t> 	£500</a:t>
          </a:r>
          <a:endParaRPr lang="en-GB" sz="1100" dirty="0"/>
        </a:p>
      </dgm:t>
    </dgm:pt>
    <dgm:pt modelId="{07D55C05-0550-41B6-A7B7-D7895B828D68}" type="sibTrans" cxnId="{95BF982F-9AAA-4D60-A1EA-7732CF2F2842}">
      <dgm:prSet/>
      <dgm:spPr/>
      <dgm:t>
        <a:bodyPr/>
        <a:lstStyle/>
        <a:p>
          <a:endParaRPr lang="en-GB" sz="1100"/>
        </a:p>
      </dgm:t>
    </dgm:pt>
    <dgm:pt modelId="{23D6D1FB-C737-4C41-BDCE-85127BD661D0}" type="parTrans" cxnId="{95BF982F-9AAA-4D60-A1EA-7732CF2F2842}">
      <dgm:prSet/>
      <dgm:spPr/>
      <dgm:t>
        <a:bodyPr/>
        <a:lstStyle/>
        <a:p>
          <a:endParaRPr lang="en-GB" sz="1100"/>
        </a:p>
      </dgm:t>
    </dgm:pt>
    <dgm:pt modelId="{039C6CB3-86F0-411E-9EE0-4DCD0B8E1842}">
      <dgm:prSet phldrT="[Text]" custT="1"/>
      <dgm:spPr/>
      <dgm:t>
        <a:bodyPr/>
        <a:lstStyle/>
        <a:p>
          <a:r>
            <a:rPr lang="en-GB" sz="1100" b="1" dirty="0" smtClean="0"/>
            <a:t>Overall pot:</a:t>
          </a:r>
          <a:r>
            <a:rPr lang="en-GB" sz="1100" dirty="0" smtClean="0"/>
            <a:t>  		£40,000</a:t>
          </a:r>
          <a:endParaRPr lang="en-GB" sz="1100" dirty="0"/>
        </a:p>
      </dgm:t>
    </dgm:pt>
    <dgm:pt modelId="{391EC77E-F427-4D4F-B95E-621F77F41E7C}" type="sibTrans" cxnId="{C6EAF2C1-78E6-4B98-AD83-A079ADC36DCB}">
      <dgm:prSet/>
      <dgm:spPr/>
      <dgm:t>
        <a:bodyPr/>
        <a:lstStyle/>
        <a:p>
          <a:endParaRPr lang="en-GB" sz="1100"/>
        </a:p>
      </dgm:t>
    </dgm:pt>
    <dgm:pt modelId="{1D6C978A-B338-4727-814C-6B1AFD832DCF}" type="parTrans" cxnId="{C6EAF2C1-78E6-4B98-AD83-A079ADC36DCB}">
      <dgm:prSet/>
      <dgm:spPr/>
      <dgm:t>
        <a:bodyPr/>
        <a:lstStyle/>
        <a:p>
          <a:endParaRPr lang="en-GB" sz="1100"/>
        </a:p>
      </dgm:t>
    </dgm:pt>
    <dgm:pt modelId="{7828031A-0B99-451C-A10B-FF0ECBA57490}">
      <dgm:prSet custT="1"/>
      <dgm:spPr/>
      <dgm:t>
        <a:bodyPr/>
        <a:lstStyle/>
        <a:p>
          <a:endParaRPr lang="en-GB" sz="1100" dirty="0"/>
        </a:p>
      </dgm:t>
    </dgm:pt>
    <dgm:pt modelId="{593AF4AB-60A0-4FEC-98D0-1C4EFF0E43E5}" type="parTrans" cxnId="{600600FB-9AE5-4B7C-9309-1689EBEF247D}">
      <dgm:prSet/>
      <dgm:spPr/>
      <dgm:t>
        <a:bodyPr/>
        <a:lstStyle/>
        <a:p>
          <a:endParaRPr lang="en-GB" sz="1100"/>
        </a:p>
      </dgm:t>
    </dgm:pt>
    <dgm:pt modelId="{F2F99DD5-0132-4CA1-901A-3177542ECB90}" type="sibTrans" cxnId="{600600FB-9AE5-4B7C-9309-1689EBEF247D}">
      <dgm:prSet/>
      <dgm:spPr/>
      <dgm:t>
        <a:bodyPr/>
        <a:lstStyle/>
        <a:p>
          <a:endParaRPr lang="en-GB" sz="1100"/>
        </a:p>
      </dgm:t>
    </dgm:pt>
    <dgm:pt modelId="{E706B515-E833-46AE-8CDE-F405BC35C410}">
      <dgm:prSet phldrT="[Text]" custT="1"/>
      <dgm:spPr/>
      <dgm:t>
        <a:bodyPr/>
        <a:lstStyle/>
        <a:p>
          <a:endParaRPr lang="en-GB" sz="1100" dirty="0"/>
        </a:p>
      </dgm:t>
    </dgm:pt>
    <dgm:pt modelId="{8838CC1E-7BDA-4ABB-9B67-29434EDFCD63}" type="parTrans" cxnId="{72B4902E-17E9-427E-A2E8-B7D9F9D11FBD}">
      <dgm:prSet/>
      <dgm:spPr/>
      <dgm:t>
        <a:bodyPr/>
        <a:lstStyle/>
        <a:p>
          <a:endParaRPr lang="en-GB" sz="1100"/>
        </a:p>
      </dgm:t>
    </dgm:pt>
    <dgm:pt modelId="{CE2D3A85-6EA3-4487-9F2F-AC1E5340EC7F}" type="sibTrans" cxnId="{72B4902E-17E9-427E-A2E8-B7D9F9D11FBD}">
      <dgm:prSet/>
      <dgm:spPr/>
      <dgm:t>
        <a:bodyPr/>
        <a:lstStyle/>
        <a:p>
          <a:endParaRPr lang="en-GB" sz="1100"/>
        </a:p>
      </dgm:t>
    </dgm:pt>
    <dgm:pt modelId="{B6486936-49CD-4E10-9939-62610AFE6AA7}">
      <dgm:prSet custT="1"/>
      <dgm:spPr/>
      <dgm:t>
        <a:bodyPr/>
        <a:lstStyle/>
        <a:p>
          <a:endParaRPr lang="en-GB" sz="1100" dirty="0"/>
        </a:p>
      </dgm:t>
    </dgm:pt>
    <dgm:pt modelId="{92B5413F-7F7F-4C9A-99A0-FE4B965DE97E}" type="parTrans" cxnId="{B5386A1D-0DCF-400A-B0BA-71C1E635D626}">
      <dgm:prSet/>
      <dgm:spPr/>
      <dgm:t>
        <a:bodyPr/>
        <a:lstStyle/>
        <a:p>
          <a:endParaRPr lang="en-GB" sz="1100"/>
        </a:p>
      </dgm:t>
    </dgm:pt>
    <dgm:pt modelId="{5762932B-31AC-41C3-B649-D7E48B3B5E7C}" type="sibTrans" cxnId="{B5386A1D-0DCF-400A-B0BA-71C1E635D626}">
      <dgm:prSet/>
      <dgm:spPr/>
      <dgm:t>
        <a:bodyPr/>
        <a:lstStyle/>
        <a:p>
          <a:endParaRPr lang="en-GB" sz="1100"/>
        </a:p>
      </dgm:t>
    </dgm:pt>
    <dgm:pt modelId="{14E8F890-D95C-4B2B-8AE5-8A450B4CA3E5}">
      <dgm:prSet phldrT="[Text]" custT="1"/>
      <dgm:spPr/>
      <dgm:t>
        <a:bodyPr/>
        <a:lstStyle/>
        <a:p>
          <a:endParaRPr lang="en-GB" sz="1100" dirty="0"/>
        </a:p>
      </dgm:t>
    </dgm:pt>
    <dgm:pt modelId="{B54ABB67-5C46-45F0-B199-48659DF9473A}" type="parTrans" cxnId="{656E6B3E-AB33-4D80-AD0E-30504E5FB204}">
      <dgm:prSet/>
      <dgm:spPr/>
      <dgm:t>
        <a:bodyPr/>
        <a:lstStyle/>
        <a:p>
          <a:endParaRPr lang="en-GB" sz="1100"/>
        </a:p>
      </dgm:t>
    </dgm:pt>
    <dgm:pt modelId="{82C0835E-5FE9-4E6B-B8F6-08E9FC18779A}" type="sibTrans" cxnId="{656E6B3E-AB33-4D80-AD0E-30504E5FB204}">
      <dgm:prSet/>
      <dgm:spPr/>
      <dgm:t>
        <a:bodyPr/>
        <a:lstStyle/>
        <a:p>
          <a:endParaRPr lang="en-GB" sz="1100"/>
        </a:p>
      </dgm:t>
    </dgm:pt>
    <dgm:pt modelId="{F9B92A87-C230-4751-994B-E6AA61F439EF}">
      <dgm:prSet custT="1"/>
      <dgm:spPr/>
      <dgm:t>
        <a:bodyPr/>
        <a:lstStyle/>
        <a:p>
          <a:r>
            <a:rPr lang="en-GB" sz="1100" b="1" dirty="0" smtClean="0"/>
            <a:t>			</a:t>
          </a:r>
          <a:r>
            <a:rPr lang="en-GB" sz="1100" b="0" dirty="0" smtClean="0"/>
            <a:t>o</a:t>
          </a:r>
          <a:r>
            <a:rPr lang="en-GB" sz="1100" dirty="0" smtClean="0"/>
            <a:t>verheads / running costs</a:t>
          </a:r>
          <a:endParaRPr lang="en-GB" sz="1100" dirty="0"/>
        </a:p>
      </dgm:t>
    </dgm:pt>
    <dgm:pt modelId="{BA94CCCE-0514-49EE-936E-A69907C87E88}" type="parTrans" cxnId="{5433EA28-197E-48A7-A312-6CBA7DD73B22}">
      <dgm:prSet/>
      <dgm:spPr/>
      <dgm:t>
        <a:bodyPr/>
        <a:lstStyle/>
        <a:p>
          <a:endParaRPr lang="en-GB"/>
        </a:p>
      </dgm:t>
    </dgm:pt>
    <dgm:pt modelId="{DA2BA846-2C28-4E7F-8503-68160DBCD02B}" type="sibTrans" cxnId="{5433EA28-197E-48A7-A312-6CBA7DD73B22}">
      <dgm:prSet/>
      <dgm:spPr/>
      <dgm:t>
        <a:bodyPr/>
        <a:lstStyle/>
        <a:p>
          <a:endParaRPr lang="en-GB"/>
        </a:p>
      </dgm:t>
    </dgm:pt>
    <dgm:pt modelId="{2C29722D-E24B-487F-ACAC-B8BAA3F529BF}">
      <dgm:prSet phldrT="[Text]" custT="1"/>
      <dgm:spPr/>
      <dgm:t>
        <a:bodyPr/>
        <a:lstStyle/>
        <a:p>
          <a:r>
            <a:rPr lang="en-GB" sz="1100" b="1" dirty="0" smtClean="0"/>
            <a:t>			</a:t>
          </a:r>
          <a:r>
            <a:rPr lang="en-GB" sz="1100" b="0" dirty="0" smtClean="0"/>
            <a:t>capital &amp; revenue</a:t>
          </a:r>
          <a:endParaRPr lang="en-GB" sz="1100" b="0" dirty="0"/>
        </a:p>
      </dgm:t>
    </dgm:pt>
    <dgm:pt modelId="{63535AF1-3769-4EF9-9FFD-E71A63267310}" type="parTrans" cxnId="{1C941E80-A316-4C4A-84E8-6D7ED8A71F1F}">
      <dgm:prSet/>
      <dgm:spPr/>
      <dgm:t>
        <a:bodyPr/>
        <a:lstStyle/>
        <a:p>
          <a:endParaRPr lang="en-GB"/>
        </a:p>
      </dgm:t>
    </dgm:pt>
    <dgm:pt modelId="{01C9E923-F5AE-4F6B-9C44-E98FF8419375}" type="sibTrans" cxnId="{1C941E80-A316-4C4A-84E8-6D7ED8A71F1F}">
      <dgm:prSet/>
      <dgm:spPr/>
      <dgm:t>
        <a:bodyPr/>
        <a:lstStyle/>
        <a:p>
          <a:endParaRPr lang="en-GB"/>
        </a:p>
      </dgm:t>
    </dgm:pt>
    <dgm:pt modelId="{31305404-B1EC-4E85-B460-BB71F8E6F0EB}">
      <dgm:prSet custT="1"/>
      <dgm:spPr/>
      <dgm:t>
        <a:bodyPr/>
        <a:lstStyle/>
        <a:p>
          <a:r>
            <a:rPr lang="en-GB" sz="1100" smtClean="0"/>
            <a:t>			Community; sport; cultural; business </a:t>
          </a:r>
          <a:endParaRPr lang="en-GB" sz="1100"/>
        </a:p>
      </dgm:t>
    </dgm:pt>
    <dgm:pt modelId="{AE8308E7-DF86-43F1-A609-3333DF6E3105}" type="parTrans" cxnId="{97CD0F1C-D29F-4DAF-9C82-8F9AC86DFE0D}">
      <dgm:prSet/>
      <dgm:spPr/>
      <dgm:t>
        <a:bodyPr/>
        <a:lstStyle/>
        <a:p>
          <a:endParaRPr lang="en-GB"/>
        </a:p>
      </dgm:t>
    </dgm:pt>
    <dgm:pt modelId="{7D686069-54C3-4C9D-9691-B5556AF40FE3}" type="sibTrans" cxnId="{97CD0F1C-D29F-4DAF-9C82-8F9AC86DFE0D}">
      <dgm:prSet/>
      <dgm:spPr/>
      <dgm:t>
        <a:bodyPr/>
        <a:lstStyle/>
        <a:p>
          <a:endParaRPr lang="en-GB"/>
        </a:p>
      </dgm:t>
    </dgm:pt>
    <dgm:pt modelId="{0AEFB9DF-C85D-401A-8DCC-60AFCBFE339D}">
      <dgm:prSet phldrT="[Text]" custT="1"/>
      <dgm:spPr/>
      <dgm:t>
        <a:bodyPr/>
        <a:lstStyle/>
        <a:p>
          <a:r>
            <a:rPr lang="en-GB" sz="1100" dirty="0" smtClean="0"/>
            <a:t>			capital projects</a:t>
          </a:r>
          <a:endParaRPr lang="en-GB" sz="1100" dirty="0"/>
        </a:p>
      </dgm:t>
    </dgm:pt>
    <dgm:pt modelId="{701510A3-73AD-49CE-A917-D1A7E1246A68}" type="parTrans" cxnId="{1E7026B8-FA12-44A0-A955-0655B6C77F5F}">
      <dgm:prSet/>
      <dgm:spPr/>
      <dgm:t>
        <a:bodyPr/>
        <a:lstStyle/>
        <a:p>
          <a:endParaRPr lang="en-GB"/>
        </a:p>
      </dgm:t>
    </dgm:pt>
    <dgm:pt modelId="{2307507F-E7A5-4012-AC56-C7EF68ABB5E6}" type="sibTrans" cxnId="{1E7026B8-FA12-44A0-A955-0655B6C77F5F}">
      <dgm:prSet/>
      <dgm:spPr/>
      <dgm:t>
        <a:bodyPr/>
        <a:lstStyle/>
        <a:p>
          <a:endParaRPr lang="en-GB"/>
        </a:p>
      </dgm:t>
    </dgm:pt>
    <dgm:pt modelId="{4A9FEB5A-889D-4950-B4CC-4B5232D73C08}" type="pres">
      <dgm:prSet presAssocID="{9147AC16-5A72-473B-A965-F2C10A4F9E8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4808B42-1D26-4A11-BB37-9C653A57842B}" type="pres">
      <dgm:prSet presAssocID="{91D2F41A-A131-4112-9D24-1DFB3C3AFB75}" presName="linNode" presStyleCnt="0"/>
      <dgm:spPr/>
      <dgm:t>
        <a:bodyPr/>
        <a:lstStyle/>
        <a:p>
          <a:endParaRPr lang="en-GB"/>
        </a:p>
      </dgm:t>
    </dgm:pt>
    <dgm:pt modelId="{9FD2068F-2EDB-41AF-9F93-44F3D8B94FBC}" type="pres">
      <dgm:prSet presAssocID="{91D2F41A-A131-4112-9D24-1DFB3C3AFB75}" presName="parentShp" presStyleLbl="node1" presStyleIdx="0" presStyleCnt="4" custScaleX="57895" custLinFactNeighborX="-12573" custLinFactNeighborY="-33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8FB4A8-69AA-48D1-A968-EF3C98FE2C97}" type="pres">
      <dgm:prSet presAssocID="{91D2F41A-A131-4112-9D24-1DFB3C3AFB75}" presName="childShp" presStyleLbl="bgAccFollowNode1" presStyleIdx="0" presStyleCnt="4" custScaleX="128070" custLinFactY="127681" custLinFactNeighborX="0" custLinFactNeighborY="2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822747-DED8-4447-B73C-1FC270363AAC}" type="pres">
      <dgm:prSet presAssocID="{B66FEF3E-0D4C-4DC4-AB18-04EF6E25ACE8}" presName="spacing" presStyleCnt="0"/>
      <dgm:spPr/>
      <dgm:t>
        <a:bodyPr/>
        <a:lstStyle/>
        <a:p>
          <a:endParaRPr lang="en-GB"/>
        </a:p>
      </dgm:t>
    </dgm:pt>
    <dgm:pt modelId="{FED0B22A-569C-40E2-B421-5F90AF478AD2}" type="pres">
      <dgm:prSet presAssocID="{77C02941-0746-4C8B-B802-F48F017B6104}" presName="linNode" presStyleCnt="0"/>
      <dgm:spPr/>
      <dgm:t>
        <a:bodyPr/>
        <a:lstStyle/>
        <a:p>
          <a:endParaRPr lang="en-GB"/>
        </a:p>
      </dgm:t>
    </dgm:pt>
    <dgm:pt modelId="{FAFF6355-B66A-47E6-89DE-97A23A3D36C1}" type="pres">
      <dgm:prSet presAssocID="{77C02941-0746-4C8B-B802-F48F017B6104}" presName="parentShp" presStyleLbl="node1" presStyleIdx="1" presStyleCnt="4" custScaleX="57895" custLinFactNeighborX="-12573" custLinFactNeighborY="-33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999F53-A2DB-4246-82AC-457D0D4958EF}" type="pres">
      <dgm:prSet presAssocID="{77C02941-0746-4C8B-B802-F48F017B6104}" presName="childShp" presStyleLbl="bgAccFollowNode1" presStyleIdx="1" presStyleCnt="4" custScaleX="128070" custLinFactNeighborX="21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0E30FD-854D-4CC7-9A58-C110A25A5F35}" type="pres">
      <dgm:prSet presAssocID="{1E826931-5E84-411F-908B-2A623834BD6C}" presName="spacing" presStyleCnt="0"/>
      <dgm:spPr/>
      <dgm:t>
        <a:bodyPr/>
        <a:lstStyle/>
        <a:p>
          <a:endParaRPr lang="en-GB"/>
        </a:p>
      </dgm:t>
    </dgm:pt>
    <dgm:pt modelId="{0D1A37B2-0149-4A0E-8FAC-B4422969FF09}" type="pres">
      <dgm:prSet presAssocID="{F3FBA7B2-D692-457D-9AEE-58CFF5B93D07}" presName="linNode" presStyleCnt="0"/>
      <dgm:spPr/>
      <dgm:t>
        <a:bodyPr/>
        <a:lstStyle/>
        <a:p>
          <a:endParaRPr lang="en-GB"/>
        </a:p>
      </dgm:t>
    </dgm:pt>
    <dgm:pt modelId="{A141695B-776E-4F76-BEE0-A789D2BB4E08}" type="pres">
      <dgm:prSet presAssocID="{F3FBA7B2-D692-457D-9AEE-58CFF5B93D07}" presName="parentShp" presStyleLbl="node1" presStyleIdx="2" presStyleCnt="4" custScaleX="57895" custLinFactNeighborX="-12573" custLinFactNeighborY="-33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3480A4-CE17-460C-B290-A52973A52E2F}" type="pres">
      <dgm:prSet presAssocID="{F3FBA7B2-D692-457D-9AEE-58CFF5B93D07}" presName="childShp" presStyleLbl="bgAccFollowNode1" presStyleIdx="2" presStyleCnt="4" custScaleX="128070" custLinFactNeighborX="21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A3A3A7-25A6-4AE3-B9A8-B402C4D04759}" type="pres">
      <dgm:prSet presAssocID="{1A7C42FA-B706-44CB-8C46-90590C75EBBC}" presName="spacing" presStyleCnt="0"/>
      <dgm:spPr/>
      <dgm:t>
        <a:bodyPr/>
        <a:lstStyle/>
        <a:p>
          <a:endParaRPr lang="en-GB"/>
        </a:p>
      </dgm:t>
    </dgm:pt>
    <dgm:pt modelId="{0EA84FD5-AF75-4678-BB56-5FD9EE76670F}" type="pres">
      <dgm:prSet presAssocID="{77A2B798-A4FE-4673-931B-D6B72AC54E55}" presName="linNode" presStyleCnt="0"/>
      <dgm:spPr/>
      <dgm:t>
        <a:bodyPr/>
        <a:lstStyle/>
        <a:p>
          <a:endParaRPr lang="en-GB"/>
        </a:p>
      </dgm:t>
    </dgm:pt>
    <dgm:pt modelId="{BFB6186A-EBFB-462C-BFDD-36480608A988}" type="pres">
      <dgm:prSet presAssocID="{77A2B798-A4FE-4673-931B-D6B72AC54E55}" presName="parentShp" presStyleLbl="node1" presStyleIdx="3" presStyleCnt="4" custScaleX="57895" custLinFactNeighborX="-12573" custLinFactNeighborY="-33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D82374-354A-4EF8-AB8C-CDC0AD87AD47}" type="pres">
      <dgm:prSet presAssocID="{77A2B798-A4FE-4673-931B-D6B72AC54E55}" presName="childShp" presStyleLbl="bgAccFollowNode1" presStyleIdx="3" presStyleCnt="4" custScaleX="128070" custLinFactY="-130126" custLinFactNeighborX="1316" custLinFactNeighborY="-2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6933F1-2FEE-4653-A5C2-A47C588D2B8F}" type="presOf" srcId="{A8B1A2F4-3915-4886-B952-B38013E947C1}" destId="{3A8FB4A8-69AA-48D1-A968-EF3C98FE2C97}" srcOrd="0" destOrd="4" presId="urn:microsoft.com/office/officeart/2005/8/layout/vList6"/>
    <dgm:cxn modelId="{C99C3C86-3ECC-4B20-A257-2F769F93703A}" type="presOf" srcId="{26296638-4091-4A33-8862-E12F4FDFF65B}" destId="{D03480A4-CE17-460C-B290-A52973A52E2F}" srcOrd="0" destOrd="4" presId="urn:microsoft.com/office/officeart/2005/8/layout/vList6"/>
    <dgm:cxn modelId="{5433EA28-197E-48A7-A312-6CBA7DD73B22}" srcId="{75EE1EF3-B060-4756-8A40-A9FA99D00CBB}" destId="{F9B92A87-C230-4751-994B-E6AA61F439EF}" srcOrd="0" destOrd="0" parTransId="{BA94CCCE-0514-49EE-936E-A69907C87E88}" sibTransId="{DA2BA846-2C28-4E7F-8503-68160DBCD02B}"/>
    <dgm:cxn modelId="{DB543219-8DE5-40AB-B0C1-ACB3EE023E7A}" srcId="{91D2F41A-A131-4112-9D24-1DFB3C3AFB75}" destId="{A8B1A2F4-3915-4886-B952-B38013E947C1}" srcOrd="3" destOrd="0" parTransId="{419DDCE9-9336-4FD5-B80B-E56ABC1C8893}" sibTransId="{F7E49989-30A0-4F61-95FB-8BCC96BC754B}"/>
    <dgm:cxn modelId="{1C941E80-A316-4C4A-84E8-6D7ED8A71F1F}" srcId="{57D07F87-53BD-446F-9AC8-1FDEF301A08D}" destId="{2C29722D-E24B-487F-ACAC-B8BAA3F529BF}" srcOrd="0" destOrd="0" parTransId="{63535AF1-3769-4EF9-9FFD-E71A63267310}" sibTransId="{01C9E923-F5AE-4F6B-9C44-E98FF8419375}"/>
    <dgm:cxn modelId="{76D72981-5C9F-40B8-9174-E5FC1F45DB00}" srcId="{9147AC16-5A72-473B-A965-F2C10A4F9E8B}" destId="{77C02941-0746-4C8B-B802-F48F017B6104}" srcOrd="1" destOrd="0" parTransId="{16B3BFCE-2DD4-41FC-9848-D1AEB165DFD2}" sibTransId="{1E826931-5E84-411F-908B-2A623834BD6C}"/>
    <dgm:cxn modelId="{14CED287-7E89-485F-AC9C-44CBDB339B72}" type="presOf" srcId="{2C29722D-E24B-487F-ACAC-B8BAA3F529BF}" destId="{CE999F53-A2DB-4246-82AC-457D0D4958EF}" srcOrd="0" destOrd="1" presId="urn:microsoft.com/office/officeart/2005/8/layout/vList6"/>
    <dgm:cxn modelId="{525F8F6F-242C-4CAF-A7CA-6F0A92925D2D}" type="presOf" srcId="{91D2F41A-A131-4112-9D24-1DFB3C3AFB75}" destId="{9FD2068F-2EDB-41AF-9F93-44F3D8B94FBC}" srcOrd="0" destOrd="0" presId="urn:microsoft.com/office/officeart/2005/8/layout/vList6"/>
    <dgm:cxn modelId="{090A1885-9BC9-487D-B87F-3A0543AD1AC8}" type="presOf" srcId="{75EE1EF3-B060-4756-8A40-A9FA99D00CBB}" destId="{19D82374-354A-4EF8-AB8C-CDC0AD87AD47}" srcOrd="0" destOrd="0" presId="urn:microsoft.com/office/officeart/2005/8/layout/vList6"/>
    <dgm:cxn modelId="{4FF134D4-6C30-433E-9D5A-F47249DE24F0}" type="presOf" srcId="{F3FBA7B2-D692-457D-9AEE-58CFF5B93D07}" destId="{A141695B-776E-4F76-BEE0-A789D2BB4E08}" srcOrd="0" destOrd="0" presId="urn:microsoft.com/office/officeart/2005/8/layout/vList6"/>
    <dgm:cxn modelId="{600600FB-9AE5-4B7C-9309-1689EBEF247D}" srcId="{77A2B798-A4FE-4673-931B-D6B72AC54E55}" destId="{7828031A-0B99-451C-A10B-FF0ECBA57490}" srcOrd="1" destOrd="0" parTransId="{593AF4AB-60A0-4FEC-98D0-1C4EFF0E43E5}" sibTransId="{F2F99DD5-0132-4CA1-901A-3177542ECB90}"/>
    <dgm:cxn modelId="{AF5F0CD3-7953-42CE-88B6-4A7835E286B3}" type="presOf" srcId="{F9B92A87-C230-4751-994B-E6AA61F439EF}" destId="{19D82374-354A-4EF8-AB8C-CDC0AD87AD47}" srcOrd="0" destOrd="1" presId="urn:microsoft.com/office/officeart/2005/8/layout/vList6"/>
    <dgm:cxn modelId="{8ED5E75F-D9E1-48E5-8103-6F1C50290ADD}" srcId="{F3FBA7B2-D692-457D-9AEE-58CFF5B93D07}" destId="{19F72AE6-56F9-46B1-867E-D9D6309A4131}" srcOrd="2" destOrd="0" parTransId="{66CC66FE-FDA0-4F8E-978F-6E4401BE8EB0}" sibTransId="{BAB0A992-4869-42D5-94EA-7FE59D345185}"/>
    <dgm:cxn modelId="{D692FE68-3C36-469F-9BBB-12F36FC4318E}" type="presOf" srcId="{B2C2B342-84BC-4BA6-AAE1-D95CD467E6F4}" destId="{D03480A4-CE17-460C-B290-A52973A52E2F}" srcOrd="0" destOrd="0" presId="urn:microsoft.com/office/officeart/2005/8/layout/vList6"/>
    <dgm:cxn modelId="{5BFB7FAE-A7DA-4EEE-A0E4-C9317FC24062}" srcId="{9147AC16-5A72-473B-A965-F2C10A4F9E8B}" destId="{91D2F41A-A131-4112-9D24-1DFB3C3AFB75}" srcOrd="0" destOrd="0" parTransId="{95EC610E-81A8-4D2D-AC0C-65C4F14B61A2}" sibTransId="{B66FEF3E-0D4C-4DC4-AB18-04EF6E25ACE8}"/>
    <dgm:cxn modelId="{5872DCF3-2DE7-448F-8187-543FB328CBF1}" type="presOf" srcId="{31305404-B1EC-4E85-B460-BB71F8E6F0EB}" destId="{D03480A4-CE17-460C-B290-A52973A52E2F}" srcOrd="0" destOrd="1" presId="urn:microsoft.com/office/officeart/2005/8/layout/vList6"/>
    <dgm:cxn modelId="{06E9F9CB-6266-4408-9203-AEC4830C0888}" srcId="{F3FBA7B2-D692-457D-9AEE-58CFF5B93D07}" destId="{B2C2B342-84BC-4BA6-AAE1-D95CD467E6F4}" srcOrd="0" destOrd="0" parTransId="{A1582A7F-94AD-4E5A-A8D8-47B620695F08}" sibTransId="{5CF1BFEC-B31D-4EF2-B9C7-746300BFBE2C}"/>
    <dgm:cxn modelId="{AFAF1942-50D1-429C-9A73-BFEEB4C9E1AC}" srcId="{91D2F41A-A131-4112-9D24-1DFB3C3AFB75}" destId="{5765A14B-A641-4780-B2ED-41DBDB692602}" srcOrd="0" destOrd="0" parTransId="{A56A3A25-2A61-40A7-81F5-5047A3C1A6E5}" sibTransId="{3BAB241F-1586-42DA-903C-FA9CDAC47F3F}"/>
    <dgm:cxn modelId="{551CD302-8D10-4276-BAC7-B10711429F39}" type="presOf" srcId="{9147AC16-5A72-473B-A965-F2C10A4F9E8B}" destId="{4A9FEB5A-889D-4950-B4CC-4B5232D73C08}" srcOrd="0" destOrd="0" presId="urn:microsoft.com/office/officeart/2005/8/layout/vList6"/>
    <dgm:cxn modelId="{35A2ABC4-61D4-47D7-87AE-1409A40C1C0B}" srcId="{91D2F41A-A131-4112-9D24-1DFB3C3AFB75}" destId="{F81CCC92-5F36-4537-AE1D-F70660EAAF42}" srcOrd="2" destOrd="0" parTransId="{6576E166-96DA-4C34-9F43-264E929CDD7F}" sibTransId="{BD9EF7F4-7AA7-403B-BB75-D314AF0B4EEB}"/>
    <dgm:cxn modelId="{97CD0F1C-D29F-4DAF-9C82-8F9AC86DFE0D}" srcId="{B2C2B342-84BC-4BA6-AAE1-D95CD467E6F4}" destId="{31305404-B1EC-4E85-B460-BB71F8E6F0EB}" srcOrd="0" destOrd="0" parTransId="{AE8308E7-DF86-43F1-A609-3333DF6E3105}" sibTransId="{7D686069-54C3-4C9D-9691-B5556AF40FE3}"/>
    <dgm:cxn modelId="{95BF982F-9AAA-4D60-A1EA-7732CF2F2842}" srcId="{77C02941-0746-4C8B-B802-F48F017B6104}" destId="{821F2AC0-203C-4DC6-AEF0-A0DFFCEB5E72}" srcOrd="3" destOrd="0" parTransId="{23D6D1FB-C737-4C41-BDCE-85127BD661D0}" sibTransId="{07D55C05-0550-41B6-A7B7-D7895B828D68}"/>
    <dgm:cxn modelId="{B772E2EC-C1A5-437B-8643-6F4B6DFD7666}" srcId="{F3FBA7B2-D692-457D-9AEE-58CFF5B93D07}" destId="{26296638-4091-4A33-8862-E12F4FDFF65B}" srcOrd="3" destOrd="0" parTransId="{53065867-9D3C-440D-BDBF-B03394744619}" sibTransId="{A1A761BF-9C8E-4C1B-8C3A-B258467AF7BF}"/>
    <dgm:cxn modelId="{705C29A4-B817-46E7-AC23-181B532C69F5}" type="presOf" srcId="{5765A14B-A641-4780-B2ED-41DBDB692602}" destId="{3A8FB4A8-69AA-48D1-A968-EF3C98FE2C97}" srcOrd="0" destOrd="0" presId="urn:microsoft.com/office/officeart/2005/8/layout/vList6"/>
    <dgm:cxn modelId="{4F880367-07BF-4C8E-924A-0546C792AFF0}" type="presOf" srcId="{7828031A-0B99-451C-A10B-FF0ECBA57490}" destId="{19D82374-354A-4EF8-AB8C-CDC0AD87AD47}" srcOrd="0" destOrd="2" presId="urn:microsoft.com/office/officeart/2005/8/layout/vList6"/>
    <dgm:cxn modelId="{E6E20240-2302-4AC5-8993-3D98BB8A97D3}" type="presOf" srcId="{E8B8CD06-1BF4-4446-A5CB-4F0C8607D5B8}" destId="{19D82374-354A-4EF8-AB8C-CDC0AD87AD47}" srcOrd="0" destOrd="4" presId="urn:microsoft.com/office/officeart/2005/8/layout/vList6"/>
    <dgm:cxn modelId="{4D3AB49E-E80F-4671-940C-D26C820A6F28}" type="presOf" srcId="{0AEFB9DF-C85D-401A-8DCC-60AFCBFE339D}" destId="{3A8FB4A8-69AA-48D1-A968-EF3C98FE2C97}" srcOrd="0" destOrd="1" presId="urn:microsoft.com/office/officeart/2005/8/layout/vList6"/>
    <dgm:cxn modelId="{72B4902E-17E9-427E-A2E8-B7D9F9D11FBD}" srcId="{77C02941-0746-4C8B-B802-F48F017B6104}" destId="{E706B515-E833-46AE-8CDE-F405BC35C410}" srcOrd="1" destOrd="0" parTransId="{8838CC1E-7BDA-4ABB-9B67-29434EDFCD63}" sibTransId="{CE2D3A85-6EA3-4487-9F2F-AC1E5340EC7F}"/>
    <dgm:cxn modelId="{2949CA36-4C4D-4A7C-910C-A8EDFC1874D5}" type="presOf" srcId="{77C02941-0746-4C8B-B802-F48F017B6104}" destId="{FAFF6355-B66A-47E6-89DE-97A23A3D36C1}" srcOrd="0" destOrd="0" presId="urn:microsoft.com/office/officeart/2005/8/layout/vList6"/>
    <dgm:cxn modelId="{EC1A6104-BA0B-4000-9BAC-4E566E91E036}" type="presOf" srcId="{821F2AC0-203C-4DC6-AEF0-A0DFFCEB5E72}" destId="{CE999F53-A2DB-4246-82AC-457D0D4958EF}" srcOrd="0" destOrd="4" presId="urn:microsoft.com/office/officeart/2005/8/layout/vList6"/>
    <dgm:cxn modelId="{FEEF7D64-24DE-4E9A-9CAC-AB88F13767A0}" type="presOf" srcId="{57D07F87-53BD-446F-9AC8-1FDEF301A08D}" destId="{CE999F53-A2DB-4246-82AC-457D0D4958EF}" srcOrd="0" destOrd="0" presId="urn:microsoft.com/office/officeart/2005/8/layout/vList6"/>
    <dgm:cxn modelId="{004311FF-A7FD-4B42-8708-DA03F82B3C5D}" type="presOf" srcId="{F81CCC92-5F36-4537-AE1D-F70660EAAF42}" destId="{3A8FB4A8-69AA-48D1-A968-EF3C98FE2C97}" srcOrd="0" destOrd="3" presId="urn:microsoft.com/office/officeart/2005/8/layout/vList6"/>
    <dgm:cxn modelId="{790CBAC1-7D13-4A47-93C9-1DD0257511F7}" type="presOf" srcId="{77A2B798-A4FE-4673-931B-D6B72AC54E55}" destId="{BFB6186A-EBFB-462C-BFDD-36480608A988}" srcOrd="0" destOrd="0" presId="urn:microsoft.com/office/officeart/2005/8/layout/vList6"/>
    <dgm:cxn modelId="{5D5FA22F-084E-42D1-94DF-8F426107A0E0}" srcId="{77C02941-0746-4C8B-B802-F48F017B6104}" destId="{57D07F87-53BD-446F-9AC8-1FDEF301A08D}" srcOrd="0" destOrd="0" parTransId="{88508FF4-2CC3-4766-A6B5-8D237BA9641B}" sibTransId="{63C3E61B-ECA3-427A-996F-2F941EDC0A79}"/>
    <dgm:cxn modelId="{04C420C9-5F6C-4B0D-9C8B-7CF754428695}" type="presOf" srcId="{19F72AE6-56F9-46B1-867E-D9D6309A4131}" destId="{D03480A4-CE17-460C-B290-A52973A52E2F}" srcOrd="0" destOrd="3" presId="urn:microsoft.com/office/officeart/2005/8/layout/vList6"/>
    <dgm:cxn modelId="{08000938-905E-4B70-8904-4A2B502008CC}" type="presOf" srcId="{14E8F890-D95C-4B2B-8AE5-8A450B4CA3E5}" destId="{3A8FB4A8-69AA-48D1-A968-EF3C98FE2C97}" srcOrd="0" destOrd="2" presId="urn:microsoft.com/office/officeart/2005/8/layout/vList6"/>
    <dgm:cxn modelId="{3453480E-1901-491B-950C-4C47638E94CA}" srcId="{77A2B798-A4FE-4673-931B-D6B72AC54E55}" destId="{E8B8CD06-1BF4-4446-A5CB-4F0C8607D5B8}" srcOrd="3" destOrd="0" parTransId="{4528AA0C-DC99-4461-B1BD-891A182CA1EA}" sibTransId="{BD1FC466-216B-4A51-B73F-5643E77DCD69}"/>
    <dgm:cxn modelId="{983C9392-F40E-437F-951E-D4822AA47DEA}" srcId="{9147AC16-5A72-473B-A965-F2C10A4F9E8B}" destId="{F3FBA7B2-D692-457D-9AEE-58CFF5B93D07}" srcOrd="2" destOrd="0" parTransId="{F68E40F5-8F96-4A70-9782-4C5D7DD4F764}" sibTransId="{1A7C42FA-B706-44CB-8C46-90590C75EBBC}"/>
    <dgm:cxn modelId="{6E8E0309-F1AD-4A13-B136-4A1A78A4426B}" srcId="{77A2B798-A4FE-4673-931B-D6B72AC54E55}" destId="{75EE1EF3-B060-4756-8A40-A9FA99D00CBB}" srcOrd="0" destOrd="0" parTransId="{C1C2CB0A-5ACB-4F46-870F-B68CDA0842BE}" sibTransId="{40EE77A9-E573-4789-82C7-EE88FDA0A021}"/>
    <dgm:cxn modelId="{A8226B5F-8DB8-4A2E-8A3A-BAA99473C88E}" srcId="{9147AC16-5A72-473B-A965-F2C10A4F9E8B}" destId="{77A2B798-A4FE-4673-931B-D6B72AC54E55}" srcOrd="3" destOrd="0" parTransId="{225FCEA0-C4F9-464A-9456-B5D7A0363BA6}" sibTransId="{E451FB75-AA30-4EDC-8D1A-111760D3626B}"/>
    <dgm:cxn modelId="{B5386A1D-0DCF-400A-B0BA-71C1E635D626}" srcId="{F3FBA7B2-D692-457D-9AEE-58CFF5B93D07}" destId="{B6486936-49CD-4E10-9939-62610AFE6AA7}" srcOrd="1" destOrd="0" parTransId="{92B5413F-7F7F-4C9A-99A0-FE4B965DE97E}" sibTransId="{5762932B-31AC-41C3-B649-D7E48B3B5E7C}"/>
    <dgm:cxn modelId="{656E6B3E-AB33-4D80-AD0E-30504E5FB204}" srcId="{91D2F41A-A131-4112-9D24-1DFB3C3AFB75}" destId="{14E8F890-D95C-4B2B-8AE5-8A450B4CA3E5}" srcOrd="1" destOrd="0" parTransId="{B54ABB67-5C46-45F0-B199-48659DF9473A}" sibTransId="{82C0835E-5FE9-4E6B-B8F6-08E9FC18779A}"/>
    <dgm:cxn modelId="{1BF8D2DD-9829-43A9-9AAB-B37AB868F950}" type="presOf" srcId="{039C6CB3-86F0-411E-9EE0-4DCD0B8E1842}" destId="{CE999F53-A2DB-4246-82AC-457D0D4958EF}" srcOrd="0" destOrd="3" presId="urn:microsoft.com/office/officeart/2005/8/layout/vList6"/>
    <dgm:cxn modelId="{1E7026B8-FA12-44A0-A955-0655B6C77F5F}" srcId="{5765A14B-A641-4780-B2ED-41DBDB692602}" destId="{0AEFB9DF-C85D-401A-8DCC-60AFCBFE339D}" srcOrd="0" destOrd="0" parTransId="{701510A3-73AD-49CE-A917-D1A7E1246A68}" sibTransId="{2307507F-E7A5-4012-AC56-C7EF68ABB5E6}"/>
    <dgm:cxn modelId="{05DD09D4-3132-4004-9839-1E7F903C869F}" srcId="{77A2B798-A4FE-4673-931B-D6B72AC54E55}" destId="{195B00F0-9E82-4CBC-8A99-91489542FC0A}" srcOrd="2" destOrd="0" parTransId="{2D112CC6-EC8F-4E50-B71C-309AB0D7FA2E}" sibTransId="{AAF6224F-CA89-4D5A-90A9-BB495B73F567}"/>
    <dgm:cxn modelId="{3558921F-2121-4A6F-AC8B-2A6B557336F3}" type="presOf" srcId="{E706B515-E833-46AE-8CDE-F405BC35C410}" destId="{CE999F53-A2DB-4246-82AC-457D0D4958EF}" srcOrd="0" destOrd="2" presId="urn:microsoft.com/office/officeart/2005/8/layout/vList6"/>
    <dgm:cxn modelId="{C6EAF2C1-78E6-4B98-AD83-A079ADC36DCB}" srcId="{77C02941-0746-4C8B-B802-F48F017B6104}" destId="{039C6CB3-86F0-411E-9EE0-4DCD0B8E1842}" srcOrd="2" destOrd="0" parTransId="{1D6C978A-B338-4727-814C-6B1AFD832DCF}" sibTransId="{391EC77E-F427-4D4F-B95E-621F77F41E7C}"/>
    <dgm:cxn modelId="{5B019518-CF0A-4509-8069-8426D89C114D}" type="presOf" srcId="{195B00F0-9E82-4CBC-8A99-91489542FC0A}" destId="{19D82374-354A-4EF8-AB8C-CDC0AD87AD47}" srcOrd="0" destOrd="3" presId="urn:microsoft.com/office/officeart/2005/8/layout/vList6"/>
    <dgm:cxn modelId="{C35B0CFD-64A2-4F4D-8791-5ED8E0849A72}" type="presOf" srcId="{B6486936-49CD-4E10-9939-62610AFE6AA7}" destId="{D03480A4-CE17-460C-B290-A52973A52E2F}" srcOrd="0" destOrd="2" presId="urn:microsoft.com/office/officeart/2005/8/layout/vList6"/>
    <dgm:cxn modelId="{996951C4-D6E0-4F32-A77E-FBCFFBAD1B0F}" type="presParOf" srcId="{4A9FEB5A-889D-4950-B4CC-4B5232D73C08}" destId="{94808B42-1D26-4A11-BB37-9C653A57842B}" srcOrd="0" destOrd="0" presId="urn:microsoft.com/office/officeart/2005/8/layout/vList6"/>
    <dgm:cxn modelId="{5E5F6396-D495-4906-9B75-EE3800265A9B}" type="presParOf" srcId="{94808B42-1D26-4A11-BB37-9C653A57842B}" destId="{9FD2068F-2EDB-41AF-9F93-44F3D8B94FBC}" srcOrd="0" destOrd="0" presId="urn:microsoft.com/office/officeart/2005/8/layout/vList6"/>
    <dgm:cxn modelId="{C907B9BA-95FE-4FAC-B76D-011D54B7FE41}" type="presParOf" srcId="{94808B42-1D26-4A11-BB37-9C653A57842B}" destId="{3A8FB4A8-69AA-48D1-A968-EF3C98FE2C97}" srcOrd="1" destOrd="0" presId="urn:microsoft.com/office/officeart/2005/8/layout/vList6"/>
    <dgm:cxn modelId="{CDFF4356-5EA0-4D1E-807A-2139CC9E2619}" type="presParOf" srcId="{4A9FEB5A-889D-4950-B4CC-4B5232D73C08}" destId="{C1822747-DED8-4447-B73C-1FC270363AAC}" srcOrd="1" destOrd="0" presId="urn:microsoft.com/office/officeart/2005/8/layout/vList6"/>
    <dgm:cxn modelId="{56CF23AF-B2F8-4D6C-8AD6-A87D5BC32145}" type="presParOf" srcId="{4A9FEB5A-889D-4950-B4CC-4B5232D73C08}" destId="{FED0B22A-569C-40E2-B421-5F90AF478AD2}" srcOrd="2" destOrd="0" presId="urn:microsoft.com/office/officeart/2005/8/layout/vList6"/>
    <dgm:cxn modelId="{E162EFD7-F8AD-4B9E-9D8A-09DFC78DD7EA}" type="presParOf" srcId="{FED0B22A-569C-40E2-B421-5F90AF478AD2}" destId="{FAFF6355-B66A-47E6-89DE-97A23A3D36C1}" srcOrd="0" destOrd="0" presId="urn:microsoft.com/office/officeart/2005/8/layout/vList6"/>
    <dgm:cxn modelId="{97C9B07B-2AF9-4507-B4FB-D633B040271D}" type="presParOf" srcId="{FED0B22A-569C-40E2-B421-5F90AF478AD2}" destId="{CE999F53-A2DB-4246-82AC-457D0D4958EF}" srcOrd="1" destOrd="0" presId="urn:microsoft.com/office/officeart/2005/8/layout/vList6"/>
    <dgm:cxn modelId="{8991F63B-A8D4-4295-A096-989AF7BA1306}" type="presParOf" srcId="{4A9FEB5A-889D-4950-B4CC-4B5232D73C08}" destId="{5F0E30FD-854D-4CC7-9A58-C110A25A5F35}" srcOrd="3" destOrd="0" presId="urn:microsoft.com/office/officeart/2005/8/layout/vList6"/>
    <dgm:cxn modelId="{52667B58-4631-4A44-9B19-B90E6C69593A}" type="presParOf" srcId="{4A9FEB5A-889D-4950-B4CC-4B5232D73C08}" destId="{0D1A37B2-0149-4A0E-8FAC-B4422969FF09}" srcOrd="4" destOrd="0" presId="urn:microsoft.com/office/officeart/2005/8/layout/vList6"/>
    <dgm:cxn modelId="{23381349-9E51-4FDA-85E1-1B45952F41F6}" type="presParOf" srcId="{0D1A37B2-0149-4A0E-8FAC-B4422969FF09}" destId="{A141695B-776E-4F76-BEE0-A789D2BB4E08}" srcOrd="0" destOrd="0" presId="urn:microsoft.com/office/officeart/2005/8/layout/vList6"/>
    <dgm:cxn modelId="{B081415D-7B38-41AD-9E62-93862A5525E1}" type="presParOf" srcId="{0D1A37B2-0149-4A0E-8FAC-B4422969FF09}" destId="{D03480A4-CE17-460C-B290-A52973A52E2F}" srcOrd="1" destOrd="0" presId="urn:microsoft.com/office/officeart/2005/8/layout/vList6"/>
    <dgm:cxn modelId="{8DBF9F10-3B80-47A7-B0E1-A6EAE2A015C9}" type="presParOf" srcId="{4A9FEB5A-889D-4950-B4CC-4B5232D73C08}" destId="{62A3A3A7-25A6-4AE3-B9A8-B402C4D04759}" srcOrd="5" destOrd="0" presId="urn:microsoft.com/office/officeart/2005/8/layout/vList6"/>
    <dgm:cxn modelId="{22C85021-891C-4A21-A56C-5F3F68149B73}" type="presParOf" srcId="{4A9FEB5A-889D-4950-B4CC-4B5232D73C08}" destId="{0EA84FD5-AF75-4678-BB56-5FD9EE76670F}" srcOrd="6" destOrd="0" presId="urn:microsoft.com/office/officeart/2005/8/layout/vList6"/>
    <dgm:cxn modelId="{F211DF2C-EBEB-4CFB-ACB1-AB5A3D89966D}" type="presParOf" srcId="{0EA84FD5-AF75-4678-BB56-5FD9EE76670F}" destId="{BFB6186A-EBFB-462C-BFDD-36480608A988}" srcOrd="0" destOrd="0" presId="urn:microsoft.com/office/officeart/2005/8/layout/vList6"/>
    <dgm:cxn modelId="{C88A86AB-8564-4416-BC99-E4794CF2E44B}" type="presParOf" srcId="{0EA84FD5-AF75-4678-BB56-5FD9EE76670F}" destId="{19D82374-354A-4EF8-AB8C-CDC0AD87AD4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FB4A8-69AA-48D1-A968-EF3C98FE2C97}">
      <dsp:nvSpPr>
        <dsp:cNvPr id="0" name=""/>
        <dsp:cNvSpPr/>
      </dsp:nvSpPr>
      <dsp:spPr>
        <a:xfrm>
          <a:off x="1826401" y="3801486"/>
          <a:ext cx="6060298" cy="11596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Purpose: 		Unplanned / ad hoc</a:t>
          </a:r>
          <a:endParaRPr lang="en-GB" sz="1100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			capital projects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Overall pot:</a:t>
          </a:r>
          <a:r>
            <a:rPr lang="en-GB" sz="1100" kern="1200" dirty="0" smtClean="0"/>
            <a:t>  		£40,000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Maximum award:</a:t>
          </a:r>
          <a:r>
            <a:rPr lang="en-GB" sz="1100" kern="1200" dirty="0" smtClean="0"/>
            <a:t> 	£10,000 (individually assessed)</a:t>
          </a:r>
          <a:endParaRPr lang="en-GB" sz="1100" kern="1200" dirty="0"/>
        </a:p>
      </dsp:txBody>
      <dsp:txXfrm>
        <a:off x="1826401" y="3946445"/>
        <a:ext cx="5625421" cy="869753"/>
      </dsp:txXfrm>
    </dsp:sp>
    <dsp:sp modelId="{9FD2068F-2EDB-41AF-9F93-44F3D8B94FBC}">
      <dsp:nvSpPr>
        <dsp:cNvPr id="0" name=""/>
        <dsp:cNvSpPr/>
      </dsp:nvSpPr>
      <dsp:spPr>
        <a:xfrm>
          <a:off x="0" y="0"/>
          <a:ext cx="1826401" cy="11596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/>
            <a:t>Priority Outcomes Fund</a:t>
          </a:r>
        </a:p>
      </dsp:txBody>
      <dsp:txXfrm>
        <a:off x="56610" y="56610"/>
        <a:ext cx="1713181" cy="1046451"/>
      </dsp:txXfrm>
    </dsp:sp>
    <dsp:sp modelId="{CE999F53-A2DB-4246-82AC-457D0D4958EF}">
      <dsp:nvSpPr>
        <dsp:cNvPr id="0" name=""/>
        <dsp:cNvSpPr/>
      </dsp:nvSpPr>
      <dsp:spPr>
        <a:xfrm>
          <a:off x="1826401" y="1277100"/>
          <a:ext cx="6060298" cy="11596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Purpose: 		One off projects, activities</a:t>
          </a:r>
          <a:endParaRPr lang="en-GB" sz="1100" b="1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			</a:t>
          </a:r>
          <a:r>
            <a:rPr lang="en-GB" sz="1100" b="0" kern="1200" dirty="0" smtClean="0"/>
            <a:t>capital &amp; revenue</a:t>
          </a:r>
          <a:endParaRPr lang="en-GB" sz="1100" b="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Overall pot:</a:t>
          </a:r>
          <a:r>
            <a:rPr lang="en-GB" sz="1100" kern="1200" dirty="0" smtClean="0"/>
            <a:t>  		£40,000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Maximum award:</a:t>
          </a:r>
          <a:r>
            <a:rPr lang="en-GB" sz="1100" kern="1200" dirty="0" smtClean="0"/>
            <a:t> 	£500</a:t>
          </a:r>
          <a:endParaRPr lang="en-GB" sz="1100" kern="1200" dirty="0"/>
        </a:p>
      </dsp:txBody>
      <dsp:txXfrm>
        <a:off x="1826401" y="1422059"/>
        <a:ext cx="5625421" cy="869753"/>
      </dsp:txXfrm>
    </dsp:sp>
    <dsp:sp modelId="{FAFF6355-B66A-47E6-89DE-97A23A3D36C1}">
      <dsp:nvSpPr>
        <dsp:cNvPr id="0" name=""/>
        <dsp:cNvSpPr/>
      </dsp:nvSpPr>
      <dsp:spPr>
        <a:xfrm>
          <a:off x="0" y="1237695"/>
          <a:ext cx="1826401" cy="1159671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Small grants</a:t>
          </a:r>
          <a:endParaRPr lang="en-GB" sz="1600" b="1" kern="1200" dirty="0"/>
        </a:p>
      </dsp:txBody>
      <dsp:txXfrm>
        <a:off x="56610" y="1294305"/>
        <a:ext cx="1713181" cy="1046451"/>
      </dsp:txXfrm>
    </dsp:sp>
    <dsp:sp modelId="{D03480A4-CE17-460C-B290-A52973A52E2F}">
      <dsp:nvSpPr>
        <dsp:cNvPr id="0" name=""/>
        <dsp:cNvSpPr/>
      </dsp:nvSpPr>
      <dsp:spPr>
        <a:xfrm>
          <a:off x="1826401" y="2552740"/>
          <a:ext cx="6060298" cy="11596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smtClean="0"/>
            <a:t>Purpose: 		Projects, events etc. </a:t>
          </a:r>
          <a:endParaRPr lang="en-GB" sz="1100" kern="120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smtClean="0"/>
            <a:t>			Community; sport; cultural; business </a:t>
          </a:r>
          <a:endParaRPr lang="en-GB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Overall pot:</a:t>
          </a:r>
          <a:r>
            <a:rPr lang="en-GB" sz="1100" kern="1200" dirty="0" smtClean="0"/>
            <a:t>  		£80,000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smtClean="0"/>
            <a:t>Maximum award:</a:t>
          </a:r>
          <a:r>
            <a:rPr lang="en-GB" sz="1100" kern="1200" smtClean="0"/>
            <a:t> 	£3000 or 50% whichever is lesser</a:t>
          </a:r>
          <a:endParaRPr lang="en-GB" sz="1100" kern="1200" dirty="0"/>
        </a:p>
      </dsp:txBody>
      <dsp:txXfrm>
        <a:off x="1826401" y="2697699"/>
        <a:ext cx="5625421" cy="869753"/>
      </dsp:txXfrm>
    </dsp:sp>
    <dsp:sp modelId="{A141695B-776E-4F76-BEE0-A789D2BB4E08}">
      <dsp:nvSpPr>
        <dsp:cNvPr id="0" name=""/>
        <dsp:cNvSpPr/>
      </dsp:nvSpPr>
      <dsp:spPr>
        <a:xfrm>
          <a:off x="0" y="2513334"/>
          <a:ext cx="1826401" cy="1159671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Crowd funding</a:t>
          </a:r>
          <a:endParaRPr lang="en-GB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610" y="2569944"/>
        <a:ext cx="1713181" cy="1046451"/>
      </dsp:txXfrm>
    </dsp:sp>
    <dsp:sp modelId="{19D82374-354A-4EF8-AB8C-CDC0AD87AD47}">
      <dsp:nvSpPr>
        <dsp:cNvPr id="0" name=""/>
        <dsp:cNvSpPr/>
      </dsp:nvSpPr>
      <dsp:spPr>
        <a:xfrm>
          <a:off x="1826401" y="0"/>
          <a:ext cx="6060298" cy="11596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Purpose: 		Service delivery</a:t>
          </a:r>
          <a:endParaRPr lang="en-GB" sz="1100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			</a:t>
          </a:r>
          <a:r>
            <a:rPr lang="en-GB" sz="1100" b="0" kern="1200" dirty="0" smtClean="0"/>
            <a:t>o</a:t>
          </a:r>
          <a:r>
            <a:rPr lang="en-GB" sz="1100" kern="1200" dirty="0" smtClean="0"/>
            <a:t>verheads / running costs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Overall pot:</a:t>
          </a:r>
          <a:r>
            <a:rPr lang="en-GB" sz="1100" kern="1200" dirty="0" smtClean="0"/>
            <a:t>  		£150,000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Maximum award:</a:t>
          </a:r>
          <a:r>
            <a:rPr lang="en-GB" sz="1100" kern="1200" dirty="0" smtClean="0"/>
            <a:t> 	£15,000 </a:t>
          </a:r>
          <a:endParaRPr lang="en-GB" sz="1100" kern="1200" dirty="0"/>
        </a:p>
      </dsp:txBody>
      <dsp:txXfrm>
        <a:off x="1826401" y="144959"/>
        <a:ext cx="5625421" cy="869753"/>
      </dsp:txXfrm>
    </dsp:sp>
    <dsp:sp modelId="{BFB6186A-EBFB-462C-BFDD-36480608A988}">
      <dsp:nvSpPr>
        <dsp:cNvPr id="0" name=""/>
        <dsp:cNvSpPr/>
      </dsp:nvSpPr>
      <dsp:spPr>
        <a:xfrm>
          <a:off x="0" y="3788973"/>
          <a:ext cx="1826401" cy="1159671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Flexible grant</a:t>
          </a:r>
          <a:endParaRPr lang="en-GB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610" y="3845583"/>
        <a:ext cx="1713181" cy="1046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0D1A6-A674-F146-A67A-FA402D2F5D5F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4B938-E23D-E144-91AB-85C542049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26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86982"/>
          </a:xfrm>
          <a:prstGeom prst="rect">
            <a:avLst/>
          </a:prstGeom>
        </p:spPr>
        <p:txBody>
          <a:bodyPr/>
          <a:lstStyle>
            <a:lvl1pPr>
              <a:defRPr sz="3000" b="1" i="0" cap="all" baseline="0">
                <a:solidFill>
                  <a:srgbClr val="802245"/>
                </a:solidFill>
                <a:latin typeface="+mj-lt"/>
                <a:ea typeface="Calibri" charset="0"/>
                <a:cs typeface="Calibri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87777"/>
            <a:ext cx="7886700" cy="4989186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2800" baseline="0">
                <a:latin typeface="Calibri" charset="0"/>
                <a:ea typeface="Calibri" charset="0"/>
                <a:cs typeface="Calibri" charset="0"/>
              </a:defRPr>
            </a:lvl1pPr>
            <a:lvl2pPr marL="685800" indent="-228600">
              <a:buFontTx/>
              <a:buBlip>
                <a:blip r:embed="rId2"/>
              </a:buBlip>
              <a:defRPr sz="2400" baseline="0">
                <a:latin typeface="Calibri" charset="0"/>
                <a:ea typeface="Calibri" charset="0"/>
                <a:cs typeface="Calibri" charset="0"/>
              </a:defRPr>
            </a:lvl2pPr>
            <a:lvl3pPr marL="1143000" indent="-228600">
              <a:buFontTx/>
              <a:buBlip>
                <a:blip r:embed="rId2"/>
              </a:buBlip>
              <a:defRPr sz="2200" baseline="0">
                <a:latin typeface="Calibri" charset="0"/>
                <a:ea typeface="Calibri" charset="0"/>
                <a:cs typeface="Calibri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30045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10732"/>
            <a:ext cx="7886700" cy="1917700"/>
          </a:xfrm>
          <a:prstGeom prst="rect">
            <a:avLst/>
          </a:prstGeom>
        </p:spPr>
        <p:txBody>
          <a:bodyPr anchor="b"/>
          <a:lstStyle>
            <a:lvl1pPr>
              <a:defRPr sz="6000" b="1" i="0">
                <a:solidFill>
                  <a:srgbClr val="802245"/>
                </a:solidFill>
                <a:latin typeface="+mj-lt"/>
                <a:ea typeface="Calibri" charset="0"/>
                <a:cs typeface="Calibri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51263"/>
            <a:ext cx="7886700" cy="14811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47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0224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3"/>
              </a:buBlip>
              <a:defRPr/>
            </a:lvl2pPr>
            <a:lvl3pPr marL="1143000" indent="-228600">
              <a:buFontTx/>
              <a:buBlip>
                <a:blip r:embed="rId3"/>
              </a:buBlip>
              <a:defRPr sz="2200"/>
            </a:lvl3pPr>
            <a:lvl4pPr marL="1600200" indent="-228600">
              <a:buFontTx/>
              <a:buBlip>
                <a:blip r:embed="rId3"/>
              </a:buBlip>
              <a:defRPr sz="2000"/>
            </a:lvl4pPr>
            <a:lvl5pPr marL="2057400" indent="-228600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 sz="2200"/>
            </a:lvl3pPr>
            <a:lvl4pPr marL="1600200" indent="-228600">
              <a:buFontTx/>
              <a:buBlip>
                <a:blip r:embed="rId2"/>
              </a:buBlip>
              <a:defRPr sz="2000"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3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2282825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 b="1" i="0">
                <a:solidFill>
                  <a:srgbClr val="802245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88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876300" y="1103313"/>
            <a:ext cx="7607300" cy="4043362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2800" baseline="0">
                <a:latin typeface="+mn-lt"/>
              </a:defRPr>
            </a:lvl1pPr>
            <a:lvl2pPr marL="685800" indent="-228600">
              <a:buFontTx/>
              <a:buBlip>
                <a:blip r:embed="rId2"/>
              </a:buBlip>
              <a:defRPr sz="2400" baseline="0">
                <a:latin typeface="+mn-lt"/>
              </a:defRPr>
            </a:lvl2pPr>
            <a:lvl3pPr marL="1143000" indent="-228600">
              <a:buFontTx/>
              <a:buBlip>
                <a:blip r:embed="rId2"/>
              </a:buBlip>
              <a:defRPr sz="2200" baseline="0">
                <a:latin typeface="+mn-lt"/>
              </a:defRPr>
            </a:lvl3pPr>
            <a:lvl4pPr marL="1600200" indent="-228600">
              <a:buFontTx/>
              <a:buBlip>
                <a:blip r:embed="rId2"/>
              </a:buBlip>
              <a:defRPr sz="2000" baseline="0">
                <a:latin typeface="+mn-lt"/>
              </a:defRPr>
            </a:lvl4pPr>
            <a:lvl5pPr marL="2057400" indent="-228600">
              <a:buFontTx/>
              <a:buBlip>
                <a:blip r:embed="rId2"/>
              </a:buBlip>
              <a:defRPr sz="1800" baseline="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8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3200"/>
            </a:lvl1pPr>
            <a:lvl2pPr marL="685800" indent="-228600">
              <a:buFontTx/>
              <a:buBlip>
                <a:blip r:embed="rId2"/>
              </a:buBlip>
              <a:defRPr sz="2800"/>
            </a:lvl2pPr>
            <a:lvl3pPr marL="1143000" indent="-228600">
              <a:buFontTx/>
              <a:buBlip>
                <a:blip r:embed="rId2"/>
              </a:buBlip>
              <a:defRPr sz="2400"/>
            </a:lvl3pPr>
            <a:lvl4pPr marL="1600200" indent="-228600">
              <a:buFontTx/>
              <a:buBlip>
                <a:blip r:embed="rId2"/>
              </a:buBlip>
              <a:defRPr sz="2000"/>
            </a:lvl4pPr>
            <a:lvl5pPr marL="2057400" indent="-228600">
              <a:buFontTx/>
              <a:buBlip>
                <a:blip r:embed="rId2"/>
              </a:buBlip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196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612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b="0" i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0" i="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172" y="5161144"/>
            <a:ext cx="9211747" cy="14301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762" y="6438508"/>
            <a:ext cx="1341196" cy="33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6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9" r:id="rId4"/>
    <p:sldLayoutId id="2147483674" r:id="rId5"/>
    <p:sldLayoutId id="2147483681" r:id="rId6"/>
    <p:sldLayoutId id="2147483682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1797843"/>
            <a:ext cx="7886700" cy="1995250"/>
          </a:xfrm>
        </p:spPr>
        <p:txBody>
          <a:bodyPr/>
          <a:lstStyle/>
          <a:p>
            <a:pPr algn="ctr"/>
            <a:r>
              <a:rPr lang="en-US" sz="6000" dirty="0" smtClean="0"/>
              <a:t>Winchester City Council </a:t>
            </a:r>
            <a:r>
              <a:rPr lang="en-US" sz="4800" dirty="0" smtClean="0"/>
              <a:t>Grants </a:t>
            </a:r>
            <a:r>
              <a:rPr lang="en-US" sz="4800" dirty="0" err="1" smtClean="0"/>
              <a:t>Programme</a:t>
            </a:r>
            <a:r>
              <a:rPr lang="en-US" sz="4800" dirty="0" smtClean="0"/>
              <a:t> 2019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36126" y="3793093"/>
            <a:ext cx="4898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802245"/>
                </a:solidFill>
              </a:rPr>
              <a:t>Susan </a:t>
            </a:r>
            <a:r>
              <a:rPr lang="en-GB" dirty="0">
                <a:solidFill>
                  <a:srgbClr val="802245"/>
                </a:solidFill>
              </a:rPr>
              <a:t>Robbins - Corporate Head of Engagement </a:t>
            </a:r>
            <a:endParaRPr lang="en-GB" dirty="0" smtClean="0">
              <a:solidFill>
                <a:srgbClr val="802245"/>
              </a:solidFill>
            </a:endParaRPr>
          </a:p>
          <a:p>
            <a:pPr algn="ctr"/>
            <a:endParaRPr lang="en-GB" sz="400" dirty="0" smtClean="0">
              <a:solidFill>
                <a:srgbClr val="802245"/>
              </a:solidFill>
            </a:endParaRPr>
          </a:p>
          <a:p>
            <a:pPr algn="ctr"/>
            <a:r>
              <a:rPr lang="en-GB" dirty="0" smtClean="0">
                <a:solidFill>
                  <a:srgbClr val="802245"/>
                </a:solidFill>
              </a:rPr>
              <a:t>January 2019</a:t>
            </a:r>
            <a:endParaRPr lang="en-GB" dirty="0">
              <a:solidFill>
                <a:srgbClr val="8022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8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Core funding grants – service delivery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Project grants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medium projects up to £3,000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small projects up to £500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business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culture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access to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work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Town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Forum small grants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up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to £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500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Other financial support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Business rates reductions and reliefs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Charity concessionary rates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73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Grant Review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Why undertake the review:</a:t>
            </a:r>
          </a:p>
          <a:p>
            <a:pPr marL="361950" indent="-361950"/>
            <a:r>
              <a:rPr lang="en-GB" dirty="0" smtClean="0"/>
              <a:t>To meet the financial challenges facing the Council</a:t>
            </a:r>
          </a:p>
          <a:p>
            <a:pPr marL="361950" indent="-361950"/>
            <a:r>
              <a:rPr lang="en-GB" dirty="0" smtClean="0"/>
              <a:t>Seek new ways to deliver value</a:t>
            </a:r>
          </a:p>
          <a:p>
            <a:pPr marL="361950" indent="-361950"/>
            <a:r>
              <a:rPr lang="en-GB" dirty="0" smtClean="0"/>
              <a:t>Provision to meets the needs of residents,  businesses and visitors</a:t>
            </a:r>
          </a:p>
          <a:p>
            <a:pPr marL="361950" indent="-361950"/>
            <a:r>
              <a:rPr lang="en-GB" dirty="0" smtClean="0"/>
              <a:t>Simplify the various funding streams</a:t>
            </a:r>
          </a:p>
          <a:p>
            <a:pPr marL="314325" lvl="2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https://www.dsc.org.uk/wp-content/uploads/2016/10/grant-website-siz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977" y="4009633"/>
            <a:ext cx="2504123" cy="2400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671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Grant </a:t>
            </a:r>
            <a:r>
              <a:rPr lang="en-GB" dirty="0" err="1" smtClean="0"/>
              <a:t>reviEw</a:t>
            </a:r>
            <a:r>
              <a:rPr lang="en-GB" dirty="0" smtClean="0"/>
              <a:t>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we wanted to achieve:</a:t>
            </a:r>
          </a:p>
          <a:p>
            <a:pPr marL="361950" lvl="1" indent="-361950"/>
            <a:r>
              <a:rPr lang="en-GB" sz="2600" b="1" dirty="0"/>
              <a:t>Clarity</a:t>
            </a:r>
            <a:r>
              <a:rPr lang="en-GB" sz="2600" dirty="0"/>
              <a:t> on Council objectives and outcomes. </a:t>
            </a:r>
            <a:endParaRPr lang="en-GB" dirty="0"/>
          </a:p>
          <a:p>
            <a:pPr marL="361950" lvl="1" indent="-361950"/>
            <a:r>
              <a:rPr lang="en-GB" sz="2600" b="1" dirty="0"/>
              <a:t>Simplicity, transparency, fairness and equality.</a:t>
            </a:r>
            <a:endParaRPr lang="en-GB" b="1" dirty="0"/>
          </a:p>
          <a:p>
            <a:pPr marL="361950" lvl="1" indent="-361950"/>
            <a:r>
              <a:rPr lang="en-GB" sz="2600" b="1" dirty="0"/>
              <a:t>Proactive</a:t>
            </a:r>
            <a:r>
              <a:rPr lang="en-GB" sz="2600" dirty="0"/>
              <a:t> (rather than reactive) </a:t>
            </a:r>
            <a:r>
              <a:rPr lang="en-GB" sz="2600" dirty="0" smtClean="0"/>
              <a:t>investment.</a:t>
            </a:r>
            <a:endParaRPr lang="en-GB" dirty="0"/>
          </a:p>
          <a:p>
            <a:pPr marL="361950" lvl="1" indent="-361950"/>
            <a:r>
              <a:rPr lang="en-GB" sz="2600" dirty="0"/>
              <a:t>Enhanced </a:t>
            </a:r>
            <a:r>
              <a:rPr lang="en-GB" sz="2600" b="1" dirty="0"/>
              <a:t>reputation</a:t>
            </a:r>
            <a:r>
              <a:rPr lang="en-GB" sz="2600" dirty="0"/>
              <a:t> and increased recognition </a:t>
            </a:r>
            <a:endParaRPr lang="en-GB" sz="2600" dirty="0" smtClean="0"/>
          </a:p>
          <a:p>
            <a:pPr marL="361950" lvl="1" indent="-361950"/>
            <a:r>
              <a:rPr lang="en-GB" sz="2600" dirty="0" smtClean="0"/>
              <a:t>Capture </a:t>
            </a:r>
            <a:r>
              <a:rPr lang="en-GB" sz="2600" dirty="0"/>
              <a:t>of </a:t>
            </a:r>
            <a:r>
              <a:rPr lang="en-GB" sz="2600" b="1" dirty="0"/>
              <a:t>social value and impact </a:t>
            </a:r>
            <a:r>
              <a:rPr lang="en-GB" sz="2600" dirty="0"/>
              <a:t>at a strategic level. </a:t>
            </a:r>
            <a:endParaRPr lang="en-GB" dirty="0"/>
          </a:p>
          <a:p>
            <a:pPr marL="361950" lvl="1" indent="-361950">
              <a:tabLst>
                <a:tab pos="266700" algn="l"/>
              </a:tabLst>
            </a:pPr>
            <a:r>
              <a:rPr lang="en-GB" sz="2600" dirty="0"/>
              <a:t>Continuation of </a:t>
            </a:r>
            <a:r>
              <a:rPr lang="en-GB" sz="2600" b="1" dirty="0"/>
              <a:t>high quality services </a:t>
            </a:r>
            <a:r>
              <a:rPr lang="en-GB" sz="2600" dirty="0"/>
              <a:t>that meet local </a:t>
            </a:r>
            <a:r>
              <a:rPr lang="en-GB" sz="2600" dirty="0" smtClean="0"/>
              <a:t>needs. </a:t>
            </a:r>
          </a:p>
          <a:p>
            <a:pPr marL="361950" lvl="1" indent="-361950"/>
            <a:r>
              <a:rPr lang="en-GB" sz="2600" b="1" dirty="0"/>
              <a:t>E</a:t>
            </a:r>
            <a:r>
              <a:rPr lang="en-GB" sz="2600" b="1" dirty="0" smtClean="0"/>
              <a:t>fficient </a:t>
            </a:r>
            <a:r>
              <a:rPr lang="en-GB" sz="2600" b="1" dirty="0"/>
              <a:t>and </a:t>
            </a:r>
            <a:r>
              <a:rPr lang="en-GB" sz="2600" b="1" dirty="0" smtClean="0"/>
              <a:t>effective </a:t>
            </a:r>
            <a:r>
              <a:rPr lang="en-GB" sz="2600" dirty="0" smtClean="0"/>
              <a:t>administration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37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grant Programme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63325"/>
              </p:ext>
            </p:extLst>
          </p:nvPr>
        </p:nvGraphicFramePr>
        <p:xfrm>
          <a:off x="628650" y="952108"/>
          <a:ext cx="7886700" cy="4989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739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grants outcomes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002969"/>
              </p:ext>
            </p:extLst>
          </p:nvPr>
        </p:nvGraphicFramePr>
        <p:xfrm>
          <a:off x="819150" y="1126331"/>
          <a:ext cx="7496175" cy="3874294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554722"/>
                <a:gridCol w="3941453"/>
              </a:tblGrid>
              <a:tr h="51095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n-GB" sz="1400" dirty="0">
                          <a:effectLst/>
                        </a:rPr>
                        <a:t>Winchester City Council Strategy 2018-2020 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n-GB" sz="1400" dirty="0">
                          <a:effectLst/>
                        </a:rPr>
                        <a:t>Strategic Priority  </a:t>
                      </a:r>
                      <a:endParaRPr lang="en-GB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9223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n-GB" sz="1400" dirty="0">
                          <a:effectLst/>
                        </a:rPr>
                        <a:t>Winchester Target Outcomes (proposed)</a:t>
                      </a:r>
                      <a:endParaRPr lang="en-GB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9223D"/>
                    </a:solidFill>
                  </a:tcPr>
                </a:tc>
              </a:tr>
              <a:tr h="272574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Dealing with peoples and communities needs</a:t>
                      </a:r>
                      <a:endParaRPr lang="en-GB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438026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Health &amp; happiness of communities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Quality housing </a:t>
                      </a:r>
                      <a:endParaRPr lang="en-GB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Isolation</a:t>
                      </a:r>
                      <a:endParaRPr lang="en-GB" sz="1600" dirty="0">
                        <a:effectLst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Low income</a:t>
                      </a:r>
                      <a:endParaRPr lang="en-GB" sz="1600" dirty="0">
                        <a:effectLst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Homelessness </a:t>
                      </a:r>
                      <a:endParaRPr lang="en-GB" sz="1600" dirty="0">
                        <a:effectLst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Mental health </a:t>
                      </a:r>
                      <a:endParaRPr lang="en-GB" sz="1600" dirty="0">
                        <a:effectLst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Physical inactivity</a:t>
                      </a:r>
                      <a:endParaRPr lang="en-GB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574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n-GB" sz="1400" dirty="0">
                          <a:effectLst/>
                        </a:rPr>
                        <a:t>Striving for positive change</a:t>
                      </a:r>
                      <a:endParaRPr lang="en-GB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330939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GB" sz="1400">
                          <a:effectLst/>
                        </a:rPr>
                        <a:t>Premier business location</a:t>
                      </a:r>
                      <a:endParaRPr lang="en-GB" sz="1600">
                        <a:effectLst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GB" sz="1400">
                          <a:effectLst/>
                        </a:rPr>
                        <a:t>Quality of the District’s environment </a:t>
                      </a:r>
                      <a:endParaRPr lang="en-GB" sz="1600">
                        <a:effectLst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Digital application, services and products</a:t>
                      </a:r>
                      <a:endParaRPr lang="en-GB" sz="1600" dirty="0">
                        <a:effectLst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Sustainability, environmental quality, green technologies</a:t>
                      </a:r>
                      <a:endParaRPr lang="en-GB" sz="1600" dirty="0">
                        <a:effectLst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Creative and innovation</a:t>
                      </a:r>
                      <a:endParaRPr lang="en-GB" sz="1600" dirty="0">
                        <a:effectLst/>
                      </a:endParaRP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48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Business growth</a:t>
                      </a:r>
                      <a:endParaRPr lang="en-GB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05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programme Timetable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/>
            <a:r>
              <a:rPr lang="en-GB" dirty="0" smtClean="0"/>
              <a:t>Cabinet approved scheme – December 2018</a:t>
            </a:r>
          </a:p>
          <a:p>
            <a:pPr marL="361950" indent="-361950"/>
            <a:r>
              <a:rPr lang="en-GB" dirty="0" smtClean="0"/>
              <a:t>Council to consider budget – February 2019</a:t>
            </a:r>
          </a:p>
          <a:p>
            <a:pPr marL="361950" indent="-361950"/>
            <a:r>
              <a:rPr lang="en-GB" dirty="0" smtClean="0"/>
              <a:t>New Priority Outcomes Fund launched – February 2019</a:t>
            </a:r>
          </a:p>
          <a:p>
            <a:pPr marL="361950" indent="-361950"/>
            <a:r>
              <a:rPr lang="en-GB" dirty="0" smtClean="0"/>
              <a:t>Small Grants and Crowdfunding – March to October 2019</a:t>
            </a:r>
          </a:p>
          <a:p>
            <a:pPr marL="0" indent="0">
              <a:buNone/>
            </a:pPr>
            <a:endParaRPr lang="en-GB" dirty="0" smtClean="0"/>
          </a:p>
          <a:p>
            <a:pPr marL="361950" indent="-36195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5226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cc-powerpoint-Calibri-demo-darker" id="{7A40A325-9962-2341-8F18-1311058A327E}" vid="{E520EFC2-F34E-0E4D-8351-D09A6E94DA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c861a3-8d7c-418b-9849-fd9ae0ee5d77">
      <Value>66</Value>
    </TaxCatchAll>
    <TaxKeywordTaxHTField xmlns="26c861a3-8d7c-418b-9849-fd9ae0ee5d77">
      <Terms xmlns="http://schemas.microsoft.com/office/infopath/2007/PartnerControls"/>
    </TaxKeywordTaxHTField>
    <Original_x0020_Document_x0020_Date xmlns="26c861a3-8d7c-418b-9849-fd9ae0ee5d77">2018-10-31T00:00:00+00:00</Original_x0020_Document_x0020_Date>
    <Event_x0020_Type xmlns="e62b21c2-45c8-4d65-b9e3-0b9bb528e7f8">Cultural</Event_x0020_Type>
    <Allocated_x0020_To xmlns="e62b21c2-45c8-4d65-b9e3-0b9bb528e7f8">
      <UserInfo>
        <DisplayName/>
        <AccountId xsi:nil="true"/>
        <AccountType/>
      </UserInfo>
    </Allocated_x0020_To>
    <EA_x0020_Team xmlns="e62b21c2-45c8-4d65-b9e3-0b9bb528e7f8">Arts</EA_x0020_Team>
    <Year xmlns="e62b21c2-45c8-4d65-b9e3-0b9bb528e7f8">2019</Year>
    <Partner_x0020_Organisation xmlns="e62b21c2-45c8-4d65-b9e3-0b9bb528e7f8" xsi:nil="true"/>
    <Month xmlns="e62b21c2-45c8-4d65-b9e3-0b9bb528e7f8">January</Month>
    <e6ad86cb79b747fb96e600d741aacae1 xmlns="e62b21c2-45c8-4d65-b9e3-0b9bb528e7f8">
      <Terms xmlns="http://schemas.microsoft.com/office/infopath/2007/PartnerControls">
        <TermInfo xmlns="http://schemas.microsoft.com/office/infopath/2007/PartnerControls">
          <TermName xmlns="http://schemas.microsoft.com/office/infopath/2007/PartnerControls">Supporting Information</TermName>
          <TermId xmlns="http://schemas.microsoft.com/office/infopath/2007/PartnerControls">f2dd5ceb-4d1f-44ca-a466-c48694c4e110</TermId>
        </TermInfo>
      </Terms>
    </e6ad86cb79b747fb96e600d741aacae1>
  </documentManagement>
</p:properties>
</file>

<file path=customXml/item3.xml><?xml version="1.0" encoding="utf-8"?>
<?mso-contentType ?>
<SharedContentType xmlns="Microsoft.SharePoint.Taxonomy.ContentTypeSync" SourceId="d2a3a6c9-dff4-4fc8-bcde-a84e5a3dc5b4" ContentTypeId="0x010100BD20F0AA2B8D8A4D944BDFBEDAC77B88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vents" ma:contentTypeID="0x010100BD20F0AA2B8D8A4D944BDFBEDAC77B8800CE97C13E1A1CAA4493431854869BF9C900E4CB209A81E5184D88C4EF43CC488AB5" ma:contentTypeVersion="14" ma:contentTypeDescription="" ma:contentTypeScope="" ma:versionID="73aef055b7225e503ba5a2dae45a393c">
  <xsd:schema xmlns:xsd="http://www.w3.org/2001/XMLSchema" xmlns:xs="http://www.w3.org/2001/XMLSchema" xmlns:p="http://schemas.microsoft.com/office/2006/metadata/properties" xmlns:ns2="26c861a3-8d7c-418b-9849-fd9ae0ee5d77" xmlns:ns3="e62b21c2-45c8-4d65-b9e3-0b9bb528e7f8" targetNamespace="http://schemas.microsoft.com/office/2006/metadata/properties" ma:root="true" ma:fieldsID="8da6159685f841e6c14e2185a1b93f8a" ns2:_="" ns3:_="">
    <xsd:import namespace="26c861a3-8d7c-418b-9849-fd9ae0ee5d77"/>
    <xsd:import namespace="e62b21c2-45c8-4d65-b9e3-0b9bb528e7f8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Original_x0020_Document_x0020_Date" minOccurs="0"/>
                <xsd:element ref="ns2:TaxKeywordTaxHTField" minOccurs="0"/>
                <xsd:element ref="ns3:e6ad86cb79b747fb96e600d741aacae1" minOccurs="0"/>
                <xsd:element ref="ns3:Partner_x0020_Organisation" minOccurs="0"/>
                <xsd:element ref="ns3:Month" minOccurs="0"/>
                <xsd:element ref="ns3:Event_x0020_Type" minOccurs="0"/>
                <xsd:element ref="ns3:Allocated_x0020_To" minOccurs="0"/>
                <xsd:element ref="ns3:EA_x0020_Team" minOccurs="0"/>
                <xsd:element ref="ns3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861a3-8d7c-418b-9849-fd9ae0ee5d77" elementFormDefault="qualified">
    <xsd:import namespace="http://schemas.microsoft.com/office/2006/documentManagement/types"/>
    <xsd:import namespace="http://schemas.microsoft.com/office/infopath/2007/PartnerControls"/>
    <xsd:element name="TaxCatchAll" ma:index="2" nillable="true" ma:displayName="Taxonomy Catch All Column" ma:hidden="true" ma:list="{749fc33c-5f98-45ce-87d8-fefa693d1547}" ma:internalName="TaxCatchAll" ma:showField="CatchAllData" ma:web="e62b21c2-45c8-4d65-b9e3-0b9bb528e7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" nillable="true" ma:displayName="Taxonomy Catch All Column1" ma:hidden="true" ma:list="{749fc33c-5f98-45ce-87d8-fefa693d1547}" ma:internalName="TaxCatchAllLabel" ma:readOnly="true" ma:showField="CatchAllDataLabel" ma:web="e62b21c2-45c8-4d65-b9e3-0b9bb528e7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riginal_x0020_Document_x0020_Date" ma:index="11" nillable="true" ma:displayName="Original Document Date" ma:default="[today]" ma:format="DateOnly" ma:internalName="Original_x0020_Document_x0020_Date">
      <xsd:simpleType>
        <xsd:restriction base="dms:DateTime"/>
      </xsd:simpleType>
    </xsd:element>
    <xsd:element name="TaxKeywordTaxHTField" ma:index="12" nillable="true" ma:taxonomy="true" ma:internalName="TaxKeywordTaxHTField" ma:taxonomyFieldName="TaxKeyword" ma:displayName="Reference" ma:fieldId="{23f27201-bee3-471e-b2e7-b64fd8b7ca38}" ma:taxonomyMulti="true" ma:sspId="d2a3a6c9-dff4-4fc8-bcde-a84e5a3dc5b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b21c2-45c8-4d65-b9e3-0b9bb528e7f8" elementFormDefault="qualified">
    <xsd:import namespace="http://schemas.microsoft.com/office/2006/documentManagement/types"/>
    <xsd:import namespace="http://schemas.microsoft.com/office/infopath/2007/PartnerControls"/>
    <xsd:element name="e6ad86cb79b747fb96e600d741aacae1" ma:index="13" ma:taxonomy="true" ma:internalName="e6ad86cb79b747fb96e600d741aacae1" ma:taxonomyFieldName="Event_x0020_Category" ma:displayName="Event Category" ma:readOnly="false" ma:default="" ma:fieldId="{e6ad86cb-79b7-47fb-96e6-00d741aacae1}" ma:sspId="d2a3a6c9-dff4-4fc8-bcde-a84e5a3dc5b4" ma:termSetId="31993191-3bf8-4b85-89ab-3d159cd1f31d" ma:anchorId="21b23287-f056-41c9-a4b8-da82afb875b4" ma:open="false" ma:isKeyword="false">
      <xsd:complexType>
        <xsd:sequence>
          <xsd:element ref="pc:Terms" minOccurs="0" maxOccurs="1"/>
        </xsd:sequence>
      </xsd:complexType>
    </xsd:element>
    <xsd:element name="Partner_x0020_Organisation" ma:index="15" nillable="true" ma:displayName="Partner Organisation" ma:hidden="true" ma:internalName="Partner_x0020_Organisation" ma:readOnly="false">
      <xsd:simpleType>
        <xsd:restriction base="dms:Text">
          <xsd:maxLength value="255"/>
        </xsd:restriction>
      </xsd:simpleType>
    </xsd:element>
    <xsd:element name="Month" ma:index="16" nillable="true" ma:displayName="Month" ma:format="Dropdown" ma:hidden="true" ma:internalName="Month" ma:readOnly="false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Event_x0020_Type" ma:index="17" nillable="true" ma:displayName="Event Type" ma:format="Dropdown" ma:hidden="true" ma:internalName="Event_x0020_Type" ma:readOnly="false">
      <xsd:simpleType>
        <xsd:restriction base="dms:Choice">
          <xsd:enumeration value="Business"/>
          <xsd:enumeration value="Community"/>
          <xsd:enumeration value="Conference"/>
          <xsd:enumeration value="Cultural"/>
          <xsd:enumeration value="Festival"/>
          <xsd:enumeration value="Other"/>
        </xsd:restriction>
      </xsd:simpleType>
    </xsd:element>
    <xsd:element name="Allocated_x0020_To" ma:index="18" nillable="true" ma:displayName="Allocated To" ma:hidden="true" ma:list="UserInfo" ma:SharePointGroup="0" ma:internalName="Allocated_x0020_To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A_x0020_Team" ma:index="19" nillable="true" ma:displayName="EA Team" ma:format="Dropdown" ma:hidden="true" ma:internalName="EA_x0020_Team" ma:readOnly="false">
      <xsd:simpleType>
        <xsd:restriction base="dms:Choice">
          <xsd:enumeration value="Arts"/>
          <xsd:enumeration value="Economic Development"/>
          <xsd:enumeration value="Market Towns"/>
        </xsd:restriction>
      </xsd:simpleType>
    </xsd:element>
    <xsd:element name="Year" ma:index="20" nillable="true" ma:displayName="Year" ma:format="Dropdown" ma:hidden="true" ma:internalName="Year" ma:readOnly="false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pre 201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91A00-CBAE-4C71-9863-FCC5755195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DBBD4F-9EE0-490F-8260-24747A932660}">
  <ds:schemaRefs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62b21c2-45c8-4d65-b9e3-0b9bb528e7f8"/>
    <ds:schemaRef ds:uri="26c861a3-8d7c-418b-9849-fd9ae0ee5d77"/>
  </ds:schemaRefs>
</ds:datastoreItem>
</file>

<file path=customXml/itemProps3.xml><?xml version="1.0" encoding="utf-8"?>
<ds:datastoreItem xmlns:ds="http://schemas.openxmlformats.org/officeDocument/2006/customXml" ds:itemID="{0A33EE86-06D1-484C-BEC3-F34408CA746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96B65AE-2EF0-4FBF-A0F7-598655B050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861a3-8d7c-418b-9849-fd9ae0ee5d77"/>
    <ds:schemaRef ds:uri="e62b21c2-45c8-4d65-b9e3-0b9bb528e7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wcc-powerpoint-template</Template>
  <TotalTime>280</TotalTime>
  <Words>315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Winchester City Council Grants Programme 2019 </vt:lpstr>
      <vt:lpstr>Current Grants</vt:lpstr>
      <vt:lpstr>Grant Review 2018</vt:lpstr>
      <vt:lpstr>Grant reviEw 2018</vt:lpstr>
      <vt:lpstr>New grant Programme</vt:lpstr>
      <vt:lpstr>New grants outcomes</vt:lpstr>
      <vt:lpstr>New programme Timetable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title (default is uppercase)</dc:title>
  <dc:creator>Microsoft Office User</dc:creator>
  <cp:lastModifiedBy>Carol Hussey</cp:lastModifiedBy>
  <cp:revision>23</cp:revision>
  <dcterms:created xsi:type="dcterms:W3CDTF">2017-09-29T09:17:36Z</dcterms:created>
  <dcterms:modified xsi:type="dcterms:W3CDTF">2019-01-23T10:18:02Z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0x010100BD20F0AA2B8D8A4D944BDFBEDAC77B8800CE97C13E1A1CAA4493431854869BF9C900E4CB209A81E5184D88C4EF43CC488AB5</vt:lpwstr>
  </property>
  <property fmtid="{D5CDD505-2E9C-101B-9397-08002B2CF9AE}" pid="3" name="_dlc_DocIdItemGuid">
    <vt:lpwstr>1216c283-daf4-4909-9f3a-ec95825eaafc</vt:lpwstr>
  </property>
  <property fmtid="{D5CDD505-2E9C-101B-9397-08002B2CF9AE}" pid="4" name="Reference">
    <vt:lpwstr/>
  </property>
  <property fmtid="{D5CDD505-2E9C-101B-9397-08002B2CF9AE}" pid="5" name="TaxKeyword">
    <vt:lpwstr/>
  </property>
  <property fmtid="{D5CDD505-2E9C-101B-9397-08002B2CF9AE}" pid="6" name="Event Category">
    <vt:lpwstr>66;#Supporting Information|f2dd5ceb-4d1f-44ca-a466-c48694c4e110</vt:lpwstr>
  </property>
</Properties>
</file>